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Lst>
  <p:sldSz cx="9144000" cy="5143500" type="screen16x9"/>
  <p:notesSz cx="6858000" cy="9144000"/>
  <p:embeddedFontLst>
    <p:embeddedFont>
      <p:font typeface="Fira Sans Condensed Thin" panose="020B0303050000020004" pitchFamily="34" charset="0"/>
      <p:regular r:id="rId17"/>
    </p:embeddedFont>
    <p:embeddedFont>
      <p:font typeface="Merriweather Black" panose="00000A00000000000000" pitchFamily="2" charset="0"/>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042"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9860799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a61f0a29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a61f0a29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a61f0a29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a61f0a2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a61f0a29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a61f0a29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bb1ce2092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6bb1ce2092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a61f0a29c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a61f0a29c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a58c88f6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7a58c88f6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3faf35e39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43faf35e39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bb1ce209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6bb1ce209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a58c88f6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7a58c88f6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a58c88f6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7a58c88f6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3707dafe0_2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43707dafe0_2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slid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594000" y="594000"/>
            <a:ext cx="7966800" cy="3946200"/>
          </a:xfrm>
          <a:prstGeom prst="snip2DiagRect">
            <a:avLst>
              <a:gd name="adj1" fmla="val 0"/>
              <a:gd name="adj2" fmla="val 16667"/>
            </a:avLst>
          </a:prstGeom>
          <a:solidFill>
            <a:srgbClr val="FFCBDC">
              <a:alpha val="8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67450" y="1856275"/>
            <a:ext cx="6809100" cy="1431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4800"/>
              <a:buNone/>
              <a:defRPr sz="4800" i="0" u="none" strike="noStrike" cap="none"/>
            </a:lvl1pPr>
            <a:lvl2pPr marR="0" lvl="1"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2pPr>
            <a:lvl3pPr marR="0" lvl="2"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3pPr>
            <a:lvl4pPr marR="0" lvl="3"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4pPr>
            <a:lvl5pPr marR="0" lvl="4"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5pPr>
            <a:lvl6pPr marR="0" lvl="5"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6pPr>
            <a:lvl7pPr marR="0" lvl="6"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7pPr>
            <a:lvl8pPr marR="0" lvl="7"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8pPr>
            <a:lvl9pPr marR="0" lvl="8" algn="ctr" rtl="0">
              <a:lnSpc>
                <a:spcPct val="100000"/>
              </a:lnSpc>
              <a:spcBef>
                <a:spcPts val="0"/>
              </a:spcBef>
              <a:spcAft>
                <a:spcPts val="0"/>
              </a:spcAft>
              <a:buSzPts val="7200"/>
              <a:buFont typeface="Merriweather Black"/>
              <a:buNone/>
              <a:defRPr sz="7200" b="0" i="0" u="none" strike="noStrike" cap="none">
                <a:latin typeface="Merriweather Black"/>
                <a:ea typeface="Merriweather Black"/>
                <a:cs typeface="Merriweather Black"/>
                <a:sym typeface="Merriweather Black"/>
              </a:defRPr>
            </a:lvl9pPr>
          </a:lstStyle>
          <a:p>
            <a:endParaRPr/>
          </a:p>
        </p:txBody>
      </p:sp>
      <p:cxnSp>
        <p:nvCxnSpPr>
          <p:cNvPr id="12" name="Google Shape;12;p2"/>
          <p:cNvCxnSpPr/>
          <p:nvPr/>
        </p:nvCxnSpPr>
        <p:spPr>
          <a:xfrm>
            <a:off x="349350" y="3974325"/>
            <a:ext cx="818100" cy="818100"/>
          </a:xfrm>
          <a:prstGeom prst="straightConnector1">
            <a:avLst/>
          </a:prstGeom>
          <a:noFill/>
          <a:ln w="38100" cap="flat" cmpd="sng">
            <a:solidFill>
              <a:srgbClr val="FFFFFF"/>
            </a:solidFill>
            <a:prstDash val="solid"/>
            <a:round/>
            <a:headEnd type="none" w="med" len="med"/>
            <a:tailEnd type="none" w="med" len="med"/>
          </a:ln>
        </p:spPr>
      </p:cxnSp>
      <p:cxnSp>
        <p:nvCxnSpPr>
          <p:cNvPr id="13" name="Google Shape;13;p2"/>
          <p:cNvCxnSpPr/>
          <p:nvPr/>
        </p:nvCxnSpPr>
        <p:spPr>
          <a:xfrm>
            <a:off x="7976550" y="344175"/>
            <a:ext cx="818100" cy="818100"/>
          </a:xfrm>
          <a:prstGeom prst="straightConnector1">
            <a:avLst/>
          </a:prstGeom>
          <a:noFill/>
          <a:ln w="38100" cap="flat" cmpd="sng">
            <a:solidFill>
              <a:srgbClr val="FFFFF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with BIG Title &amp; subtitle slide 1 2">
  <p:cSld name="SECTION_HEADER_1_2">
    <p:bg>
      <p:bgPr>
        <a:solidFill>
          <a:srgbClr val="FFCBDC"/>
        </a:solidFill>
        <a:effectLst/>
      </p:bgPr>
    </p:bg>
    <p:spTree>
      <p:nvGrpSpPr>
        <p:cNvPr id="1" name="Shape 77"/>
        <p:cNvGrpSpPr/>
        <p:nvPr/>
      </p:nvGrpSpPr>
      <p:grpSpPr>
        <a:xfrm>
          <a:off x="0" y="0"/>
          <a:ext cx="0" cy="0"/>
          <a:chOff x="0" y="0"/>
          <a:chExt cx="0" cy="0"/>
        </a:xfrm>
      </p:grpSpPr>
      <p:sp>
        <p:nvSpPr>
          <p:cNvPr id="78" name="Google Shape;78;p11"/>
          <p:cNvSpPr/>
          <p:nvPr/>
        </p:nvSpPr>
        <p:spPr>
          <a:xfrm>
            <a:off x="5334000" y="-13050"/>
            <a:ext cx="3810000" cy="516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txBox="1">
            <a:spLocks noGrp="1"/>
          </p:cNvSpPr>
          <p:nvPr>
            <p:ph type="title"/>
          </p:nvPr>
        </p:nvSpPr>
        <p:spPr>
          <a:xfrm>
            <a:off x="5790925" y="768543"/>
            <a:ext cx="2851500" cy="13884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400"/>
              <a:buFont typeface="Old Standard TT"/>
              <a:buNone/>
              <a:defRPr sz="2400" b="0" i="0" u="none" strike="noStrike" cap="none">
                <a:solidFill>
                  <a:srgbClr val="434343"/>
                </a:solidFill>
                <a:latin typeface="Old Standard TT"/>
                <a:ea typeface="Old Standard TT"/>
                <a:cs typeface="Old Standard TT"/>
                <a:sym typeface="Old Standard TT"/>
              </a:defRPr>
            </a:lvl1pPr>
            <a:lvl2pPr marR="0" lvl="1"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2pPr>
            <a:lvl3pPr marR="0" lvl="2"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3pPr>
            <a:lvl4pPr marR="0" lvl="3"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4pPr>
            <a:lvl5pPr marR="0" lvl="4"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5pPr>
            <a:lvl6pPr marR="0" lvl="5"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6pPr>
            <a:lvl7pPr marR="0" lvl="6"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7pPr>
            <a:lvl8pPr marR="0" lvl="7"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8pPr>
            <a:lvl9pPr marR="0" lvl="8"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9pPr>
          </a:lstStyle>
          <a:p>
            <a:endParaRPr/>
          </a:p>
        </p:txBody>
      </p:sp>
      <p:sp>
        <p:nvSpPr>
          <p:cNvPr id="80" name="Google Shape;80;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999999"/>
                </a:solidFill>
              </a:defRPr>
            </a:lvl1pPr>
            <a:lvl2pPr lvl="1">
              <a:buNone/>
              <a:defRPr>
                <a:solidFill>
                  <a:srgbClr val="999999"/>
                </a:solidFill>
              </a:defRPr>
            </a:lvl2pPr>
            <a:lvl3pPr lvl="2">
              <a:buNone/>
              <a:defRPr>
                <a:solidFill>
                  <a:srgbClr val="999999"/>
                </a:solidFill>
              </a:defRPr>
            </a:lvl3pPr>
            <a:lvl4pPr lvl="3">
              <a:buNone/>
              <a:defRPr>
                <a:solidFill>
                  <a:srgbClr val="999999"/>
                </a:solidFill>
              </a:defRPr>
            </a:lvl4pPr>
            <a:lvl5pPr lvl="4">
              <a:buNone/>
              <a:defRPr>
                <a:solidFill>
                  <a:srgbClr val="999999"/>
                </a:solidFill>
              </a:defRPr>
            </a:lvl5pPr>
            <a:lvl6pPr lvl="5">
              <a:buNone/>
              <a:defRPr>
                <a:solidFill>
                  <a:srgbClr val="999999"/>
                </a:solidFill>
              </a:defRPr>
            </a:lvl6pPr>
            <a:lvl7pPr lvl="6">
              <a:buNone/>
              <a:defRPr>
                <a:solidFill>
                  <a:srgbClr val="999999"/>
                </a:solidFill>
              </a:defRPr>
            </a:lvl7pPr>
            <a:lvl8pPr lvl="7">
              <a:buNone/>
              <a:defRPr>
                <a:solidFill>
                  <a:srgbClr val="999999"/>
                </a:solidFill>
              </a:defRPr>
            </a:lvl8pPr>
            <a:lvl9pPr lvl="8">
              <a:buNone/>
              <a:defRPr>
                <a:solidFill>
                  <a:srgbClr val="999999"/>
                </a:solidFill>
              </a:defRPr>
            </a:lvl9pPr>
          </a:lstStyle>
          <a:p>
            <a:pPr marL="0" lvl="0" indent="0" algn="r" rtl="0">
              <a:spcBef>
                <a:spcPts val="0"/>
              </a:spcBef>
              <a:spcAft>
                <a:spcPts val="0"/>
              </a:spcAft>
              <a:buNone/>
            </a:pPr>
            <a:fld id="{00000000-1234-1234-1234-123412341234}" type="slidenum">
              <a:rPr lang="es"/>
              <a:t>‹#›</a:t>
            </a:fld>
            <a:endParaRPr/>
          </a:p>
        </p:txBody>
      </p:sp>
      <p:cxnSp>
        <p:nvCxnSpPr>
          <p:cNvPr id="81" name="Google Shape;81;p11"/>
          <p:cNvCxnSpPr/>
          <p:nvPr/>
        </p:nvCxnSpPr>
        <p:spPr>
          <a:xfrm>
            <a:off x="5943325" y="2277413"/>
            <a:ext cx="763500" cy="0"/>
          </a:xfrm>
          <a:prstGeom prst="straightConnector1">
            <a:avLst/>
          </a:prstGeom>
          <a:noFill/>
          <a:ln w="28575" cap="flat" cmpd="sng">
            <a:solidFill>
              <a:srgbClr val="FFCBDC"/>
            </a:solidFill>
            <a:prstDash val="solid"/>
            <a:round/>
            <a:headEnd type="none" w="med" len="med"/>
            <a:tailEnd type="none" w="med" len="med"/>
          </a:ln>
        </p:spPr>
      </p:cxnSp>
      <p:sp>
        <p:nvSpPr>
          <p:cNvPr id="82" name="Google Shape;82;p11"/>
          <p:cNvSpPr txBox="1">
            <a:spLocks noGrp="1"/>
          </p:cNvSpPr>
          <p:nvPr>
            <p:ph type="subTitle" idx="1"/>
          </p:nvPr>
        </p:nvSpPr>
        <p:spPr>
          <a:xfrm>
            <a:off x="5790925" y="2397875"/>
            <a:ext cx="2284500" cy="997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1871">
          <p15:clr>
            <a:srgbClr val="F9AD4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slide">
  <p:cSld name="SECTION_HEADER_1_2_1">
    <p:bg>
      <p:bgPr>
        <a:solidFill>
          <a:srgbClr val="FFFFFF"/>
        </a:solidFill>
        <a:effectLst/>
      </p:bgPr>
    </p:bg>
    <p:spTree>
      <p:nvGrpSpPr>
        <p:cNvPr id="1" name="Shape 83"/>
        <p:cNvGrpSpPr/>
        <p:nvPr/>
      </p:nvGrpSpPr>
      <p:grpSpPr>
        <a:xfrm>
          <a:off x="0" y="0"/>
          <a:ext cx="0" cy="0"/>
          <a:chOff x="0" y="0"/>
          <a:chExt cx="0" cy="0"/>
        </a:xfrm>
      </p:grpSpPr>
      <p:sp>
        <p:nvSpPr>
          <p:cNvPr id="84" name="Google Shape;84;p12"/>
          <p:cNvSpPr/>
          <p:nvPr/>
        </p:nvSpPr>
        <p:spPr>
          <a:xfrm>
            <a:off x="5940000" y="-13050"/>
            <a:ext cx="32040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501100" y="827925"/>
            <a:ext cx="3690900" cy="13884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SzPts val="2600"/>
              <a:buFont typeface="Old Standard TT"/>
              <a:buNone/>
              <a:defRPr sz="2600" b="0" u="none" strike="noStrike" cap="none">
                <a:latin typeface="Old Standard TT"/>
                <a:ea typeface="Old Standard TT"/>
                <a:cs typeface="Old Standard TT"/>
                <a:sym typeface="Old Standard TT"/>
              </a:defRPr>
            </a:lvl1pPr>
            <a:lvl2pPr marR="0" lvl="1"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2pPr>
            <a:lvl3pPr marR="0" lvl="2"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3pPr>
            <a:lvl4pPr marR="0" lvl="3"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4pPr>
            <a:lvl5pPr marR="0" lvl="4"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5pPr>
            <a:lvl6pPr marR="0" lvl="5"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6pPr>
            <a:lvl7pPr marR="0" lvl="6"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7pPr>
            <a:lvl8pPr marR="0" lvl="7"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8pPr>
            <a:lvl9pPr marR="0" lvl="8" algn="r" rtl="0">
              <a:lnSpc>
                <a:spcPct val="100000"/>
              </a:lnSpc>
              <a:spcBef>
                <a:spcPts val="0"/>
              </a:spcBef>
              <a:spcAft>
                <a:spcPts val="0"/>
              </a:spcAft>
              <a:buClr>
                <a:srgbClr val="FFFFFF"/>
              </a:buClr>
              <a:buSzPts val="2600"/>
              <a:buFont typeface="Arial"/>
              <a:buNone/>
              <a:defRPr sz="2600" b="0" i="1" u="none" strike="noStrike" cap="none">
                <a:solidFill>
                  <a:srgbClr val="FFFFFF"/>
                </a:solidFill>
                <a:latin typeface="Arial"/>
                <a:ea typeface="Arial"/>
                <a:cs typeface="Arial"/>
                <a:sym typeface="Arial"/>
              </a:defRPr>
            </a:lvl9pPr>
          </a:lstStyle>
          <a:p>
            <a:endParaRPr/>
          </a:p>
        </p:txBody>
      </p:sp>
      <p:sp>
        <p:nvSpPr>
          <p:cNvPr id="86" name="Google Shape;8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999999"/>
                </a:solidFill>
              </a:defRPr>
            </a:lvl1pPr>
            <a:lvl2pPr lvl="1">
              <a:buNone/>
              <a:defRPr>
                <a:solidFill>
                  <a:srgbClr val="999999"/>
                </a:solidFill>
              </a:defRPr>
            </a:lvl2pPr>
            <a:lvl3pPr lvl="2">
              <a:buNone/>
              <a:defRPr>
                <a:solidFill>
                  <a:srgbClr val="999999"/>
                </a:solidFill>
              </a:defRPr>
            </a:lvl3pPr>
            <a:lvl4pPr lvl="3">
              <a:buNone/>
              <a:defRPr>
                <a:solidFill>
                  <a:srgbClr val="999999"/>
                </a:solidFill>
              </a:defRPr>
            </a:lvl4pPr>
            <a:lvl5pPr lvl="4">
              <a:buNone/>
              <a:defRPr>
                <a:solidFill>
                  <a:srgbClr val="999999"/>
                </a:solidFill>
              </a:defRPr>
            </a:lvl5pPr>
            <a:lvl6pPr lvl="5">
              <a:buNone/>
              <a:defRPr>
                <a:solidFill>
                  <a:srgbClr val="999999"/>
                </a:solidFill>
              </a:defRPr>
            </a:lvl6pPr>
            <a:lvl7pPr lvl="6">
              <a:buNone/>
              <a:defRPr>
                <a:solidFill>
                  <a:srgbClr val="999999"/>
                </a:solidFill>
              </a:defRPr>
            </a:lvl7pPr>
            <a:lvl8pPr lvl="7">
              <a:buNone/>
              <a:defRPr>
                <a:solidFill>
                  <a:srgbClr val="999999"/>
                </a:solidFill>
              </a:defRPr>
            </a:lvl8pPr>
            <a:lvl9pPr lvl="8">
              <a:buNone/>
              <a:defRPr>
                <a:solidFill>
                  <a:srgbClr val="999999"/>
                </a:solidFill>
              </a:defRPr>
            </a:lvl9pPr>
          </a:lstStyle>
          <a:p>
            <a:pPr marL="0" lvl="0" indent="0" algn="r" rtl="0">
              <a:spcBef>
                <a:spcPts val="0"/>
              </a:spcBef>
              <a:spcAft>
                <a:spcPts val="0"/>
              </a:spcAft>
              <a:buNone/>
            </a:pPr>
            <a:fld id="{00000000-1234-1234-1234-123412341234}" type="slidenum">
              <a:rPr lang="es"/>
              <a:t>‹#›</a:t>
            </a:fld>
            <a:endParaRPr/>
          </a:p>
        </p:txBody>
      </p:sp>
      <p:cxnSp>
        <p:nvCxnSpPr>
          <p:cNvPr id="87" name="Google Shape;87;p12"/>
          <p:cNvCxnSpPr/>
          <p:nvPr/>
        </p:nvCxnSpPr>
        <p:spPr>
          <a:xfrm>
            <a:off x="3616950" y="1425439"/>
            <a:ext cx="0" cy="2292600"/>
          </a:xfrm>
          <a:prstGeom prst="straightConnector1">
            <a:avLst/>
          </a:prstGeom>
          <a:noFill/>
          <a:ln w="28575" cap="flat" cmpd="sng">
            <a:solidFill>
              <a:srgbClr val="FFCBDC"/>
            </a:solidFill>
            <a:prstDash val="solid"/>
            <a:round/>
            <a:headEnd type="none" w="med" len="med"/>
            <a:tailEnd type="none" w="med" len="med"/>
          </a:ln>
        </p:spPr>
      </p:cxnSp>
      <p:sp>
        <p:nvSpPr>
          <p:cNvPr id="88" name="Google Shape;88;p12"/>
          <p:cNvSpPr txBox="1">
            <a:spLocks noGrp="1"/>
          </p:cNvSpPr>
          <p:nvPr>
            <p:ph type="subTitle" idx="1"/>
          </p:nvPr>
        </p:nvSpPr>
        <p:spPr>
          <a:xfrm>
            <a:off x="981275" y="2216325"/>
            <a:ext cx="2208600" cy="61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3742">
          <p15:clr>
            <a:srgbClr val="F9AD4C"/>
          </p15:clr>
        </p15:guide>
        <p15:guide id="2" pos="1871">
          <p15:clr>
            <a:srgbClr val="F9AD4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slide (right)">
  <p:cSld name="SECTION_HEADER_1_1">
    <p:bg>
      <p:bgPr>
        <a:noFill/>
        <a:effectLst/>
      </p:bgPr>
    </p:bg>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5023727" y="348607"/>
            <a:ext cx="38109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91" name="Google Shape;91;p13"/>
          <p:cNvSpPr/>
          <p:nvPr/>
        </p:nvSpPr>
        <p:spPr>
          <a:xfrm>
            <a:off x="-54425" y="-13050"/>
            <a:ext cx="35436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txBox="1">
            <a:spLocks noGrp="1"/>
          </p:cNvSpPr>
          <p:nvPr>
            <p:ph type="sldNum" idx="12"/>
          </p:nvPr>
        </p:nvSpPr>
        <p:spPr>
          <a:xfrm>
            <a:off x="7331884" y="4566576"/>
            <a:ext cx="548700" cy="393600"/>
          </a:xfrm>
          <a:prstGeom prst="rect">
            <a:avLst/>
          </a:prstGeom>
        </p:spPr>
        <p:txBody>
          <a:bodyPr spcFirstLastPara="1" wrap="square" lIns="91425" tIns="91425" rIns="91425" bIns="91425" anchor="ctr" anchorCtr="0">
            <a:noAutofit/>
          </a:bodyPr>
          <a:lstStyle>
            <a:lvl1pPr lvl="0">
              <a:buNone/>
              <a:defRPr sz="1400">
                <a:solidFill>
                  <a:srgbClr val="999999"/>
                </a:solidFill>
              </a:defRPr>
            </a:lvl1pPr>
            <a:lvl2pPr lvl="1">
              <a:buNone/>
              <a:defRPr sz="1400">
                <a:solidFill>
                  <a:srgbClr val="999999"/>
                </a:solidFill>
              </a:defRPr>
            </a:lvl2pPr>
            <a:lvl3pPr lvl="2">
              <a:buNone/>
              <a:defRPr sz="1400">
                <a:solidFill>
                  <a:srgbClr val="999999"/>
                </a:solidFill>
              </a:defRPr>
            </a:lvl3pPr>
            <a:lvl4pPr lvl="3">
              <a:buNone/>
              <a:defRPr sz="1400">
                <a:solidFill>
                  <a:srgbClr val="999999"/>
                </a:solidFill>
              </a:defRPr>
            </a:lvl4pPr>
            <a:lvl5pPr lvl="4">
              <a:buNone/>
              <a:defRPr sz="1400">
                <a:solidFill>
                  <a:srgbClr val="999999"/>
                </a:solidFill>
              </a:defRPr>
            </a:lvl5pPr>
            <a:lvl6pPr lvl="5">
              <a:buNone/>
              <a:defRPr sz="1400">
                <a:solidFill>
                  <a:srgbClr val="999999"/>
                </a:solidFill>
              </a:defRPr>
            </a:lvl6pPr>
            <a:lvl7pPr lvl="6">
              <a:buNone/>
              <a:defRPr sz="1400">
                <a:solidFill>
                  <a:srgbClr val="999999"/>
                </a:solidFill>
              </a:defRPr>
            </a:lvl7pPr>
            <a:lvl8pPr lvl="7">
              <a:buNone/>
              <a:defRPr sz="1400">
                <a:solidFill>
                  <a:srgbClr val="999999"/>
                </a:solidFill>
              </a:defRPr>
            </a:lvl8pPr>
            <a:lvl9pPr lvl="8">
              <a:buNone/>
              <a:defRPr sz="1400">
                <a:solidFill>
                  <a:srgbClr val="999999"/>
                </a:solidFill>
              </a:defRPr>
            </a:lvl9pPr>
          </a:lstStyle>
          <a:p>
            <a:pPr marL="0" lvl="0" indent="0" algn="r" rtl="0">
              <a:spcBef>
                <a:spcPts val="0"/>
              </a:spcBef>
              <a:spcAft>
                <a:spcPts val="0"/>
              </a:spcAft>
              <a:buNone/>
            </a:pPr>
            <a:fld id="{00000000-1234-1234-1234-123412341234}" type="slidenum">
              <a:rPr lang="es"/>
              <a:t>‹#›</a:t>
            </a:fld>
            <a:endParaRPr/>
          </a:p>
        </p:txBody>
      </p:sp>
      <p:sp>
        <p:nvSpPr>
          <p:cNvPr id="93" name="Google Shape;93;p13"/>
          <p:cNvSpPr txBox="1">
            <a:spLocks noGrp="1"/>
          </p:cNvSpPr>
          <p:nvPr>
            <p:ph type="subTitle" idx="1"/>
          </p:nvPr>
        </p:nvSpPr>
        <p:spPr>
          <a:xfrm>
            <a:off x="5023727" y="746757"/>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 name="Google Shape;94;p13"/>
          <p:cNvSpPr/>
          <p:nvPr/>
        </p:nvSpPr>
        <p:spPr>
          <a:xfrm>
            <a:off x="3433199" y="1644058"/>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3433199" y="2761129"/>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3433199" y="3878200"/>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3433199" y="526988"/>
            <a:ext cx="1314600" cy="7014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txBox="1">
            <a:spLocks noGrp="1"/>
          </p:cNvSpPr>
          <p:nvPr>
            <p:ph type="title" idx="2"/>
          </p:nvPr>
        </p:nvSpPr>
        <p:spPr>
          <a:xfrm>
            <a:off x="5023727" y="1481227"/>
            <a:ext cx="38109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99" name="Google Shape;99;p13"/>
          <p:cNvSpPr txBox="1">
            <a:spLocks noGrp="1"/>
          </p:cNvSpPr>
          <p:nvPr>
            <p:ph type="subTitle" idx="3"/>
          </p:nvPr>
        </p:nvSpPr>
        <p:spPr>
          <a:xfrm>
            <a:off x="5023727" y="1879514"/>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 name="Google Shape;100;p13"/>
          <p:cNvSpPr txBox="1">
            <a:spLocks noGrp="1"/>
          </p:cNvSpPr>
          <p:nvPr>
            <p:ph type="title" idx="4"/>
          </p:nvPr>
        </p:nvSpPr>
        <p:spPr>
          <a:xfrm>
            <a:off x="5023727" y="2535077"/>
            <a:ext cx="3810900" cy="6456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01" name="Google Shape;101;p13"/>
          <p:cNvSpPr txBox="1">
            <a:spLocks noGrp="1"/>
          </p:cNvSpPr>
          <p:nvPr>
            <p:ph type="subTitle" idx="5"/>
          </p:nvPr>
        </p:nvSpPr>
        <p:spPr>
          <a:xfrm>
            <a:off x="5023727" y="2992502"/>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2" name="Google Shape;102;p13"/>
          <p:cNvSpPr txBox="1">
            <a:spLocks noGrp="1"/>
          </p:cNvSpPr>
          <p:nvPr>
            <p:ph type="title" idx="6"/>
          </p:nvPr>
        </p:nvSpPr>
        <p:spPr>
          <a:xfrm>
            <a:off x="5023727" y="3647350"/>
            <a:ext cx="3810900" cy="6456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03" name="Google Shape;103;p13"/>
          <p:cNvSpPr txBox="1">
            <a:spLocks noGrp="1"/>
          </p:cNvSpPr>
          <p:nvPr>
            <p:ph type="subTitle" idx="7"/>
          </p:nvPr>
        </p:nvSpPr>
        <p:spPr>
          <a:xfrm>
            <a:off x="5023727" y="4104900"/>
            <a:ext cx="34842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2948">
          <p15:clr>
            <a:srgbClr val="F9AD4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body slide" type="tx">
  <p:cSld name="TITLE_AND_BODY">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1177892" y="820598"/>
            <a:ext cx="6405000" cy="4875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800"/>
              <a:buNone/>
              <a:defRPr sz="280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sp>
        <p:nvSpPr>
          <p:cNvPr id="106" name="Google Shape;106;p14"/>
          <p:cNvSpPr txBox="1">
            <a:spLocks noGrp="1"/>
          </p:cNvSpPr>
          <p:nvPr>
            <p:ph type="body" idx="1"/>
          </p:nvPr>
        </p:nvSpPr>
        <p:spPr>
          <a:xfrm>
            <a:off x="1178532" y="1758450"/>
            <a:ext cx="6405000" cy="2427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1pPr>
            <a:lvl2pPr marL="914400" marR="0" lvl="1"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2pPr>
            <a:lvl3pPr marL="1371600" marR="0" lvl="2"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3pPr>
            <a:lvl4pPr marL="1828800" marR="0" lvl="3"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4pPr>
            <a:lvl5pPr marL="2286000" marR="0" lvl="4"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5pPr>
            <a:lvl6pPr marL="2743200" marR="0" lvl="5"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6pPr>
            <a:lvl7pPr marL="3200400" marR="0" lvl="6"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7pPr>
            <a:lvl8pPr marL="3657600" marR="0" lvl="7"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8pPr>
            <a:lvl9pPr marL="4114800" marR="0" lvl="8" indent="-317500" algn="l" rtl="0">
              <a:lnSpc>
                <a:spcPct val="100000"/>
              </a:lnSpc>
              <a:spcBef>
                <a:spcPts val="0"/>
              </a:spcBef>
              <a:spcAft>
                <a:spcPts val="0"/>
              </a:spcAft>
              <a:buClr>
                <a:srgbClr val="999999"/>
              </a:buClr>
              <a:buSzPts val="1400"/>
              <a:buFont typeface="Gudea"/>
              <a:buChar char="⏷"/>
              <a:defRPr sz="1400" b="0" i="0" u="none" strike="noStrike" cap="none">
                <a:solidFill>
                  <a:srgbClr val="999999"/>
                </a:solidFill>
                <a:latin typeface="Gudea"/>
                <a:ea typeface="Gudea"/>
                <a:cs typeface="Gudea"/>
                <a:sym typeface="Gudea"/>
              </a:defRPr>
            </a:lvl9pPr>
          </a:lstStyle>
          <a:p>
            <a:endParaRPr/>
          </a:p>
        </p:txBody>
      </p:sp>
      <p:sp>
        <p:nvSpPr>
          <p:cNvPr id="107" name="Google Shape;107;p14"/>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08" name="Google Shape;108;p14"/>
          <p:cNvSpPr/>
          <p:nvPr/>
        </p:nvSpPr>
        <p:spPr>
          <a:xfrm rot="-5400000">
            <a:off x="4368900" y="368400"/>
            <a:ext cx="4062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14"/>
          <p:cNvCxnSpPr/>
          <p:nvPr/>
        </p:nvCxnSpPr>
        <p:spPr>
          <a:xfrm rot="10800000">
            <a:off x="1267511" y="1422376"/>
            <a:ext cx="1258500" cy="0"/>
          </a:xfrm>
          <a:prstGeom prst="straightConnector1">
            <a:avLst/>
          </a:prstGeom>
          <a:noFill/>
          <a:ln w="28575" cap="flat" cmpd="sng">
            <a:solidFill>
              <a:srgbClr val="FFCBDC"/>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body slide 1">
  <p:cSld name="TITLE_AND_BODY_4">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1177892" y="439598"/>
            <a:ext cx="6405000" cy="4875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800"/>
              <a:buNone/>
              <a:defRPr sz="280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sp>
        <p:nvSpPr>
          <p:cNvPr id="112" name="Google Shape;112;p15"/>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13" name="Google Shape;113;p15"/>
          <p:cNvSpPr/>
          <p:nvPr/>
        </p:nvSpPr>
        <p:spPr>
          <a:xfrm rot="-5400000">
            <a:off x="4368900" y="368400"/>
            <a:ext cx="4062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5"/>
          <p:cNvCxnSpPr/>
          <p:nvPr/>
        </p:nvCxnSpPr>
        <p:spPr>
          <a:xfrm rot="10800000">
            <a:off x="1267511" y="1041376"/>
            <a:ext cx="1258500" cy="0"/>
          </a:xfrm>
          <a:prstGeom prst="straightConnector1">
            <a:avLst/>
          </a:prstGeom>
          <a:noFill/>
          <a:ln w="28575" cap="flat" cmpd="sng">
            <a:solidFill>
              <a:srgbClr val="FFCBDC"/>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entered title &amp; body slide">
  <p:cSld name="TITLE_AND_BODY_2">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1369500" y="500525"/>
            <a:ext cx="6405000" cy="4809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434343"/>
              </a:buClr>
              <a:buSzPts val="2800"/>
              <a:buNone/>
              <a:defRPr sz="2800" i="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sp>
        <p:nvSpPr>
          <p:cNvPr id="117" name="Google Shape;117;p16"/>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18" name="Google Shape;118;p16"/>
          <p:cNvSpPr/>
          <p:nvPr/>
        </p:nvSpPr>
        <p:spPr>
          <a:xfrm rot="-5400000">
            <a:off x="4368900" y="368400"/>
            <a:ext cx="4062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 name="Google Shape;119;p16"/>
          <p:cNvCxnSpPr/>
          <p:nvPr/>
        </p:nvCxnSpPr>
        <p:spPr>
          <a:xfrm rot="10800000">
            <a:off x="3982287" y="1154501"/>
            <a:ext cx="1258500" cy="0"/>
          </a:xfrm>
          <a:prstGeom prst="straightConnector1">
            <a:avLst/>
          </a:prstGeom>
          <a:noFill/>
          <a:ln w="28575" cap="flat" cmpd="sng">
            <a:solidFill>
              <a:srgbClr val="FFCBDC"/>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3 columns slide">
  <p:cSld name="TITLE_AND_TWO_COLUMNS_1">
    <p:spTree>
      <p:nvGrpSpPr>
        <p:cNvPr id="1" name="Shape 129"/>
        <p:cNvGrpSpPr/>
        <p:nvPr/>
      </p:nvGrpSpPr>
      <p:grpSpPr>
        <a:xfrm>
          <a:off x="0" y="0"/>
          <a:ext cx="0" cy="0"/>
          <a:chOff x="0" y="0"/>
          <a:chExt cx="0" cy="0"/>
        </a:xfrm>
      </p:grpSpPr>
      <p:sp>
        <p:nvSpPr>
          <p:cNvPr id="130" name="Google Shape;130;p1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31" name="Google Shape;131;p18"/>
          <p:cNvSpPr/>
          <p:nvPr/>
        </p:nvSpPr>
        <p:spPr>
          <a:xfrm rot="-5400000">
            <a:off x="4356300" y="381025"/>
            <a:ext cx="431400" cy="91440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title"/>
          </p:nvPr>
        </p:nvSpPr>
        <p:spPr>
          <a:xfrm>
            <a:off x="1413367" y="744398"/>
            <a:ext cx="6405000" cy="487500"/>
          </a:xfrm>
          <a:prstGeom prst="rect">
            <a:avLst/>
          </a:prstGeom>
          <a:noFill/>
          <a:ln>
            <a:noFill/>
          </a:ln>
        </p:spPr>
        <p:txBody>
          <a:bodyPr spcFirstLastPara="1" wrap="square" lIns="91425" tIns="91425" rIns="91425" bIns="91425" anchor="b" anchorCtr="0">
            <a:noAutofit/>
          </a:bodyPr>
          <a:lstStyle>
            <a:lvl1pPr marR="0" lvl="0" rtl="0">
              <a:lnSpc>
                <a:spcPct val="100000"/>
              </a:lnSpc>
              <a:spcBef>
                <a:spcPts val="0"/>
              </a:spcBef>
              <a:spcAft>
                <a:spcPts val="0"/>
              </a:spcAft>
              <a:buClr>
                <a:srgbClr val="434343"/>
              </a:buClr>
              <a:buSzPts val="2800"/>
              <a:buNone/>
              <a:defRPr sz="2800" u="none" strike="noStrike" cap="none">
                <a:solidFill>
                  <a:srgbClr val="434343"/>
                </a:solidFill>
              </a:defRPr>
            </a:lvl1pPr>
            <a:lvl2pPr marR="0" lvl="1"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2pPr>
            <a:lvl3pPr marR="0" lvl="2"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3pPr>
            <a:lvl4pPr marR="0" lvl="3"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4pPr>
            <a:lvl5pPr marR="0" lvl="4"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5pPr>
            <a:lvl6pPr marR="0" lvl="5"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6pPr>
            <a:lvl7pPr marR="0" lvl="6"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7pPr>
            <a:lvl8pPr marR="0" lvl="7"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8pPr>
            <a:lvl9pPr marR="0" lvl="8" rtl="0">
              <a:lnSpc>
                <a:spcPct val="100000"/>
              </a:lnSpc>
              <a:spcBef>
                <a:spcPts val="0"/>
              </a:spcBef>
              <a:spcAft>
                <a:spcPts val="0"/>
              </a:spcAft>
              <a:buClr>
                <a:srgbClr val="EFD67E"/>
              </a:buClr>
              <a:buSzPts val="2800"/>
              <a:buFont typeface="Old Standard TT"/>
              <a:buNone/>
              <a:defRPr sz="2800" i="1" u="none" strike="noStrike" cap="none">
                <a:solidFill>
                  <a:srgbClr val="EFD67E"/>
                </a:solidFill>
                <a:latin typeface="Old Standard TT"/>
                <a:ea typeface="Old Standard TT"/>
                <a:cs typeface="Old Standard TT"/>
                <a:sym typeface="Old Standard TT"/>
              </a:defRPr>
            </a:lvl9pPr>
          </a:lstStyle>
          <a:p>
            <a:endParaRPr/>
          </a:p>
        </p:txBody>
      </p:sp>
      <p:cxnSp>
        <p:nvCxnSpPr>
          <p:cNvPr id="133" name="Google Shape;133;p18"/>
          <p:cNvCxnSpPr/>
          <p:nvPr/>
        </p:nvCxnSpPr>
        <p:spPr>
          <a:xfrm rot="10800000">
            <a:off x="1502986" y="1415790"/>
            <a:ext cx="1258500" cy="0"/>
          </a:xfrm>
          <a:prstGeom prst="straightConnector1">
            <a:avLst/>
          </a:prstGeom>
          <a:noFill/>
          <a:ln w="28575" cap="flat" cmpd="sng">
            <a:solidFill>
              <a:srgbClr val="FFCBDC"/>
            </a:solidFill>
            <a:prstDash val="solid"/>
            <a:round/>
            <a:headEnd type="none" w="med" len="med"/>
            <a:tailEnd type="none" w="med" len="med"/>
          </a:ln>
        </p:spPr>
      </p:cxnSp>
      <p:sp>
        <p:nvSpPr>
          <p:cNvPr id="134" name="Google Shape;134;p18"/>
          <p:cNvSpPr txBox="1">
            <a:spLocks noGrp="1"/>
          </p:cNvSpPr>
          <p:nvPr>
            <p:ph type="title" idx="2"/>
          </p:nvPr>
        </p:nvSpPr>
        <p:spPr>
          <a:xfrm>
            <a:off x="1369500" y="1998875"/>
            <a:ext cx="20376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35" name="Google Shape;135;p18"/>
          <p:cNvSpPr txBox="1">
            <a:spLocks noGrp="1"/>
          </p:cNvSpPr>
          <p:nvPr>
            <p:ph type="subTitle" idx="1"/>
          </p:nvPr>
        </p:nvSpPr>
        <p:spPr>
          <a:xfrm>
            <a:off x="1369500" y="2549425"/>
            <a:ext cx="20376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6" name="Google Shape;136;p18"/>
          <p:cNvSpPr txBox="1">
            <a:spLocks noGrp="1"/>
          </p:cNvSpPr>
          <p:nvPr>
            <p:ph type="title" idx="3"/>
          </p:nvPr>
        </p:nvSpPr>
        <p:spPr>
          <a:xfrm>
            <a:off x="3553200" y="1998875"/>
            <a:ext cx="20376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37" name="Google Shape;137;p18"/>
          <p:cNvSpPr txBox="1">
            <a:spLocks noGrp="1"/>
          </p:cNvSpPr>
          <p:nvPr>
            <p:ph type="subTitle" idx="4"/>
          </p:nvPr>
        </p:nvSpPr>
        <p:spPr>
          <a:xfrm>
            <a:off x="3553200" y="2549425"/>
            <a:ext cx="20376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8" name="Google Shape;138;p18"/>
          <p:cNvSpPr txBox="1">
            <a:spLocks noGrp="1"/>
          </p:cNvSpPr>
          <p:nvPr>
            <p:ph type="title" idx="5"/>
          </p:nvPr>
        </p:nvSpPr>
        <p:spPr>
          <a:xfrm>
            <a:off x="5736900" y="1998875"/>
            <a:ext cx="2037600" cy="586200"/>
          </a:xfrm>
          <a:prstGeom prst="rect">
            <a:avLst/>
          </a:prstGeom>
          <a:noFill/>
        </p:spPr>
        <p:txBody>
          <a:bodyPr spcFirstLastPara="1" wrap="square" lIns="91425" tIns="91425" rIns="91425" bIns="91425" anchor="b" anchorCtr="0">
            <a:noAutofit/>
          </a:bodyPr>
          <a:lstStyle>
            <a:lvl1pPr marL="0" marR="0" lvl="0" indent="0" rtl="0">
              <a:lnSpc>
                <a:spcPct val="100000"/>
              </a:lnSpc>
              <a:spcBef>
                <a:spcPts val="0"/>
              </a:spcBef>
              <a:spcAft>
                <a:spcPts val="0"/>
              </a:spcAft>
              <a:buNone/>
              <a:defRPr sz="1800" i="0"/>
            </a:lvl1pPr>
            <a:lvl2pPr lvl="1" rtl="0">
              <a:spcBef>
                <a:spcPts val="0"/>
              </a:spcBef>
              <a:spcAft>
                <a:spcPts val="0"/>
              </a:spcAft>
              <a:buNone/>
              <a:defRPr i="0"/>
            </a:lvl2pPr>
            <a:lvl3pPr lvl="2" rtl="0">
              <a:spcBef>
                <a:spcPts val="0"/>
              </a:spcBef>
              <a:spcAft>
                <a:spcPts val="0"/>
              </a:spcAft>
              <a:buNone/>
              <a:defRPr i="0"/>
            </a:lvl3pPr>
            <a:lvl4pPr lvl="3" rtl="0">
              <a:spcBef>
                <a:spcPts val="0"/>
              </a:spcBef>
              <a:spcAft>
                <a:spcPts val="0"/>
              </a:spcAft>
              <a:buNone/>
              <a:defRPr i="0"/>
            </a:lvl4pPr>
            <a:lvl5pPr lvl="4" rtl="0">
              <a:spcBef>
                <a:spcPts val="0"/>
              </a:spcBef>
              <a:spcAft>
                <a:spcPts val="0"/>
              </a:spcAft>
              <a:buNone/>
              <a:defRPr i="0"/>
            </a:lvl5pPr>
            <a:lvl6pPr lvl="5" rtl="0">
              <a:spcBef>
                <a:spcPts val="0"/>
              </a:spcBef>
              <a:spcAft>
                <a:spcPts val="0"/>
              </a:spcAft>
              <a:buNone/>
              <a:defRPr i="0"/>
            </a:lvl6pPr>
            <a:lvl7pPr lvl="6" rtl="0">
              <a:spcBef>
                <a:spcPts val="0"/>
              </a:spcBef>
              <a:spcAft>
                <a:spcPts val="0"/>
              </a:spcAft>
              <a:buNone/>
              <a:defRPr i="0"/>
            </a:lvl7pPr>
            <a:lvl8pPr lvl="7" rtl="0">
              <a:spcBef>
                <a:spcPts val="0"/>
              </a:spcBef>
              <a:spcAft>
                <a:spcPts val="0"/>
              </a:spcAft>
              <a:buNone/>
              <a:defRPr i="0"/>
            </a:lvl8pPr>
            <a:lvl9pPr lvl="8" rtl="0">
              <a:spcBef>
                <a:spcPts val="0"/>
              </a:spcBef>
              <a:spcAft>
                <a:spcPts val="0"/>
              </a:spcAft>
              <a:buNone/>
              <a:defRPr i="0"/>
            </a:lvl9pPr>
          </a:lstStyle>
          <a:p>
            <a:endParaRPr/>
          </a:p>
        </p:txBody>
      </p:sp>
      <p:sp>
        <p:nvSpPr>
          <p:cNvPr id="139" name="Google Shape;139;p18"/>
          <p:cNvSpPr txBox="1">
            <a:spLocks noGrp="1"/>
          </p:cNvSpPr>
          <p:nvPr>
            <p:ph type="subTitle" idx="6"/>
          </p:nvPr>
        </p:nvSpPr>
        <p:spPr>
          <a:xfrm>
            <a:off x="5736900" y="2549425"/>
            <a:ext cx="2037600" cy="520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999999"/>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extLst>
    <p:ext uri="{DCECCB84-F9BA-43D5-87BE-67443E8EF086}">
      <p15:sldGuideLst xmlns:p15="http://schemas.microsoft.com/office/powerpoint/2012/main">
        <p15:guide id="1" pos="850">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image &amp; text">
  <p:cSld name="BLANK_1">
    <p:spTree>
      <p:nvGrpSpPr>
        <p:cNvPr id="1" name="Shape 140"/>
        <p:cNvGrpSpPr/>
        <p:nvPr/>
      </p:nvGrpSpPr>
      <p:grpSpPr>
        <a:xfrm>
          <a:off x="0" y="0"/>
          <a:ext cx="0" cy="0"/>
          <a:chOff x="0" y="0"/>
          <a:chExt cx="0" cy="0"/>
        </a:xfrm>
      </p:grpSpPr>
      <p:sp>
        <p:nvSpPr>
          <p:cNvPr id="141" name="Google Shape;141;p19"/>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142" name="Google Shape;142;p19"/>
          <p:cNvSpPr/>
          <p:nvPr/>
        </p:nvSpPr>
        <p:spPr>
          <a:xfrm>
            <a:off x="594000" y="594000"/>
            <a:ext cx="7966800" cy="3946200"/>
          </a:xfrm>
          <a:prstGeom prst="snip2DiagRect">
            <a:avLst>
              <a:gd name="adj1" fmla="val 0"/>
              <a:gd name="adj2" fmla="val 16667"/>
            </a:avLst>
          </a:prstGeom>
          <a:noFill/>
          <a:ln w="38100" cap="flat" cmpd="sng">
            <a:solidFill>
              <a:srgbClr val="FFCBD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a:spLocks noGrp="1"/>
          </p:cNvSpPr>
          <p:nvPr>
            <p:ph type="title"/>
          </p:nvPr>
        </p:nvSpPr>
        <p:spPr>
          <a:xfrm>
            <a:off x="5189600" y="3441600"/>
            <a:ext cx="3130500" cy="966000"/>
          </a:xfrm>
          <a:prstGeom prst="rect">
            <a:avLst/>
          </a:prstGeom>
          <a:noFill/>
        </p:spPr>
        <p:txBody>
          <a:bodyPr spcFirstLastPara="1" wrap="square" lIns="91425" tIns="91425" rIns="91425" bIns="91425" anchor="b" anchorCtr="0">
            <a:noAutofit/>
          </a:bodyPr>
          <a:lstStyle>
            <a:lvl1pPr marL="0" marR="0" lvl="0" indent="0" algn="r" rtl="0">
              <a:lnSpc>
                <a:spcPct val="100000"/>
              </a:lnSpc>
              <a:spcBef>
                <a:spcPts val="0"/>
              </a:spcBef>
              <a:spcAft>
                <a:spcPts val="0"/>
              </a:spcAft>
              <a:buNone/>
              <a:defRPr sz="2400" i="0">
                <a:solidFill>
                  <a:srgbClr val="CCCCCC"/>
                </a:solidFill>
              </a:defRPr>
            </a:lvl1pPr>
            <a:lvl2pPr lvl="1" algn="r" rtl="0">
              <a:spcBef>
                <a:spcPts val="0"/>
              </a:spcBef>
              <a:spcAft>
                <a:spcPts val="0"/>
              </a:spcAft>
              <a:buNone/>
              <a:defRPr i="0">
                <a:solidFill>
                  <a:srgbClr val="CCCCCC"/>
                </a:solidFill>
              </a:defRPr>
            </a:lvl2pPr>
            <a:lvl3pPr lvl="2" algn="r" rtl="0">
              <a:spcBef>
                <a:spcPts val="0"/>
              </a:spcBef>
              <a:spcAft>
                <a:spcPts val="0"/>
              </a:spcAft>
              <a:buNone/>
              <a:defRPr i="0">
                <a:solidFill>
                  <a:srgbClr val="CCCCCC"/>
                </a:solidFill>
              </a:defRPr>
            </a:lvl3pPr>
            <a:lvl4pPr lvl="3" algn="r" rtl="0">
              <a:spcBef>
                <a:spcPts val="0"/>
              </a:spcBef>
              <a:spcAft>
                <a:spcPts val="0"/>
              </a:spcAft>
              <a:buNone/>
              <a:defRPr i="0">
                <a:solidFill>
                  <a:srgbClr val="CCCCCC"/>
                </a:solidFill>
              </a:defRPr>
            </a:lvl4pPr>
            <a:lvl5pPr lvl="4" algn="r" rtl="0">
              <a:spcBef>
                <a:spcPts val="0"/>
              </a:spcBef>
              <a:spcAft>
                <a:spcPts val="0"/>
              </a:spcAft>
              <a:buNone/>
              <a:defRPr i="0">
                <a:solidFill>
                  <a:srgbClr val="CCCCCC"/>
                </a:solidFill>
              </a:defRPr>
            </a:lvl5pPr>
            <a:lvl6pPr lvl="5" algn="r" rtl="0">
              <a:spcBef>
                <a:spcPts val="0"/>
              </a:spcBef>
              <a:spcAft>
                <a:spcPts val="0"/>
              </a:spcAft>
              <a:buNone/>
              <a:defRPr i="0">
                <a:solidFill>
                  <a:srgbClr val="CCCCCC"/>
                </a:solidFill>
              </a:defRPr>
            </a:lvl6pPr>
            <a:lvl7pPr lvl="6" algn="r" rtl="0">
              <a:spcBef>
                <a:spcPts val="0"/>
              </a:spcBef>
              <a:spcAft>
                <a:spcPts val="0"/>
              </a:spcAft>
              <a:buNone/>
              <a:defRPr i="0">
                <a:solidFill>
                  <a:srgbClr val="CCCCCC"/>
                </a:solidFill>
              </a:defRPr>
            </a:lvl7pPr>
            <a:lvl8pPr lvl="7" algn="r" rtl="0">
              <a:spcBef>
                <a:spcPts val="0"/>
              </a:spcBef>
              <a:spcAft>
                <a:spcPts val="0"/>
              </a:spcAft>
              <a:buNone/>
              <a:defRPr i="0">
                <a:solidFill>
                  <a:srgbClr val="CCCCCC"/>
                </a:solidFill>
              </a:defRPr>
            </a:lvl8pPr>
            <a:lvl9pPr lvl="8" algn="r" rtl="0">
              <a:spcBef>
                <a:spcPts val="0"/>
              </a:spcBef>
              <a:spcAft>
                <a:spcPts val="0"/>
              </a:spcAft>
              <a:buNone/>
              <a:defRPr i="0">
                <a:solidFill>
                  <a:srgbClr val="CCCCCC"/>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amp; some text slide ">
  <p:cSld name="BLANK_1_1_2">
    <p:bg>
      <p:bgPr>
        <a:solidFill>
          <a:srgbClr val="FFCBDC"/>
        </a:solidFill>
        <a:effectLst/>
      </p:bgPr>
    </p:bg>
    <p:spTree>
      <p:nvGrpSpPr>
        <p:cNvPr id="1" name="Shape 144"/>
        <p:cNvGrpSpPr/>
        <p:nvPr/>
      </p:nvGrpSpPr>
      <p:grpSpPr>
        <a:xfrm>
          <a:off x="0" y="0"/>
          <a:ext cx="0" cy="0"/>
          <a:chOff x="0" y="0"/>
          <a:chExt cx="0" cy="0"/>
        </a:xfrm>
      </p:grpSpPr>
      <p:sp>
        <p:nvSpPr>
          <p:cNvPr id="145" name="Google Shape;145;p20"/>
          <p:cNvSpPr/>
          <p:nvPr/>
        </p:nvSpPr>
        <p:spPr>
          <a:xfrm>
            <a:off x="333100" y="464775"/>
            <a:ext cx="8488800" cy="4204500"/>
          </a:xfrm>
          <a:prstGeom prst="snip2DiagRect">
            <a:avLst>
              <a:gd name="adj1" fmla="val 0"/>
              <a:gd name="adj2" fmla="val 16667"/>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 name="Google Shape;146;p20"/>
          <p:cNvCxnSpPr/>
          <p:nvPr/>
        </p:nvCxnSpPr>
        <p:spPr>
          <a:xfrm>
            <a:off x="256911" y="4061475"/>
            <a:ext cx="684000" cy="684000"/>
          </a:xfrm>
          <a:prstGeom prst="straightConnector1">
            <a:avLst/>
          </a:prstGeom>
          <a:noFill/>
          <a:ln w="28575" cap="flat" cmpd="sng">
            <a:solidFill>
              <a:srgbClr val="FFFFFF"/>
            </a:solidFill>
            <a:prstDash val="solid"/>
            <a:round/>
            <a:headEnd type="none" w="med" len="med"/>
            <a:tailEnd type="none" w="med" len="med"/>
          </a:ln>
        </p:spPr>
      </p:cxnSp>
      <p:sp>
        <p:nvSpPr>
          <p:cNvPr id="147" name="Google Shape;147;p20"/>
          <p:cNvSpPr txBox="1">
            <a:spLocks noGrp="1"/>
          </p:cNvSpPr>
          <p:nvPr>
            <p:ph type="title" hasCustomPrompt="1"/>
          </p:nvPr>
        </p:nvSpPr>
        <p:spPr>
          <a:xfrm>
            <a:off x="742950" y="1182325"/>
            <a:ext cx="7729500" cy="1963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FFFFFF"/>
              </a:buClr>
              <a:buSzPts val="7200"/>
              <a:buNone/>
              <a:defRPr sz="7200" i="1" u="none" strike="noStrike" cap="none">
                <a:solidFill>
                  <a:srgbClr val="FFFFFF"/>
                </a:solidFill>
              </a:defRPr>
            </a:lvl1pPr>
            <a:lvl2pPr marR="0" lvl="1"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2pPr>
            <a:lvl3pPr marR="0" lvl="2"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3pPr>
            <a:lvl4pPr marR="0" lvl="3"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4pPr>
            <a:lvl5pPr marR="0" lvl="4"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5pPr>
            <a:lvl6pPr marR="0" lvl="5"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6pPr>
            <a:lvl7pPr marR="0" lvl="6"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7pPr>
            <a:lvl8pPr marR="0" lvl="7"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8pPr>
            <a:lvl9pPr marR="0" lvl="8" algn="ctr" rtl="0">
              <a:lnSpc>
                <a:spcPct val="100000"/>
              </a:lnSpc>
              <a:spcBef>
                <a:spcPts val="0"/>
              </a:spcBef>
              <a:spcAft>
                <a:spcPts val="0"/>
              </a:spcAft>
              <a:buClr>
                <a:srgbClr val="FFFFFF"/>
              </a:buClr>
              <a:buSzPts val="7200"/>
              <a:buFont typeface="Old Standard TT"/>
              <a:buNone/>
              <a:defRPr sz="7200" i="0" u="none" strike="noStrike" cap="none">
                <a:solidFill>
                  <a:srgbClr val="FFFFFF"/>
                </a:solidFill>
                <a:latin typeface="Old Standard TT"/>
                <a:ea typeface="Old Standard TT"/>
                <a:cs typeface="Old Standard TT"/>
                <a:sym typeface="Old Standard TT"/>
              </a:defRPr>
            </a:lvl9pPr>
          </a:lstStyle>
          <a:p>
            <a:r>
              <a:t>xx%</a:t>
            </a:r>
          </a:p>
        </p:txBody>
      </p:sp>
      <p:cxnSp>
        <p:nvCxnSpPr>
          <p:cNvPr id="148" name="Google Shape;148;p20"/>
          <p:cNvCxnSpPr/>
          <p:nvPr/>
        </p:nvCxnSpPr>
        <p:spPr>
          <a:xfrm>
            <a:off x="8214111" y="388575"/>
            <a:ext cx="684000" cy="684000"/>
          </a:xfrm>
          <a:prstGeom prst="straightConnector1">
            <a:avLst/>
          </a:prstGeom>
          <a:noFill/>
          <a:ln w="28575" cap="flat" cmpd="sng">
            <a:solidFill>
              <a:srgbClr val="FFFFFF"/>
            </a:solidFill>
            <a:prstDash val="solid"/>
            <a:round/>
            <a:headEnd type="none" w="med" len="med"/>
            <a:tailEnd type="none" w="med" len="med"/>
          </a:ln>
        </p:spPr>
      </p:cxnSp>
      <p:sp>
        <p:nvSpPr>
          <p:cNvPr id="149" name="Google Shape;149;p20"/>
          <p:cNvSpPr txBox="1">
            <a:spLocks noGrp="1"/>
          </p:cNvSpPr>
          <p:nvPr>
            <p:ph type="title" idx="2"/>
          </p:nvPr>
        </p:nvSpPr>
        <p:spPr>
          <a:xfrm>
            <a:off x="1214350" y="2706625"/>
            <a:ext cx="6726300" cy="439200"/>
          </a:xfrm>
          <a:prstGeom prst="rect">
            <a:avLst/>
          </a:prstGeom>
          <a:noFill/>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1800" i="0">
                <a:solidFill>
                  <a:srgbClr val="CCCCCC"/>
                </a:solidFill>
              </a:defRPr>
            </a:lvl1pPr>
            <a:lvl2pPr lvl="1" algn="ctr" rtl="0">
              <a:spcBef>
                <a:spcPts val="0"/>
              </a:spcBef>
              <a:spcAft>
                <a:spcPts val="0"/>
              </a:spcAft>
              <a:buNone/>
              <a:defRPr sz="1800" i="0">
                <a:solidFill>
                  <a:srgbClr val="CCCCCC"/>
                </a:solidFill>
              </a:defRPr>
            </a:lvl2pPr>
            <a:lvl3pPr lvl="2" algn="ctr" rtl="0">
              <a:spcBef>
                <a:spcPts val="0"/>
              </a:spcBef>
              <a:spcAft>
                <a:spcPts val="0"/>
              </a:spcAft>
              <a:buNone/>
              <a:defRPr sz="1800" i="0">
                <a:solidFill>
                  <a:srgbClr val="CCCCCC"/>
                </a:solidFill>
              </a:defRPr>
            </a:lvl3pPr>
            <a:lvl4pPr lvl="3" algn="ctr" rtl="0">
              <a:spcBef>
                <a:spcPts val="0"/>
              </a:spcBef>
              <a:spcAft>
                <a:spcPts val="0"/>
              </a:spcAft>
              <a:buNone/>
              <a:defRPr sz="1800" i="0">
                <a:solidFill>
                  <a:srgbClr val="CCCCCC"/>
                </a:solidFill>
              </a:defRPr>
            </a:lvl4pPr>
            <a:lvl5pPr lvl="4" algn="ctr" rtl="0">
              <a:spcBef>
                <a:spcPts val="0"/>
              </a:spcBef>
              <a:spcAft>
                <a:spcPts val="0"/>
              </a:spcAft>
              <a:buNone/>
              <a:defRPr sz="1800" i="0">
                <a:solidFill>
                  <a:srgbClr val="CCCCCC"/>
                </a:solidFill>
              </a:defRPr>
            </a:lvl5pPr>
            <a:lvl6pPr lvl="5" algn="ctr" rtl="0">
              <a:spcBef>
                <a:spcPts val="0"/>
              </a:spcBef>
              <a:spcAft>
                <a:spcPts val="0"/>
              </a:spcAft>
              <a:buNone/>
              <a:defRPr sz="1800" i="0">
                <a:solidFill>
                  <a:srgbClr val="CCCCCC"/>
                </a:solidFill>
              </a:defRPr>
            </a:lvl6pPr>
            <a:lvl7pPr lvl="6" algn="ctr" rtl="0">
              <a:spcBef>
                <a:spcPts val="0"/>
              </a:spcBef>
              <a:spcAft>
                <a:spcPts val="0"/>
              </a:spcAft>
              <a:buNone/>
              <a:defRPr sz="1800" i="0">
                <a:solidFill>
                  <a:srgbClr val="CCCCCC"/>
                </a:solidFill>
              </a:defRPr>
            </a:lvl7pPr>
            <a:lvl8pPr lvl="7" algn="ctr" rtl="0">
              <a:spcBef>
                <a:spcPts val="0"/>
              </a:spcBef>
              <a:spcAft>
                <a:spcPts val="0"/>
              </a:spcAft>
              <a:buNone/>
              <a:defRPr sz="1800" i="0">
                <a:solidFill>
                  <a:srgbClr val="CCCCCC"/>
                </a:solidFill>
              </a:defRPr>
            </a:lvl8pPr>
            <a:lvl9pPr lvl="8" algn="ctr" rtl="0">
              <a:spcBef>
                <a:spcPts val="0"/>
              </a:spcBef>
              <a:spcAft>
                <a:spcPts val="0"/>
              </a:spcAft>
              <a:buNone/>
              <a:defRPr sz="1800" i="0">
                <a:solidFill>
                  <a:srgbClr val="CCCCCC"/>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
  <p:cSld name="BLANK_2">
    <p:spTree>
      <p:nvGrpSpPr>
        <p:cNvPr id="1" name="Shape 1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amp; Text slide">
  <p:cSld name="TITLE_AND_BODY_1">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434343"/>
              </a:buClr>
              <a:buSzPts val="4800"/>
              <a:buFont typeface="Old Standard TT"/>
              <a:buNone/>
              <a:defRPr sz="4800" b="0" i="1" u="none" strike="noStrike" cap="none">
                <a:solidFill>
                  <a:srgbClr val="434343"/>
                </a:solidFill>
                <a:latin typeface="Old Standard TT"/>
                <a:ea typeface="Old Standard TT"/>
                <a:cs typeface="Old Standard TT"/>
                <a:sym typeface="Old Standard TT"/>
              </a:defRPr>
            </a:lvl1pPr>
            <a:lvl2pPr marR="0" lvl="1"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2pPr>
            <a:lvl3pPr marR="0" lvl="2"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3pPr>
            <a:lvl4pPr marR="0" lvl="3"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4pPr>
            <a:lvl5pPr marR="0" lvl="4"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5pPr>
            <a:lvl6pPr marR="0" lvl="5"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6pPr>
            <a:lvl7pPr marR="0" lvl="6"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7pPr>
            <a:lvl8pPr marR="0" lvl="7"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8pPr>
            <a:lvl9pPr marR="0" lvl="8" algn="l" rtl="0">
              <a:lnSpc>
                <a:spcPct val="100000"/>
              </a:lnSpc>
              <a:spcBef>
                <a:spcPts val="0"/>
              </a:spcBef>
              <a:spcAft>
                <a:spcPts val="0"/>
              </a:spcAft>
              <a:buClr>
                <a:srgbClr val="434343"/>
              </a:buClr>
              <a:buSzPts val="4800"/>
              <a:buFont typeface="Arial"/>
              <a:buNone/>
              <a:defRPr sz="4800" b="0" i="0" u="none" strike="noStrike" cap="none">
                <a:solidFill>
                  <a:srgbClr val="434343"/>
                </a:solidFill>
                <a:latin typeface="Arial"/>
                <a:ea typeface="Arial"/>
                <a:cs typeface="Arial"/>
                <a:sym typeface="Arial"/>
              </a:defRPr>
            </a:lvl9pPr>
          </a:lstStyle>
          <a:p>
            <a:endParaRPr/>
          </a:p>
        </p:txBody>
      </p:sp>
      <p:sp>
        <p:nvSpPr>
          <p:cNvPr id="16" name="Google Shape;16;p3"/>
          <p:cNvSpPr txBox="1">
            <a:spLocks noGrp="1"/>
          </p:cNvSpPr>
          <p:nvPr>
            <p:ph type="sldNum" idx="12"/>
          </p:nvPr>
        </p:nvSpPr>
        <p:spPr>
          <a:xfrm>
            <a:off x="8189208" y="46268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1pPr>
            <a:lvl2pPr marL="0" marR="0" lvl="1"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2pPr>
            <a:lvl3pPr marL="0" marR="0" lvl="2"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3pPr>
            <a:lvl4pPr marL="0" marR="0" lvl="3"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4pPr>
            <a:lvl5pPr marL="0" marR="0" lvl="4"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5pPr>
            <a:lvl6pPr marL="0" marR="0" lvl="5"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6pPr>
            <a:lvl7pPr marL="0" marR="0" lvl="6"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7pPr>
            <a:lvl8pPr marL="0" marR="0" lvl="7"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8pPr>
            <a:lvl9pPr marL="0" marR="0" lvl="8" indent="0" algn="l" rtl="0">
              <a:lnSpc>
                <a:spcPct val="100000"/>
              </a:lnSpc>
              <a:spcBef>
                <a:spcPts val="0"/>
              </a:spcBef>
              <a:spcAft>
                <a:spcPts val="0"/>
              </a:spcAft>
              <a:buClr>
                <a:srgbClr val="000000"/>
              </a:buClr>
              <a:buSzPts val="1400"/>
              <a:buFont typeface="Arial"/>
              <a:buNone/>
              <a:defRPr sz="1400" i="0" u="none" strike="noStrike" cap="none">
                <a:solidFill>
                  <a:srgbClr val="000000"/>
                </a:solidFill>
              </a:defRPr>
            </a:lvl9pPr>
          </a:lstStyle>
          <a:p>
            <a:pPr marL="0" lvl="0" indent="0" algn="l" rtl="0">
              <a:spcBef>
                <a:spcPts val="0"/>
              </a:spcBef>
              <a:spcAft>
                <a:spcPts val="0"/>
              </a:spcAft>
              <a:buNone/>
            </a:pPr>
            <a:fld id="{00000000-1234-1234-1234-123412341234}" type="slidenum">
              <a:rPr lang="es"/>
              <a:t>‹#›</a:t>
            </a:fld>
            <a:endParaRPr/>
          </a:p>
        </p:txBody>
      </p:sp>
      <p:sp>
        <p:nvSpPr>
          <p:cNvPr id="17" name="Google Shape;17;p3"/>
          <p:cNvSpPr/>
          <p:nvPr/>
        </p:nvSpPr>
        <p:spPr>
          <a:xfrm>
            <a:off x="8737900" y="-26200"/>
            <a:ext cx="406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 name="Google Shape;18;p3"/>
          <p:cNvCxnSpPr/>
          <p:nvPr/>
        </p:nvCxnSpPr>
        <p:spPr>
          <a:xfrm flipH="1">
            <a:off x="3995550" y="1372025"/>
            <a:ext cx="9900" cy="1210500"/>
          </a:xfrm>
          <a:prstGeom prst="straightConnector1">
            <a:avLst/>
          </a:prstGeom>
          <a:noFill/>
          <a:ln w="28575" cap="flat" cmpd="sng">
            <a:solidFill>
              <a:srgbClr val="FFCBDC"/>
            </a:solidFill>
            <a:prstDash val="solid"/>
            <a:round/>
            <a:headEnd type="none" w="med" len="med"/>
            <a:tailEnd type="none" w="med" len="med"/>
          </a:ln>
        </p:spPr>
      </p:cxnSp>
      <p:sp>
        <p:nvSpPr>
          <p:cNvPr id="19" name="Google Shape;19;p3"/>
          <p:cNvSpPr txBox="1">
            <a:spLocks noGrp="1"/>
          </p:cNvSpPr>
          <p:nvPr>
            <p:ph type="subTitle" idx="1"/>
          </p:nvPr>
        </p:nvSpPr>
        <p:spPr>
          <a:xfrm>
            <a:off x="4254525" y="3020650"/>
            <a:ext cx="2759400" cy="3576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B7B7B7"/>
                </a:solidFill>
              </a:defRPr>
            </a:lvl1pPr>
            <a:lvl2pPr lvl="1" rtl="0">
              <a:spcBef>
                <a:spcPts val="0"/>
              </a:spcBef>
              <a:spcAft>
                <a:spcPts val="0"/>
              </a:spcAft>
              <a:buNone/>
              <a:defRPr>
                <a:solidFill>
                  <a:srgbClr val="B7B7B7"/>
                </a:solidFill>
              </a:defRPr>
            </a:lvl2pPr>
            <a:lvl3pPr lvl="2" rtl="0">
              <a:spcBef>
                <a:spcPts val="0"/>
              </a:spcBef>
              <a:spcAft>
                <a:spcPts val="0"/>
              </a:spcAft>
              <a:buNone/>
              <a:defRPr>
                <a:solidFill>
                  <a:srgbClr val="B7B7B7"/>
                </a:solidFill>
              </a:defRPr>
            </a:lvl3pPr>
            <a:lvl4pPr lvl="3" rtl="0">
              <a:spcBef>
                <a:spcPts val="0"/>
              </a:spcBef>
              <a:spcAft>
                <a:spcPts val="0"/>
              </a:spcAft>
              <a:buNone/>
              <a:defRPr>
                <a:solidFill>
                  <a:srgbClr val="B7B7B7"/>
                </a:solidFill>
              </a:defRPr>
            </a:lvl4pPr>
            <a:lvl5pPr lvl="4" rtl="0">
              <a:spcBef>
                <a:spcPts val="0"/>
              </a:spcBef>
              <a:spcAft>
                <a:spcPts val="0"/>
              </a:spcAft>
              <a:buNone/>
              <a:defRPr>
                <a:solidFill>
                  <a:srgbClr val="B7B7B7"/>
                </a:solidFill>
              </a:defRPr>
            </a:lvl5pPr>
            <a:lvl6pPr lvl="5" rtl="0">
              <a:spcBef>
                <a:spcPts val="0"/>
              </a:spcBef>
              <a:spcAft>
                <a:spcPts val="0"/>
              </a:spcAft>
              <a:buNone/>
              <a:defRPr>
                <a:solidFill>
                  <a:srgbClr val="B7B7B7"/>
                </a:solidFill>
              </a:defRPr>
            </a:lvl6pPr>
            <a:lvl7pPr lvl="6" rtl="0">
              <a:spcBef>
                <a:spcPts val="0"/>
              </a:spcBef>
              <a:spcAft>
                <a:spcPts val="0"/>
              </a:spcAft>
              <a:buNone/>
              <a:defRPr>
                <a:solidFill>
                  <a:srgbClr val="B7B7B7"/>
                </a:solidFill>
              </a:defRPr>
            </a:lvl7pPr>
            <a:lvl8pPr lvl="7" rtl="0">
              <a:spcBef>
                <a:spcPts val="0"/>
              </a:spcBef>
              <a:spcAft>
                <a:spcPts val="0"/>
              </a:spcAft>
              <a:buNone/>
              <a:defRPr>
                <a:solidFill>
                  <a:srgbClr val="B7B7B7"/>
                </a:solidFill>
              </a:defRPr>
            </a:lvl8pPr>
            <a:lvl9pPr lvl="8" rtl="0">
              <a:spcBef>
                <a:spcPts val="0"/>
              </a:spcBef>
              <a:spcAft>
                <a:spcPts val="0"/>
              </a:spcAft>
              <a:buNone/>
              <a:defRPr>
                <a:solidFill>
                  <a:srgbClr val="B7B7B7"/>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mp; Image slide">
  <p:cSld name="TITLE_AND_BODY_1_1">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543550" y="826225"/>
            <a:ext cx="3690900" cy="13884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434343"/>
              </a:buClr>
              <a:buSzPts val="2800"/>
              <a:buFont typeface="Old Standard TT"/>
              <a:buNone/>
              <a:defRPr b="0" i="1" u="none" strike="noStrike" cap="none">
                <a:solidFill>
                  <a:srgbClr val="434343"/>
                </a:solidFill>
                <a:latin typeface="Old Standard TT"/>
                <a:ea typeface="Old Standard TT"/>
                <a:cs typeface="Old Standard TT"/>
                <a:sym typeface="Old Standard TT"/>
              </a:defRPr>
            </a:lvl1pPr>
            <a:lvl2pPr marR="0" lvl="1"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2pPr>
            <a:lvl3pPr marR="0" lvl="2"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3pPr>
            <a:lvl4pPr marR="0" lvl="3"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4pPr>
            <a:lvl5pPr marR="0" lvl="4"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5pPr>
            <a:lvl6pPr marR="0" lvl="5"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6pPr>
            <a:lvl7pPr marR="0" lvl="6"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7pPr>
            <a:lvl8pPr marR="0" lvl="7"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8pPr>
            <a:lvl9pPr marR="0" lvl="8"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9pPr>
          </a:lstStyle>
          <a:p>
            <a:endParaRPr/>
          </a:p>
        </p:txBody>
      </p:sp>
      <p:sp>
        <p:nvSpPr>
          <p:cNvPr id="22" name="Google Shape;22;p4"/>
          <p:cNvSpPr txBox="1">
            <a:spLocks noGrp="1"/>
          </p:cNvSpPr>
          <p:nvPr>
            <p:ph type="sldNum" idx="12"/>
          </p:nvPr>
        </p:nvSpPr>
        <p:spPr>
          <a:xfrm>
            <a:off x="8189208" y="46268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1pPr>
            <a:lvl2pPr marL="0" marR="0" lvl="1"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2pPr>
            <a:lvl3pPr marL="0" marR="0" lvl="2"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3pPr>
            <a:lvl4pPr marL="0" marR="0" lvl="3"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4pPr>
            <a:lvl5pPr marL="0" marR="0" lvl="4"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5pPr>
            <a:lvl6pPr marL="0" marR="0" lvl="5"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6pPr>
            <a:lvl7pPr marL="0" marR="0" lvl="6"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7pPr>
            <a:lvl8pPr marL="0" marR="0" lvl="7"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8pPr>
            <a:lvl9pPr marL="0" marR="0" lvl="8"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9pPr>
          </a:lstStyle>
          <a:p>
            <a:pPr marL="0" lvl="0" indent="0" algn="l" rtl="0">
              <a:spcBef>
                <a:spcPts val="0"/>
              </a:spcBef>
              <a:spcAft>
                <a:spcPts val="0"/>
              </a:spcAft>
              <a:buNone/>
            </a:pPr>
            <a:fld id="{00000000-1234-1234-1234-123412341234}" type="slidenum">
              <a:rPr lang="es"/>
              <a:t>‹#›</a:t>
            </a:fld>
            <a:endParaRPr/>
          </a:p>
        </p:txBody>
      </p:sp>
      <p:sp>
        <p:nvSpPr>
          <p:cNvPr id="23" name="Google Shape;23;p4"/>
          <p:cNvSpPr/>
          <p:nvPr/>
        </p:nvSpPr>
        <p:spPr>
          <a:xfrm>
            <a:off x="8737900" y="-26200"/>
            <a:ext cx="406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4"/>
          <p:cNvCxnSpPr/>
          <p:nvPr/>
        </p:nvCxnSpPr>
        <p:spPr>
          <a:xfrm rot="10800000">
            <a:off x="3334840" y="2319488"/>
            <a:ext cx="802200" cy="0"/>
          </a:xfrm>
          <a:prstGeom prst="straightConnector1">
            <a:avLst/>
          </a:prstGeom>
          <a:noFill/>
          <a:ln w="28575" cap="flat" cmpd="sng">
            <a:solidFill>
              <a:srgbClr val="FFCBDC"/>
            </a:solidFill>
            <a:prstDash val="solid"/>
            <a:round/>
            <a:headEnd type="none" w="med" len="med"/>
            <a:tailEnd type="none" w="med" len="med"/>
          </a:ln>
        </p:spPr>
      </p:cxnSp>
      <p:sp>
        <p:nvSpPr>
          <p:cNvPr id="25" name="Google Shape;25;p4"/>
          <p:cNvSpPr txBox="1">
            <a:spLocks noGrp="1"/>
          </p:cNvSpPr>
          <p:nvPr>
            <p:ph type="subTitle" idx="1"/>
          </p:nvPr>
        </p:nvSpPr>
        <p:spPr>
          <a:xfrm>
            <a:off x="823225" y="2437325"/>
            <a:ext cx="3411300" cy="35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B7B7B7"/>
                </a:solidFill>
              </a:defRPr>
            </a:lvl1pPr>
            <a:lvl2pPr lvl="1" algn="r" rtl="0">
              <a:spcBef>
                <a:spcPts val="0"/>
              </a:spcBef>
              <a:spcAft>
                <a:spcPts val="0"/>
              </a:spcAft>
              <a:buNone/>
              <a:defRPr>
                <a:solidFill>
                  <a:srgbClr val="B7B7B7"/>
                </a:solidFill>
              </a:defRPr>
            </a:lvl2pPr>
            <a:lvl3pPr lvl="2" algn="r" rtl="0">
              <a:spcBef>
                <a:spcPts val="0"/>
              </a:spcBef>
              <a:spcAft>
                <a:spcPts val="0"/>
              </a:spcAft>
              <a:buNone/>
              <a:defRPr>
                <a:solidFill>
                  <a:srgbClr val="B7B7B7"/>
                </a:solidFill>
              </a:defRPr>
            </a:lvl3pPr>
            <a:lvl4pPr lvl="3" algn="r" rtl="0">
              <a:spcBef>
                <a:spcPts val="0"/>
              </a:spcBef>
              <a:spcAft>
                <a:spcPts val="0"/>
              </a:spcAft>
              <a:buNone/>
              <a:defRPr>
                <a:solidFill>
                  <a:srgbClr val="B7B7B7"/>
                </a:solidFill>
              </a:defRPr>
            </a:lvl4pPr>
            <a:lvl5pPr lvl="4" algn="r" rtl="0">
              <a:spcBef>
                <a:spcPts val="0"/>
              </a:spcBef>
              <a:spcAft>
                <a:spcPts val="0"/>
              </a:spcAft>
              <a:buNone/>
              <a:defRPr>
                <a:solidFill>
                  <a:srgbClr val="B7B7B7"/>
                </a:solidFill>
              </a:defRPr>
            </a:lvl5pPr>
            <a:lvl6pPr lvl="5" algn="r" rtl="0">
              <a:spcBef>
                <a:spcPts val="0"/>
              </a:spcBef>
              <a:spcAft>
                <a:spcPts val="0"/>
              </a:spcAft>
              <a:buNone/>
              <a:defRPr>
                <a:solidFill>
                  <a:srgbClr val="B7B7B7"/>
                </a:solidFill>
              </a:defRPr>
            </a:lvl6pPr>
            <a:lvl7pPr lvl="6" algn="r" rtl="0">
              <a:spcBef>
                <a:spcPts val="0"/>
              </a:spcBef>
              <a:spcAft>
                <a:spcPts val="0"/>
              </a:spcAft>
              <a:buNone/>
              <a:defRPr>
                <a:solidFill>
                  <a:srgbClr val="B7B7B7"/>
                </a:solidFill>
              </a:defRPr>
            </a:lvl7pPr>
            <a:lvl8pPr lvl="7" algn="r" rtl="0">
              <a:spcBef>
                <a:spcPts val="0"/>
              </a:spcBef>
              <a:spcAft>
                <a:spcPts val="0"/>
              </a:spcAft>
              <a:buNone/>
              <a:defRPr>
                <a:solidFill>
                  <a:srgbClr val="B7B7B7"/>
                </a:solidFill>
              </a:defRPr>
            </a:lvl8pPr>
            <a:lvl9pPr lvl="8" algn="r" rtl="0">
              <a:spcBef>
                <a:spcPts val="0"/>
              </a:spcBef>
              <a:spcAft>
                <a:spcPts val="0"/>
              </a:spcAft>
              <a:buNone/>
              <a:defRPr>
                <a:solidFill>
                  <a:srgbClr val="B7B7B7"/>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mp; Image slide">
  <p:cSld name="TITLE_AND_BODY_1_1_1">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351425" y="615500"/>
            <a:ext cx="2883000" cy="1388400"/>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434343"/>
              </a:buClr>
              <a:buSzPts val="2800"/>
              <a:buFont typeface="Old Standard TT"/>
              <a:buNone/>
              <a:defRPr b="0" i="1" u="none" strike="noStrike" cap="none">
                <a:solidFill>
                  <a:srgbClr val="434343"/>
                </a:solidFill>
                <a:latin typeface="Old Standard TT"/>
                <a:ea typeface="Old Standard TT"/>
                <a:cs typeface="Old Standard TT"/>
                <a:sym typeface="Old Standard TT"/>
              </a:defRPr>
            </a:lvl1pPr>
            <a:lvl2pPr marR="0" lvl="1"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2pPr>
            <a:lvl3pPr marR="0" lvl="2"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3pPr>
            <a:lvl4pPr marR="0" lvl="3"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4pPr>
            <a:lvl5pPr marR="0" lvl="4"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5pPr>
            <a:lvl6pPr marR="0" lvl="5"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6pPr>
            <a:lvl7pPr marR="0" lvl="6"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7pPr>
            <a:lvl8pPr marR="0" lvl="7"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8pPr>
            <a:lvl9pPr marR="0" lvl="8" algn="r" rtl="0">
              <a:lnSpc>
                <a:spcPct val="100000"/>
              </a:lnSpc>
              <a:spcBef>
                <a:spcPts val="0"/>
              </a:spcBef>
              <a:spcAft>
                <a:spcPts val="0"/>
              </a:spcAft>
              <a:buClr>
                <a:srgbClr val="434343"/>
              </a:buClr>
              <a:buSzPts val="2400"/>
              <a:buFont typeface="Arial"/>
              <a:buNone/>
              <a:defRPr sz="2400" b="0" i="0" u="none" strike="noStrike" cap="none">
                <a:solidFill>
                  <a:srgbClr val="434343"/>
                </a:solidFill>
                <a:latin typeface="Arial"/>
                <a:ea typeface="Arial"/>
                <a:cs typeface="Arial"/>
                <a:sym typeface="Arial"/>
              </a:defRPr>
            </a:lvl9pPr>
          </a:lstStyle>
          <a:p>
            <a:endParaRPr/>
          </a:p>
        </p:txBody>
      </p:sp>
      <p:sp>
        <p:nvSpPr>
          <p:cNvPr id="28" name="Google Shape;28;p5"/>
          <p:cNvSpPr txBox="1">
            <a:spLocks noGrp="1"/>
          </p:cNvSpPr>
          <p:nvPr>
            <p:ph type="sldNum" idx="12"/>
          </p:nvPr>
        </p:nvSpPr>
        <p:spPr>
          <a:xfrm>
            <a:off x="8189208" y="46268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1pPr>
            <a:lvl2pPr marL="0" marR="0" lvl="1"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2pPr>
            <a:lvl3pPr marL="0" marR="0" lvl="2"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3pPr>
            <a:lvl4pPr marL="0" marR="0" lvl="3"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4pPr>
            <a:lvl5pPr marL="0" marR="0" lvl="4"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5pPr>
            <a:lvl6pPr marL="0" marR="0" lvl="5"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6pPr>
            <a:lvl7pPr marL="0" marR="0" lvl="6"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7pPr>
            <a:lvl8pPr marL="0" marR="0" lvl="7"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8pPr>
            <a:lvl9pPr marL="0" marR="0" lvl="8" indent="0" algn="l" rtl="0">
              <a:lnSpc>
                <a:spcPct val="100000"/>
              </a:lnSpc>
              <a:spcBef>
                <a:spcPts val="0"/>
              </a:spcBef>
              <a:spcAft>
                <a:spcPts val="0"/>
              </a:spcAft>
              <a:buClr>
                <a:srgbClr val="000000"/>
              </a:buClr>
              <a:buSzPts val="1400"/>
              <a:buFont typeface="Arial"/>
              <a:buNone/>
              <a:defRPr sz="1100" i="0" u="none" strike="noStrike" cap="none">
                <a:solidFill>
                  <a:srgbClr val="666666"/>
                </a:solidFill>
              </a:defRPr>
            </a:lvl9pPr>
          </a:lstStyle>
          <a:p>
            <a:pPr marL="0" lvl="0" indent="0" algn="l" rtl="0">
              <a:spcBef>
                <a:spcPts val="0"/>
              </a:spcBef>
              <a:spcAft>
                <a:spcPts val="0"/>
              </a:spcAft>
              <a:buNone/>
            </a:pPr>
            <a:fld id="{00000000-1234-1234-1234-123412341234}" type="slidenum">
              <a:rPr lang="es"/>
              <a:t>‹#›</a:t>
            </a:fld>
            <a:endParaRPr/>
          </a:p>
        </p:txBody>
      </p:sp>
      <p:sp>
        <p:nvSpPr>
          <p:cNvPr id="29" name="Google Shape;29;p5"/>
          <p:cNvSpPr/>
          <p:nvPr/>
        </p:nvSpPr>
        <p:spPr>
          <a:xfrm>
            <a:off x="8341900" y="-26200"/>
            <a:ext cx="802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a:off x="0" y="-26200"/>
            <a:ext cx="802200" cy="51696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5"/>
          <p:cNvCxnSpPr/>
          <p:nvPr/>
        </p:nvCxnSpPr>
        <p:spPr>
          <a:xfrm rot="10800000">
            <a:off x="3334840" y="2117875"/>
            <a:ext cx="802200" cy="0"/>
          </a:xfrm>
          <a:prstGeom prst="straightConnector1">
            <a:avLst/>
          </a:prstGeom>
          <a:noFill/>
          <a:ln w="28575" cap="flat" cmpd="sng">
            <a:solidFill>
              <a:srgbClr val="FFCBDC"/>
            </a:solidFill>
            <a:prstDash val="solid"/>
            <a:round/>
            <a:headEnd type="none" w="med" len="med"/>
            <a:tailEnd type="none" w="med" len="med"/>
          </a:ln>
        </p:spPr>
      </p:cxnSp>
      <p:sp>
        <p:nvSpPr>
          <p:cNvPr id="32" name="Google Shape;32;p5"/>
          <p:cNvSpPr txBox="1">
            <a:spLocks noGrp="1"/>
          </p:cNvSpPr>
          <p:nvPr>
            <p:ph type="subTitle" idx="1"/>
          </p:nvPr>
        </p:nvSpPr>
        <p:spPr>
          <a:xfrm>
            <a:off x="1850600" y="2222800"/>
            <a:ext cx="2383800" cy="35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B7B7B7"/>
                </a:solidFill>
              </a:defRPr>
            </a:lvl1pPr>
            <a:lvl2pPr lvl="1" algn="r" rtl="0">
              <a:spcBef>
                <a:spcPts val="0"/>
              </a:spcBef>
              <a:spcAft>
                <a:spcPts val="0"/>
              </a:spcAft>
              <a:buNone/>
              <a:defRPr>
                <a:solidFill>
                  <a:srgbClr val="B7B7B7"/>
                </a:solidFill>
              </a:defRPr>
            </a:lvl2pPr>
            <a:lvl3pPr lvl="2" algn="r" rtl="0">
              <a:spcBef>
                <a:spcPts val="0"/>
              </a:spcBef>
              <a:spcAft>
                <a:spcPts val="0"/>
              </a:spcAft>
              <a:buNone/>
              <a:defRPr>
                <a:solidFill>
                  <a:srgbClr val="B7B7B7"/>
                </a:solidFill>
              </a:defRPr>
            </a:lvl3pPr>
            <a:lvl4pPr lvl="3" algn="r" rtl="0">
              <a:spcBef>
                <a:spcPts val="0"/>
              </a:spcBef>
              <a:spcAft>
                <a:spcPts val="0"/>
              </a:spcAft>
              <a:buNone/>
              <a:defRPr>
                <a:solidFill>
                  <a:srgbClr val="B7B7B7"/>
                </a:solidFill>
              </a:defRPr>
            </a:lvl4pPr>
            <a:lvl5pPr lvl="4" algn="r" rtl="0">
              <a:spcBef>
                <a:spcPts val="0"/>
              </a:spcBef>
              <a:spcAft>
                <a:spcPts val="0"/>
              </a:spcAft>
              <a:buNone/>
              <a:defRPr>
                <a:solidFill>
                  <a:srgbClr val="B7B7B7"/>
                </a:solidFill>
              </a:defRPr>
            </a:lvl5pPr>
            <a:lvl6pPr lvl="5" algn="r" rtl="0">
              <a:spcBef>
                <a:spcPts val="0"/>
              </a:spcBef>
              <a:spcAft>
                <a:spcPts val="0"/>
              </a:spcAft>
              <a:buNone/>
              <a:defRPr>
                <a:solidFill>
                  <a:srgbClr val="B7B7B7"/>
                </a:solidFill>
              </a:defRPr>
            </a:lvl6pPr>
            <a:lvl7pPr lvl="6" algn="r" rtl="0">
              <a:spcBef>
                <a:spcPts val="0"/>
              </a:spcBef>
              <a:spcAft>
                <a:spcPts val="0"/>
              </a:spcAft>
              <a:buNone/>
              <a:defRPr>
                <a:solidFill>
                  <a:srgbClr val="B7B7B7"/>
                </a:solidFill>
              </a:defRPr>
            </a:lvl7pPr>
            <a:lvl8pPr lvl="7" algn="r" rtl="0">
              <a:spcBef>
                <a:spcPts val="0"/>
              </a:spcBef>
              <a:spcAft>
                <a:spcPts val="0"/>
              </a:spcAft>
              <a:buNone/>
              <a:defRPr>
                <a:solidFill>
                  <a:srgbClr val="B7B7B7"/>
                </a:solidFill>
              </a:defRPr>
            </a:lvl8pPr>
            <a:lvl9pPr lvl="8" algn="r" rtl="0">
              <a:spcBef>
                <a:spcPts val="0"/>
              </a:spcBef>
              <a:spcAft>
                <a:spcPts val="0"/>
              </a:spcAft>
              <a:buNone/>
              <a:defRPr>
                <a:solidFill>
                  <a:srgbClr val="B7B7B7"/>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CUSTOM">
    <p:spTree>
      <p:nvGrpSpPr>
        <p:cNvPr id="1" name="Shape 33"/>
        <p:cNvGrpSpPr/>
        <p:nvPr/>
      </p:nvGrpSpPr>
      <p:grpSpPr>
        <a:xfrm>
          <a:off x="0" y="0"/>
          <a:ext cx="0" cy="0"/>
          <a:chOff x="0" y="0"/>
          <a:chExt cx="0" cy="0"/>
        </a:xfrm>
      </p:grpSpPr>
      <p:sp>
        <p:nvSpPr>
          <p:cNvPr id="34" name="Google Shape;34;p6"/>
          <p:cNvSpPr/>
          <p:nvPr/>
        </p:nvSpPr>
        <p:spPr>
          <a:xfrm>
            <a:off x="-9775" y="-9775"/>
            <a:ext cx="9153900" cy="51534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p:nvPr/>
        </p:nvSpPr>
        <p:spPr>
          <a:xfrm>
            <a:off x="195375" y="195375"/>
            <a:ext cx="8763000" cy="4757700"/>
          </a:xfrm>
          <a:prstGeom prst="rect">
            <a:avLst/>
          </a:prstGeom>
          <a:solidFill>
            <a:srgbClr val="FF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6"/>
          <p:cNvSpPr txBox="1">
            <a:spLocks noGrp="1"/>
          </p:cNvSpPr>
          <p:nvPr>
            <p:ph type="subTitle" idx="1"/>
          </p:nvPr>
        </p:nvSpPr>
        <p:spPr>
          <a:xfrm>
            <a:off x="1593768" y="3543715"/>
            <a:ext cx="5679600" cy="35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FFFFFF"/>
                </a:solidFill>
              </a:defRPr>
            </a:lvl1pPr>
            <a:lvl2pPr lvl="1" algn="r" rtl="0">
              <a:spcBef>
                <a:spcPts val="0"/>
              </a:spcBef>
              <a:spcAft>
                <a:spcPts val="0"/>
              </a:spcAft>
              <a:buNone/>
              <a:defRPr>
                <a:solidFill>
                  <a:srgbClr val="FFFFFF"/>
                </a:solidFill>
              </a:defRPr>
            </a:lvl2pPr>
            <a:lvl3pPr lvl="2" algn="r" rtl="0">
              <a:spcBef>
                <a:spcPts val="0"/>
              </a:spcBef>
              <a:spcAft>
                <a:spcPts val="0"/>
              </a:spcAft>
              <a:buNone/>
              <a:defRPr>
                <a:solidFill>
                  <a:srgbClr val="FFFFFF"/>
                </a:solidFill>
              </a:defRPr>
            </a:lvl3pPr>
            <a:lvl4pPr lvl="3" algn="r" rtl="0">
              <a:spcBef>
                <a:spcPts val="0"/>
              </a:spcBef>
              <a:spcAft>
                <a:spcPts val="0"/>
              </a:spcAft>
              <a:buNone/>
              <a:defRPr>
                <a:solidFill>
                  <a:srgbClr val="FFFFFF"/>
                </a:solidFill>
              </a:defRPr>
            </a:lvl4pPr>
            <a:lvl5pPr lvl="4" algn="r" rtl="0">
              <a:spcBef>
                <a:spcPts val="0"/>
              </a:spcBef>
              <a:spcAft>
                <a:spcPts val="0"/>
              </a:spcAft>
              <a:buNone/>
              <a:defRPr>
                <a:solidFill>
                  <a:srgbClr val="FFFFFF"/>
                </a:solidFill>
              </a:defRPr>
            </a:lvl5pPr>
            <a:lvl6pPr lvl="5" algn="r" rtl="0">
              <a:spcBef>
                <a:spcPts val="0"/>
              </a:spcBef>
              <a:spcAft>
                <a:spcPts val="0"/>
              </a:spcAft>
              <a:buNone/>
              <a:defRPr>
                <a:solidFill>
                  <a:srgbClr val="FFFFFF"/>
                </a:solidFill>
              </a:defRPr>
            </a:lvl6pPr>
            <a:lvl7pPr lvl="6" algn="r" rtl="0">
              <a:spcBef>
                <a:spcPts val="0"/>
              </a:spcBef>
              <a:spcAft>
                <a:spcPts val="0"/>
              </a:spcAft>
              <a:buNone/>
              <a:defRPr>
                <a:solidFill>
                  <a:srgbClr val="FFFFFF"/>
                </a:solidFill>
              </a:defRPr>
            </a:lvl7pPr>
            <a:lvl8pPr lvl="7" algn="r" rtl="0">
              <a:spcBef>
                <a:spcPts val="0"/>
              </a:spcBef>
              <a:spcAft>
                <a:spcPts val="0"/>
              </a:spcAft>
              <a:buNone/>
              <a:defRPr>
                <a:solidFill>
                  <a:srgbClr val="FFFFFF"/>
                </a:solidFill>
              </a:defRPr>
            </a:lvl8pPr>
            <a:lvl9pPr lvl="8" algn="r" rtl="0">
              <a:spcBef>
                <a:spcPts val="0"/>
              </a:spcBef>
              <a:spcAft>
                <a:spcPts val="0"/>
              </a:spcAft>
              <a:buNone/>
              <a:defRPr>
                <a:solidFill>
                  <a:srgbClr val="FFFFFF"/>
                </a:solidFill>
              </a:defRPr>
            </a:lvl9pPr>
          </a:lstStyle>
          <a:p>
            <a:endParaRPr/>
          </a:p>
        </p:txBody>
      </p:sp>
      <p:sp>
        <p:nvSpPr>
          <p:cNvPr id="37" name="Google Shape;37;p6"/>
          <p:cNvSpPr txBox="1">
            <a:spLocks noGrp="1"/>
          </p:cNvSpPr>
          <p:nvPr>
            <p:ph type="subTitle" idx="2"/>
          </p:nvPr>
        </p:nvSpPr>
        <p:spPr>
          <a:xfrm>
            <a:off x="1991525" y="1380950"/>
            <a:ext cx="5151300" cy="19209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999999"/>
              </a:buClr>
              <a:buSzPts val="3000"/>
              <a:buFont typeface="Old Standard TT"/>
              <a:buNone/>
              <a:defRPr sz="3000" b="1" u="none" strike="noStrike" cap="none">
                <a:solidFill>
                  <a:srgbClr val="434343"/>
                </a:solidFill>
                <a:latin typeface="Old Standard TT"/>
                <a:ea typeface="Old Standard TT"/>
                <a:cs typeface="Old Standard TT"/>
                <a:sym typeface="Old Standard TT"/>
              </a:defRPr>
            </a:lvl1pPr>
            <a:lvl2pPr marR="0" lvl="1"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2pPr>
            <a:lvl3pPr marR="0" lvl="2"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3pPr>
            <a:lvl4pPr marR="0" lvl="3"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4pPr>
            <a:lvl5pPr marR="0" lvl="4"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5pPr>
            <a:lvl6pPr marR="0" lvl="5"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6pPr>
            <a:lvl7pPr marR="0" lvl="6"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7pPr>
            <a:lvl8pPr marR="0" lvl="7"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8pPr>
            <a:lvl9pPr marR="0" lvl="8" algn="l" rtl="0">
              <a:lnSpc>
                <a:spcPct val="100000"/>
              </a:lnSpc>
              <a:spcBef>
                <a:spcPts val="0"/>
              </a:spcBef>
              <a:spcAft>
                <a:spcPts val="0"/>
              </a:spcAft>
              <a:buClr>
                <a:srgbClr val="999999"/>
              </a:buClr>
              <a:buSzPts val="1600"/>
              <a:buFont typeface="Gudea"/>
              <a:buNone/>
              <a:defRPr sz="1600" b="0" i="0" u="none" strike="noStrike" cap="none">
                <a:solidFill>
                  <a:srgbClr val="434343"/>
                </a:solidFill>
                <a:latin typeface="Gudea"/>
                <a:ea typeface="Gudea"/>
                <a:cs typeface="Gudea"/>
                <a:sym typeface="Gudea"/>
              </a:defRPr>
            </a:lvl9pPr>
          </a:lstStyle>
          <a:p>
            <a:endParaRPr/>
          </a:p>
        </p:txBody>
      </p:sp>
      <p:sp>
        <p:nvSpPr>
          <p:cNvPr id="38" name="Google Shape;38;p6"/>
          <p:cNvSpPr txBox="1">
            <a:spLocks noGrp="1"/>
          </p:cNvSpPr>
          <p:nvPr>
            <p:ph type="sldNum" idx="12"/>
          </p:nvPr>
        </p:nvSpPr>
        <p:spPr>
          <a:xfrm>
            <a:off x="8409683" y="455946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mp; text in dark background">
  <p:cSld name="CUSTOM_2">
    <p:bg>
      <p:bgPr>
        <a:solidFill>
          <a:srgbClr val="FFCBDC"/>
        </a:solidFill>
        <a:effectLst/>
      </p:bgPr>
    </p:bg>
    <p:spTree>
      <p:nvGrpSpPr>
        <p:cNvPr id="1" name="Shape 39"/>
        <p:cNvGrpSpPr/>
        <p:nvPr/>
      </p:nvGrpSpPr>
      <p:grpSpPr>
        <a:xfrm>
          <a:off x="0" y="0"/>
          <a:ext cx="0" cy="0"/>
          <a:chOff x="0" y="0"/>
          <a:chExt cx="0" cy="0"/>
        </a:xfrm>
      </p:grpSpPr>
      <p:sp>
        <p:nvSpPr>
          <p:cNvPr id="40" name="Google Shape;40;p7"/>
          <p:cNvSpPr/>
          <p:nvPr/>
        </p:nvSpPr>
        <p:spPr>
          <a:xfrm>
            <a:off x="-9775" y="-9775"/>
            <a:ext cx="9153900" cy="51534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a:off x="195375" y="195375"/>
            <a:ext cx="8763000" cy="4757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ldNum" idx="12"/>
          </p:nvPr>
        </p:nvSpPr>
        <p:spPr>
          <a:xfrm>
            <a:off x="8409683" y="455946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Fira Sans Condensed Thin"/>
                <a:ea typeface="Fira Sans Condensed Thin"/>
                <a:cs typeface="Fira Sans Condensed Thin"/>
                <a:sym typeface="Fira Sans Condensed Thin"/>
              </a:defRPr>
            </a:lvl9pPr>
          </a:lstStyle>
          <a:p>
            <a:pPr marL="0" lvl="0" indent="0" algn="l" rtl="0">
              <a:spcBef>
                <a:spcPts val="0"/>
              </a:spcBef>
              <a:spcAft>
                <a:spcPts val="0"/>
              </a:spcAft>
              <a:buNone/>
            </a:pPr>
            <a:fld id="{00000000-1234-1234-1234-123412341234}" type="slidenum">
              <a:rPr lang="es"/>
              <a:t>‹#›</a:t>
            </a:fld>
            <a:endParaRPr/>
          </a:p>
        </p:txBody>
      </p:sp>
      <p:sp>
        <p:nvSpPr>
          <p:cNvPr id="43" name="Google Shape;43;p7"/>
          <p:cNvSpPr txBox="1">
            <a:spLocks noGrp="1"/>
          </p:cNvSpPr>
          <p:nvPr>
            <p:ph type="title" hasCustomPrompt="1"/>
          </p:nvPr>
        </p:nvSpPr>
        <p:spPr>
          <a:xfrm>
            <a:off x="542950" y="609775"/>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44" name="Google Shape;44;p7"/>
          <p:cNvSpPr txBox="1">
            <a:spLocks noGrp="1"/>
          </p:cNvSpPr>
          <p:nvPr>
            <p:ph type="subTitle" idx="1"/>
          </p:nvPr>
        </p:nvSpPr>
        <p:spPr>
          <a:xfrm>
            <a:off x="1194950" y="1378775"/>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45" name="Google Shape;45;p7"/>
          <p:cNvSpPr txBox="1">
            <a:spLocks noGrp="1"/>
          </p:cNvSpPr>
          <p:nvPr>
            <p:ph type="title" idx="2" hasCustomPrompt="1"/>
          </p:nvPr>
        </p:nvSpPr>
        <p:spPr>
          <a:xfrm>
            <a:off x="542950" y="1833775"/>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46" name="Google Shape;46;p7"/>
          <p:cNvSpPr txBox="1">
            <a:spLocks noGrp="1"/>
          </p:cNvSpPr>
          <p:nvPr>
            <p:ph type="subTitle" idx="3"/>
          </p:nvPr>
        </p:nvSpPr>
        <p:spPr>
          <a:xfrm>
            <a:off x="1194950" y="2602775"/>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
        <p:nvSpPr>
          <p:cNvPr id="47" name="Google Shape;47;p7"/>
          <p:cNvSpPr txBox="1">
            <a:spLocks noGrp="1"/>
          </p:cNvSpPr>
          <p:nvPr>
            <p:ph type="title" idx="4" hasCustomPrompt="1"/>
          </p:nvPr>
        </p:nvSpPr>
        <p:spPr>
          <a:xfrm>
            <a:off x="542950" y="3176350"/>
            <a:ext cx="80580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400"/>
              <a:buNone/>
              <a:defRPr sz="4400" b="1">
                <a:solidFill>
                  <a:srgbClr val="F3F3F3"/>
                </a:solidFill>
              </a:defRPr>
            </a:lvl1pPr>
            <a:lvl2pPr lvl="1" algn="ctr" rtl="0">
              <a:spcBef>
                <a:spcPts val="0"/>
              </a:spcBef>
              <a:spcAft>
                <a:spcPts val="0"/>
              </a:spcAft>
              <a:buClr>
                <a:srgbClr val="F3F3F3"/>
              </a:buClr>
              <a:buSzPts val="12000"/>
              <a:buNone/>
              <a:defRPr sz="12000">
                <a:solidFill>
                  <a:srgbClr val="F3F3F3"/>
                </a:solidFill>
              </a:defRPr>
            </a:lvl2pPr>
            <a:lvl3pPr lvl="2" algn="ctr" rtl="0">
              <a:spcBef>
                <a:spcPts val="0"/>
              </a:spcBef>
              <a:spcAft>
                <a:spcPts val="0"/>
              </a:spcAft>
              <a:buClr>
                <a:srgbClr val="F3F3F3"/>
              </a:buClr>
              <a:buSzPts val="12000"/>
              <a:buNone/>
              <a:defRPr sz="12000">
                <a:solidFill>
                  <a:srgbClr val="F3F3F3"/>
                </a:solidFill>
              </a:defRPr>
            </a:lvl3pPr>
            <a:lvl4pPr lvl="3" algn="ctr" rtl="0">
              <a:spcBef>
                <a:spcPts val="0"/>
              </a:spcBef>
              <a:spcAft>
                <a:spcPts val="0"/>
              </a:spcAft>
              <a:buClr>
                <a:srgbClr val="F3F3F3"/>
              </a:buClr>
              <a:buSzPts val="12000"/>
              <a:buNone/>
              <a:defRPr sz="12000">
                <a:solidFill>
                  <a:srgbClr val="F3F3F3"/>
                </a:solidFill>
              </a:defRPr>
            </a:lvl4pPr>
            <a:lvl5pPr lvl="4" algn="ctr" rtl="0">
              <a:spcBef>
                <a:spcPts val="0"/>
              </a:spcBef>
              <a:spcAft>
                <a:spcPts val="0"/>
              </a:spcAft>
              <a:buClr>
                <a:srgbClr val="F3F3F3"/>
              </a:buClr>
              <a:buSzPts val="12000"/>
              <a:buNone/>
              <a:defRPr sz="12000">
                <a:solidFill>
                  <a:srgbClr val="F3F3F3"/>
                </a:solidFill>
              </a:defRPr>
            </a:lvl5pPr>
            <a:lvl6pPr lvl="5" algn="ctr" rtl="0">
              <a:spcBef>
                <a:spcPts val="0"/>
              </a:spcBef>
              <a:spcAft>
                <a:spcPts val="0"/>
              </a:spcAft>
              <a:buClr>
                <a:srgbClr val="F3F3F3"/>
              </a:buClr>
              <a:buSzPts val="12000"/>
              <a:buNone/>
              <a:defRPr sz="12000">
                <a:solidFill>
                  <a:srgbClr val="F3F3F3"/>
                </a:solidFill>
              </a:defRPr>
            </a:lvl6pPr>
            <a:lvl7pPr lvl="6" algn="ctr" rtl="0">
              <a:spcBef>
                <a:spcPts val="0"/>
              </a:spcBef>
              <a:spcAft>
                <a:spcPts val="0"/>
              </a:spcAft>
              <a:buClr>
                <a:srgbClr val="F3F3F3"/>
              </a:buClr>
              <a:buSzPts val="12000"/>
              <a:buNone/>
              <a:defRPr sz="12000">
                <a:solidFill>
                  <a:srgbClr val="F3F3F3"/>
                </a:solidFill>
              </a:defRPr>
            </a:lvl7pPr>
            <a:lvl8pPr lvl="7" algn="ctr" rtl="0">
              <a:spcBef>
                <a:spcPts val="0"/>
              </a:spcBef>
              <a:spcAft>
                <a:spcPts val="0"/>
              </a:spcAft>
              <a:buClr>
                <a:srgbClr val="F3F3F3"/>
              </a:buClr>
              <a:buSzPts val="12000"/>
              <a:buNone/>
              <a:defRPr sz="12000">
                <a:solidFill>
                  <a:srgbClr val="F3F3F3"/>
                </a:solidFill>
              </a:defRPr>
            </a:lvl8pPr>
            <a:lvl9pPr lvl="8" algn="ctr" rtl="0">
              <a:spcBef>
                <a:spcPts val="0"/>
              </a:spcBef>
              <a:spcAft>
                <a:spcPts val="0"/>
              </a:spcAft>
              <a:buClr>
                <a:srgbClr val="F3F3F3"/>
              </a:buClr>
              <a:buSzPts val="12000"/>
              <a:buNone/>
              <a:defRPr sz="12000">
                <a:solidFill>
                  <a:srgbClr val="F3F3F3"/>
                </a:solidFill>
              </a:defRPr>
            </a:lvl9pPr>
          </a:lstStyle>
          <a:p>
            <a:r>
              <a:t>xx%</a:t>
            </a:r>
          </a:p>
        </p:txBody>
      </p:sp>
      <p:sp>
        <p:nvSpPr>
          <p:cNvPr id="48" name="Google Shape;48;p7"/>
          <p:cNvSpPr txBox="1">
            <a:spLocks noGrp="1"/>
          </p:cNvSpPr>
          <p:nvPr>
            <p:ph type="subTitle" idx="5"/>
          </p:nvPr>
        </p:nvSpPr>
        <p:spPr>
          <a:xfrm>
            <a:off x="1194950" y="3945350"/>
            <a:ext cx="6754200" cy="360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rgbClr val="FFFFFF"/>
                </a:solidFill>
              </a:defRPr>
            </a:lvl1pPr>
            <a:lvl2pPr lvl="1" algn="ctr" rtl="0">
              <a:spcBef>
                <a:spcPts val="0"/>
              </a:spcBef>
              <a:spcAft>
                <a:spcPts val="0"/>
              </a:spcAft>
              <a:buNone/>
              <a:defRPr>
                <a:solidFill>
                  <a:srgbClr val="FFFFFF"/>
                </a:solidFill>
              </a:defRPr>
            </a:lvl2pPr>
            <a:lvl3pPr lvl="2" algn="ctr" rtl="0">
              <a:spcBef>
                <a:spcPts val="0"/>
              </a:spcBef>
              <a:spcAft>
                <a:spcPts val="0"/>
              </a:spcAft>
              <a:buNone/>
              <a:defRPr>
                <a:solidFill>
                  <a:srgbClr val="FFFFFF"/>
                </a:solidFill>
              </a:defRPr>
            </a:lvl3pPr>
            <a:lvl4pPr lvl="3" algn="ctr" rtl="0">
              <a:spcBef>
                <a:spcPts val="0"/>
              </a:spcBef>
              <a:spcAft>
                <a:spcPts val="0"/>
              </a:spcAft>
              <a:buNone/>
              <a:defRPr>
                <a:solidFill>
                  <a:srgbClr val="FFFFFF"/>
                </a:solidFill>
              </a:defRPr>
            </a:lvl4pPr>
            <a:lvl5pPr lvl="4" algn="ctr" rtl="0">
              <a:spcBef>
                <a:spcPts val="0"/>
              </a:spcBef>
              <a:spcAft>
                <a:spcPts val="0"/>
              </a:spcAft>
              <a:buNone/>
              <a:defRPr>
                <a:solidFill>
                  <a:srgbClr val="FFFFFF"/>
                </a:solidFill>
              </a:defRPr>
            </a:lvl5pPr>
            <a:lvl6pPr lvl="5" algn="ctr" rtl="0">
              <a:spcBef>
                <a:spcPts val="0"/>
              </a:spcBef>
              <a:spcAft>
                <a:spcPts val="0"/>
              </a:spcAft>
              <a:buNone/>
              <a:defRPr>
                <a:solidFill>
                  <a:srgbClr val="FFFFFF"/>
                </a:solidFill>
              </a:defRPr>
            </a:lvl6pPr>
            <a:lvl7pPr lvl="6" algn="ctr" rtl="0">
              <a:spcBef>
                <a:spcPts val="0"/>
              </a:spcBef>
              <a:spcAft>
                <a:spcPts val="0"/>
              </a:spcAft>
              <a:buNone/>
              <a:defRPr>
                <a:solidFill>
                  <a:srgbClr val="FFFFFF"/>
                </a:solidFill>
              </a:defRPr>
            </a:lvl7pPr>
            <a:lvl8pPr lvl="7" algn="ctr" rtl="0">
              <a:spcBef>
                <a:spcPts val="0"/>
              </a:spcBef>
              <a:spcAft>
                <a:spcPts val="0"/>
              </a:spcAft>
              <a:buNone/>
              <a:defRPr>
                <a:solidFill>
                  <a:srgbClr val="FFFFFF"/>
                </a:solidFill>
              </a:defRPr>
            </a:lvl8pPr>
            <a:lvl9pPr lvl="8" algn="ctr" rtl="0">
              <a:spcBef>
                <a:spcPts val="0"/>
              </a:spcBef>
              <a:spcAft>
                <a:spcPts val="0"/>
              </a:spcAft>
              <a:buNone/>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amp; subtitle slide" type="secHead">
  <p:cSld name="SECTION_HEADER">
    <p:bg>
      <p:bgPr>
        <a:solidFill>
          <a:srgbClr val="FFCBDC"/>
        </a:solidFill>
        <a:effectLst/>
      </p:bgPr>
    </p:bg>
    <p:spTree>
      <p:nvGrpSpPr>
        <p:cNvPr id="1" name="Shape 49"/>
        <p:cNvGrpSpPr/>
        <p:nvPr/>
      </p:nvGrpSpPr>
      <p:grpSpPr>
        <a:xfrm>
          <a:off x="0" y="0"/>
          <a:ext cx="0" cy="0"/>
          <a:chOff x="0" y="0"/>
          <a:chExt cx="0" cy="0"/>
        </a:xfrm>
      </p:grpSpPr>
      <p:sp>
        <p:nvSpPr>
          <p:cNvPr id="50" name="Google Shape;50;p8"/>
          <p:cNvSpPr/>
          <p:nvPr/>
        </p:nvSpPr>
        <p:spPr>
          <a:xfrm>
            <a:off x="195375" y="195375"/>
            <a:ext cx="8763000" cy="47577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txBox="1"/>
          <p:nvPr/>
        </p:nvSpPr>
        <p:spPr>
          <a:xfrm>
            <a:off x="937875" y="3143754"/>
            <a:ext cx="7278000" cy="53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999999"/>
              </a:buClr>
              <a:buSzPts val="1600"/>
              <a:buFont typeface="Gudea"/>
              <a:buNone/>
            </a:pPr>
            <a:endParaRPr b="0" i="0" u="none" strike="noStrike" cap="none">
              <a:solidFill>
                <a:srgbClr val="EFEFEF"/>
              </a:solidFill>
              <a:latin typeface="Gudea"/>
              <a:ea typeface="Gudea"/>
              <a:cs typeface="Gudea"/>
              <a:sym typeface="Gudea"/>
            </a:endParaRPr>
          </a:p>
        </p:txBody>
      </p:sp>
      <p:cxnSp>
        <p:nvCxnSpPr>
          <p:cNvPr id="52" name="Google Shape;52;p8"/>
          <p:cNvCxnSpPr/>
          <p:nvPr/>
        </p:nvCxnSpPr>
        <p:spPr>
          <a:xfrm rot="10800000">
            <a:off x="4005975" y="3008702"/>
            <a:ext cx="1161300" cy="0"/>
          </a:xfrm>
          <a:prstGeom prst="straightConnector1">
            <a:avLst/>
          </a:prstGeom>
          <a:noFill/>
          <a:ln w="28575" cap="flat" cmpd="sng">
            <a:solidFill>
              <a:srgbClr val="FFCBDC"/>
            </a:solidFill>
            <a:prstDash val="solid"/>
            <a:round/>
            <a:headEnd type="none" w="med" len="med"/>
            <a:tailEnd type="none" w="med" len="med"/>
          </a:ln>
        </p:spPr>
      </p:cxnSp>
      <p:sp>
        <p:nvSpPr>
          <p:cNvPr id="53" name="Google Shape;53;p8"/>
          <p:cNvSpPr txBox="1">
            <a:spLocks noGrp="1"/>
          </p:cNvSpPr>
          <p:nvPr>
            <p:ph type="title"/>
          </p:nvPr>
        </p:nvSpPr>
        <p:spPr>
          <a:xfrm>
            <a:off x="946500" y="1538197"/>
            <a:ext cx="7251000" cy="10410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4000" i="0">
                <a:solidFill>
                  <a:srgbClr val="FFFFFF"/>
                </a:solidFill>
              </a:defRPr>
            </a:lvl1pPr>
            <a:lvl2pPr lvl="1">
              <a:spcBef>
                <a:spcPts val="0"/>
              </a:spcBef>
              <a:spcAft>
                <a:spcPts val="0"/>
              </a:spcAft>
              <a:buNone/>
              <a:defRPr b="1"/>
            </a:lvl2pPr>
            <a:lvl3pPr lvl="2">
              <a:spcBef>
                <a:spcPts val="0"/>
              </a:spcBef>
              <a:spcAft>
                <a:spcPts val="0"/>
              </a:spcAft>
              <a:buNone/>
              <a:defRPr b="1"/>
            </a:lvl3pPr>
            <a:lvl4pPr lvl="3">
              <a:spcBef>
                <a:spcPts val="0"/>
              </a:spcBef>
              <a:spcAft>
                <a:spcPts val="0"/>
              </a:spcAft>
              <a:buNone/>
              <a:defRPr b="1"/>
            </a:lvl4pPr>
            <a:lvl5pPr lvl="4">
              <a:spcBef>
                <a:spcPts val="0"/>
              </a:spcBef>
              <a:spcAft>
                <a:spcPts val="0"/>
              </a:spcAft>
              <a:buNone/>
              <a:defRPr b="1"/>
            </a:lvl5pPr>
            <a:lvl6pPr lvl="5">
              <a:spcBef>
                <a:spcPts val="0"/>
              </a:spcBef>
              <a:spcAft>
                <a:spcPts val="0"/>
              </a:spcAft>
              <a:buNone/>
              <a:defRPr b="1"/>
            </a:lvl6pPr>
            <a:lvl7pPr lvl="6">
              <a:spcBef>
                <a:spcPts val="0"/>
              </a:spcBef>
              <a:spcAft>
                <a:spcPts val="0"/>
              </a:spcAft>
              <a:buNone/>
              <a:defRPr b="1"/>
            </a:lvl7pPr>
            <a:lvl8pPr lvl="7">
              <a:spcBef>
                <a:spcPts val="0"/>
              </a:spcBef>
              <a:spcAft>
                <a:spcPts val="0"/>
              </a:spcAft>
              <a:buNone/>
              <a:defRPr b="1"/>
            </a:lvl8pPr>
            <a:lvl9pPr lvl="8">
              <a:spcBef>
                <a:spcPts val="0"/>
              </a:spcBef>
              <a:spcAft>
                <a:spcPts val="0"/>
              </a:spcAft>
              <a:buNone/>
              <a:defRPr b="1"/>
            </a:lvl9pPr>
          </a:lstStyle>
          <a:p>
            <a:endParaRPr/>
          </a:p>
        </p:txBody>
      </p:sp>
      <p:sp>
        <p:nvSpPr>
          <p:cNvPr id="54" name="Google Shape;54;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
        <p:nvSpPr>
          <p:cNvPr id="55" name="Google Shape;55;p8"/>
          <p:cNvSpPr txBox="1"/>
          <p:nvPr/>
        </p:nvSpPr>
        <p:spPr>
          <a:xfrm>
            <a:off x="1386525" y="3501400"/>
            <a:ext cx="6590400" cy="53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B7B7B7"/>
              </a:solidFill>
              <a:latin typeface="Gudea"/>
              <a:ea typeface="Gudea"/>
              <a:cs typeface="Gudea"/>
              <a:sym typeface="Gudea"/>
            </a:endParaRPr>
          </a:p>
        </p:txBody>
      </p:sp>
      <p:sp>
        <p:nvSpPr>
          <p:cNvPr id="56" name="Google Shape;56;p8"/>
          <p:cNvSpPr txBox="1">
            <a:spLocks noGrp="1"/>
          </p:cNvSpPr>
          <p:nvPr>
            <p:ph type="subTitle" idx="1"/>
          </p:nvPr>
        </p:nvSpPr>
        <p:spPr>
          <a:xfrm>
            <a:off x="1330575" y="3501400"/>
            <a:ext cx="6492600" cy="357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a:solidFill>
                  <a:srgbClr val="EFEFE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subtitle with photo slide">
  <p:cSld name="SECTION_HEADER_1">
    <p:bg>
      <p:bgPr>
        <a:solidFill>
          <a:srgbClr val="FFCBDC"/>
        </a:solidFill>
        <a:effectLst/>
      </p:bgPr>
    </p:bg>
    <p:spTree>
      <p:nvGrpSpPr>
        <p:cNvPr id="1" name="Shape 57"/>
        <p:cNvGrpSpPr/>
        <p:nvPr/>
      </p:nvGrpSpPr>
      <p:grpSpPr>
        <a:xfrm>
          <a:off x="0" y="0"/>
          <a:ext cx="0" cy="0"/>
          <a:chOff x="0" y="0"/>
          <a:chExt cx="0" cy="0"/>
        </a:xfrm>
      </p:grpSpPr>
      <p:cxnSp>
        <p:nvCxnSpPr>
          <p:cNvPr id="58" name="Google Shape;58;p9"/>
          <p:cNvCxnSpPr/>
          <p:nvPr/>
        </p:nvCxnSpPr>
        <p:spPr>
          <a:xfrm rot="10800000">
            <a:off x="3455775" y="3182489"/>
            <a:ext cx="1161300" cy="0"/>
          </a:xfrm>
          <a:prstGeom prst="straightConnector1">
            <a:avLst/>
          </a:prstGeom>
          <a:noFill/>
          <a:ln w="28575" cap="flat" cmpd="sng">
            <a:solidFill>
              <a:srgbClr val="666666"/>
            </a:solidFill>
            <a:prstDash val="solid"/>
            <a:round/>
            <a:headEnd type="none" w="med" len="med"/>
            <a:tailEnd type="none" w="med" len="med"/>
          </a:ln>
        </p:spPr>
      </p:cxnSp>
      <p:sp>
        <p:nvSpPr>
          <p:cNvPr id="59" name="Google Shape;59;p9"/>
          <p:cNvSpPr txBox="1">
            <a:spLocks noGrp="1"/>
          </p:cNvSpPr>
          <p:nvPr>
            <p:ph type="title"/>
          </p:nvPr>
        </p:nvSpPr>
        <p:spPr>
          <a:xfrm>
            <a:off x="806175" y="526975"/>
            <a:ext cx="3810900" cy="2313900"/>
          </a:xfrm>
          <a:prstGeom prst="rect">
            <a:avLst/>
          </a:prstGeom>
        </p:spPr>
        <p:txBody>
          <a:bodyPr spcFirstLastPara="1" wrap="square" lIns="91425" tIns="91425" rIns="91425" bIns="91425" anchor="b" anchorCtr="0">
            <a:noAutofit/>
          </a:bodyPr>
          <a:lstStyle>
            <a:lvl1pPr marL="0" marR="0" lvl="0" indent="0" algn="r" rtl="0">
              <a:lnSpc>
                <a:spcPct val="100000"/>
              </a:lnSpc>
              <a:spcBef>
                <a:spcPts val="0"/>
              </a:spcBef>
              <a:spcAft>
                <a:spcPts val="0"/>
              </a:spcAft>
              <a:buNone/>
              <a:defRPr sz="4000">
                <a:solidFill>
                  <a:srgbClr val="FFFFFF"/>
                </a:solidFill>
              </a:defRPr>
            </a:lvl1pPr>
            <a:lvl2pPr lvl="1" algn="r" rtl="0">
              <a:spcBef>
                <a:spcPts val="0"/>
              </a:spcBef>
              <a:spcAft>
                <a:spcPts val="0"/>
              </a:spcAft>
              <a:buNone/>
              <a:defRPr b="1"/>
            </a:lvl2pPr>
            <a:lvl3pPr lvl="2" algn="r" rtl="0">
              <a:spcBef>
                <a:spcPts val="0"/>
              </a:spcBef>
              <a:spcAft>
                <a:spcPts val="0"/>
              </a:spcAft>
              <a:buNone/>
              <a:defRPr b="1"/>
            </a:lvl3pPr>
            <a:lvl4pPr lvl="3" algn="r" rtl="0">
              <a:spcBef>
                <a:spcPts val="0"/>
              </a:spcBef>
              <a:spcAft>
                <a:spcPts val="0"/>
              </a:spcAft>
              <a:buNone/>
              <a:defRPr b="1"/>
            </a:lvl4pPr>
            <a:lvl5pPr lvl="4" algn="r" rtl="0">
              <a:spcBef>
                <a:spcPts val="0"/>
              </a:spcBef>
              <a:spcAft>
                <a:spcPts val="0"/>
              </a:spcAft>
              <a:buNone/>
              <a:defRPr b="1"/>
            </a:lvl5pPr>
            <a:lvl6pPr lvl="5" algn="r" rtl="0">
              <a:spcBef>
                <a:spcPts val="0"/>
              </a:spcBef>
              <a:spcAft>
                <a:spcPts val="0"/>
              </a:spcAft>
              <a:buNone/>
              <a:defRPr b="1"/>
            </a:lvl6pPr>
            <a:lvl7pPr lvl="6" algn="r" rtl="0">
              <a:spcBef>
                <a:spcPts val="0"/>
              </a:spcBef>
              <a:spcAft>
                <a:spcPts val="0"/>
              </a:spcAft>
              <a:buNone/>
              <a:defRPr b="1"/>
            </a:lvl7pPr>
            <a:lvl8pPr lvl="7" algn="r" rtl="0">
              <a:spcBef>
                <a:spcPts val="0"/>
              </a:spcBef>
              <a:spcAft>
                <a:spcPts val="0"/>
              </a:spcAft>
              <a:buNone/>
              <a:defRPr b="1"/>
            </a:lvl8pPr>
            <a:lvl9pPr lvl="8" algn="r" rtl="0">
              <a:spcBef>
                <a:spcPts val="0"/>
              </a:spcBef>
              <a:spcAft>
                <a:spcPts val="0"/>
              </a:spcAft>
              <a:buNone/>
              <a:defRPr b="1"/>
            </a:lvl9pPr>
          </a:lstStyle>
          <a:p>
            <a:endParaRPr/>
          </a:p>
        </p:txBody>
      </p:sp>
      <p:sp>
        <p:nvSpPr>
          <p:cNvPr id="60" name="Google Shape;60;p9"/>
          <p:cNvSpPr/>
          <p:nvPr/>
        </p:nvSpPr>
        <p:spPr>
          <a:xfrm>
            <a:off x="5600400" y="-13050"/>
            <a:ext cx="3543600" cy="516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subTitle" idx="1"/>
          </p:nvPr>
        </p:nvSpPr>
        <p:spPr>
          <a:xfrm>
            <a:off x="987975" y="3524125"/>
            <a:ext cx="3629100" cy="61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 name="Google Shape;62;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xmlns:p15="http://schemas.microsoft.com/office/powerpoint/2012/main">
        <p15:guide id="1" pos="2948">
          <p15:clr>
            <a:srgbClr val="F9AD4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summary">
  <p:cSld name="SECTION_HEADER_1_3">
    <p:bg>
      <p:bgPr>
        <a:solidFill>
          <a:srgbClr val="FFCBDC"/>
        </a:solidFill>
        <a:effectLst/>
      </p:bgPr>
    </p:bg>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469925" y="450775"/>
            <a:ext cx="2457300" cy="1076400"/>
          </a:xfrm>
          <a:prstGeom prst="rect">
            <a:avLst/>
          </a:prstGeom>
        </p:spPr>
        <p:txBody>
          <a:bodyPr spcFirstLastPara="1" wrap="square" lIns="91425" tIns="91425" rIns="91425" bIns="91425" anchor="t" anchorCtr="0">
            <a:noAutofit/>
          </a:bodyPr>
          <a:lstStyle>
            <a:lvl1pPr marL="0" marR="0" lvl="0" indent="0" algn="r" rtl="0">
              <a:lnSpc>
                <a:spcPct val="100000"/>
              </a:lnSpc>
              <a:spcBef>
                <a:spcPts val="0"/>
              </a:spcBef>
              <a:spcAft>
                <a:spcPts val="0"/>
              </a:spcAft>
              <a:buNone/>
              <a:defRPr sz="4000">
                <a:solidFill>
                  <a:srgbClr val="FFFFFF"/>
                </a:solidFill>
              </a:defRPr>
            </a:lvl1pPr>
            <a:lvl2pPr lvl="1" algn="r" rtl="0">
              <a:spcBef>
                <a:spcPts val="0"/>
              </a:spcBef>
              <a:spcAft>
                <a:spcPts val="0"/>
              </a:spcAft>
              <a:buNone/>
              <a:defRPr b="1"/>
            </a:lvl2pPr>
            <a:lvl3pPr lvl="2" algn="r" rtl="0">
              <a:spcBef>
                <a:spcPts val="0"/>
              </a:spcBef>
              <a:spcAft>
                <a:spcPts val="0"/>
              </a:spcAft>
              <a:buNone/>
              <a:defRPr b="1"/>
            </a:lvl3pPr>
            <a:lvl4pPr lvl="3" algn="r" rtl="0">
              <a:spcBef>
                <a:spcPts val="0"/>
              </a:spcBef>
              <a:spcAft>
                <a:spcPts val="0"/>
              </a:spcAft>
              <a:buNone/>
              <a:defRPr b="1"/>
            </a:lvl4pPr>
            <a:lvl5pPr lvl="4" algn="r" rtl="0">
              <a:spcBef>
                <a:spcPts val="0"/>
              </a:spcBef>
              <a:spcAft>
                <a:spcPts val="0"/>
              </a:spcAft>
              <a:buNone/>
              <a:defRPr b="1"/>
            </a:lvl5pPr>
            <a:lvl6pPr lvl="5" algn="r" rtl="0">
              <a:spcBef>
                <a:spcPts val="0"/>
              </a:spcBef>
              <a:spcAft>
                <a:spcPts val="0"/>
              </a:spcAft>
              <a:buNone/>
              <a:defRPr b="1"/>
            </a:lvl6pPr>
            <a:lvl7pPr lvl="6" algn="r" rtl="0">
              <a:spcBef>
                <a:spcPts val="0"/>
              </a:spcBef>
              <a:spcAft>
                <a:spcPts val="0"/>
              </a:spcAft>
              <a:buNone/>
              <a:defRPr b="1"/>
            </a:lvl7pPr>
            <a:lvl8pPr lvl="7" algn="r" rtl="0">
              <a:spcBef>
                <a:spcPts val="0"/>
              </a:spcBef>
              <a:spcAft>
                <a:spcPts val="0"/>
              </a:spcAft>
              <a:buNone/>
              <a:defRPr b="1"/>
            </a:lvl8pPr>
            <a:lvl9pPr lvl="8" algn="r" rtl="0">
              <a:spcBef>
                <a:spcPts val="0"/>
              </a:spcBef>
              <a:spcAft>
                <a:spcPts val="0"/>
              </a:spcAft>
              <a:buNone/>
              <a:defRPr b="1"/>
            </a:lvl9pPr>
          </a:lstStyle>
          <a:p>
            <a:endParaRPr/>
          </a:p>
        </p:txBody>
      </p:sp>
      <p:sp>
        <p:nvSpPr>
          <p:cNvPr id="65" name="Google Shape;65;p10"/>
          <p:cNvSpPr/>
          <p:nvPr/>
        </p:nvSpPr>
        <p:spPr>
          <a:xfrm>
            <a:off x="3573400" y="-13050"/>
            <a:ext cx="5570700" cy="5169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
        <p:nvSpPr>
          <p:cNvPr id="67" name="Google Shape;67;p10"/>
          <p:cNvSpPr txBox="1">
            <a:spLocks noGrp="1"/>
          </p:cNvSpPr>
          <p:nvPr>
            <p:ph type="title" idx="2"/>
          </p:nvPr>
        </p:nvSpPr>
        <p:spPr>
          <a:xfrm>
            <a:off x="5355225" y="907976"/>
            <a:ext cx="3260400" cy="842100"/>
          </a:xfrm>
          <a:prstGeom prst="rect">
            <a:avLst/>
          </a:prstGeom>
        </p:spPr>
        <p:txBody>
          <a:bodyPr spcFirstLastPara="1" wrap="square" lIns="91425" tIns="91425" rIns="91425" bIns="91425" anchor="b" anchorCtr="0">
            <a:noAutofit/>
          </a:bodyPr>
          <a:lstStyle>
            <a:lvl1pPr lvl="0">
              <a:spcBef>
                <a:spcPts val="0"/>
              </a:spcBef>
              <a:spcAft>
                <a:spcPts val="0"/>
              </a:spcAft>
              <a:buNone/>
              <a:defRPr sz="1800"/>
            </a:lvl1pPr>
            <a:lvl2pPr lvl="1">
              <a:spcBef>
                <a:spcPts val="0"/>
              </a:spcBef>
              <a:spcAft>
                <a:spcPts val="0"/>
              </a:spcAft>
              <a:buNone/>
              <a:defRPr sz="1800"/>
            </a:lvl2pPr>
            <a:lvl3pPr lvl="2">
              <a:spcBef>
                <a:spcPts val="0"/>
              </a:spcBef>
              <a:spcAft>
                <a:spcPts val="0"/>
              </a:spcAft>
              <a:buNone/>
              <a:defRPr sz="1800"/>
            </a:lvl3pPr>
            <a:lvl4pPr lvl="3">
              <a:spcBef>
                <a:spcPts val="0"/>
              </a:spcBef>
              <a:spcAft>
                <a:spcPts val="0"/>
              </a:spcAft>
              <a:buNone/>
              <a:defRPr sz="1800"/>
            </a:lvl4pPr>
            <a:lvl5pPr lvl="4">
              <a:spcBef>
                <a:spcPts val="0"/>
              </a:spcBef>
              <a:spcAft>
                <a:spcPts val="0"/>
              </a:spcAft>
              <a:buNone/>
              <a:defRPr sz="1800"/>
            </a:lvl5pPr>
            <a:lvl6pPr lvl="5">
              <a:spcBef>
                <a:spcPts val="0"/>
              </a:spcBef>
              <a:spcAft>
                <a:spcPts val="0"/>
              </a:spcAft>
              <a:buNone/>
              <a:defRPr sz="1800"/>
            </a:lvl6pPr>
            <a:lvl7pPr lvl="6">
              <a:spcBef>
                <a:spcPts val="0"/>
              </a:spcBef>
              <a:spcAft>
                <a:spcPts val="0"/>
              </a:spcAft>
              <a:buNone/>
              <a:defRPr sz="1800"/>
            </a:lvl7pPr>
            <a:lvl8pPr lvl="7">
              <a:spcBef>
                <a:spcPts val="0"/>
              </a:spcBef>
              <a:spcAft>
                <a:spcPts val="0"/>
              </a:spcAft>
              <a:buNone/>
              <a:defRPr sz="1800"/>
            </a:lvl8pPr>
            <a:lvl9pPr lvl="8">
              <a:spcBef>
                <a:spcPts val="0"/>
              </a:spcBef>
              <a:spcAft>
                <a:spcPts val="0"/>
              </a:spcAft>
              <a:buNone/>
              <a:defRPr sz="1800"/>
            </a:lvl9pPr>
          </a:lstStyle>
          <a:p>
            <a:endParaRPr/>
          </a:p>
        </p:txBody>
      </p:sp>
      <p:sp>
        <p:nvSpPr>
          <p:cNvPr id="68" name="Google Shape;68;p10"/>
          <p:cNvSpPr txBox="1">
            <a:spLocks noGrp="1"/>
          </p:cNvSpPr>
          <p:nvPr>
            <p:ph type="title" idx="3" hasCustomPrompt="1"/>
          </p:nvPr>
        </p:nvSpPr>
        <p:spPr>
          <a:xfrm>
            <a:off x="3339000" y="1010532"/>
            <a:ext cx="20544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BDC"/>
              </a:buClr>
              <a:buSzPts val="7200"/>
              <a:buNone/>
              <a:defRPr sz="7200" b="1">
                <a:solidFill>
                  <a:srgbClr val="FFCBDC"/>
                </a:solidFill>
              </a:defRPr>
            </a:lvl1pPr>
            <a:lvl2pPr lvl="1" algn="ctr" rtl="0">
              <a:spcBef>
                <a:spcPts val="0"/>
              </a:spcBef>
              <a:spcAft>
                <a:spcPts val="0"/>
              </a:spcAft>
              <a:buClr>
                <a:srgbClr val="FFCBDC"/>
              </a:buClr>
              <a:buSzPts val="7200"/>
              <a:buNone/>
              <a:defRPr sz="7200">
                <a:solidFill>
                  <a:srgbClr val="FFCBDC"/>
                </a:solidFill>
              </a:defRPr>
            </a:lvl2pPr>
            <a:lvl3pPr lvl="2" algn="ctr" rtl="0">
              <a:spcBef>
                <a:spcPts val="0"/>
              </a:spcBef>
              <a:spcAft>
                <a:spcPts val="0"/>
              </a:spcAft>
              <a:buClr>
                <a:srgbClr val="FFCBDC"/>
              </a:buClr>
              <a:buSzPts val="7200"/>
              <a:buNone/>
              <a:defRPr sz="7200">
                <a:solidFill>
                  <a:srgbClr val="FFCBDC"/>
                </a:solidFill>
              </a:defRPr>
            </a:lvl3pPr>
            <a:lvl4pPr lvl="3" algn="ctr" rtl="0">
              <a:spcBef>
                <a:spcPts val="0"/>
              </a:spcBef>
              <a:spcAft>
                <a:spcPts val="0"/>
              </a:spcAft>
              <a:buClr>
                <a:srgbClr val="FFCBDC"/>
              </a:buClr>
              <a:buSzPts val="7200"/>
              <a:buNone/>
              <a:defRPr sz="7200">
                <a:solidFill>
                  <a:srgbClr val="FFCBDC"/>
                </a:solidFill>
              </a:defRPr>
            </a:lvl4pPr>
            <a:lvl5pPr lvl="4" algn="ctr" rtl="0">
              <a:spcBef>
                <a:spcPts val="0"/>
              </a:spcBef>
              <a:spcAft>
                <a:spcPts val="0"/>
              </a:spcAft>
              <a:buClr>
                <a:srgbClr val="FFCBDC"/>
              </a:buClr>
              <a:buSzPts val="7200"/>
              <a:buNone/>
              <a:defRPr sz="7200">
                <a:solidFill>
                  <a:srgbClr val="FFCBDC"/>
                </a:solidFill>
              </a:defRPr>
            </a:lvl5pPr>
            <a:lvl6pPr lvl="5" algn="ctr" rtl="0">
              <a:spcBef>
                <a:spcPts val="0"/>
              </a:spcBef>
              <a:spcAft>
                <a:spcPts val="0"/>
              </a:spcAft>
              <a:buClr>
                <a:srgbClr val="FFCBDC"/>
              </a:buClr>
              <a:buSzPts val="7200"/>
              <a:buNone/>
              <a:defRPr sz="7200">
                <a:solidFill>
                  <a:srgbClr val="FFCBDC"/>
                </a:solidFill>
              </a:defRPr>
            </a:lvl6pPr>
            <a:lvl7pPr lvl="6" algn="ctr" rtl="0">
              <a:spcBef>
                <a:spcPts val="0"/>
              </a:spcBef>
              <a:spcAft>
                <a:spcPts val="0"/>
              </a:spcAft>
              <a:buClr>
                <a:srgbClr val="FFCBDC"/>
              </a:buClr>
              <a:buSzPts val="7200"/>
              <a:buNone/>
              <a:defRPr sz="7200">
                <a:solidFill>
                  <a:srgbClr val="FFCBDC"/>
                </a:solidFill>
              </a:defRPr>
            </a:lvl7pPr>
            <a:lvl8pPr lvl="7" algn="ctr" rtl="0">
              <a:spcBef>
                <a:spcPts val="0"/>
              </a:spcBef>
              <a:spcAft>
                <a:spcPts val="0"/>
              </a:spcAft>
              <a:buClr>
                <a:srgbClr val="FFCBDC"/>
              </a:buClr>
              <a:buSzPts val="7200"/>
              <a:buNone/>
              <a:defRPr sz="7200">
                <a:solidFill>
                  <a:srgbClr val="FFCBDC"/>
                </a:solidFill>
              </a:defRPr>
            </a:lvl8pPr>
            <a:lvl9pPr lvl="8" algn="ctr" rtl="0">
              <a:spcBef>
                <a:spcPts val="0"/>
              </a:spcBef>
              <a:spcAft>
                <a:spcPts val="0"/>
              </a:spcAft>
              <a:buClr>
                <a:srgbClr val="FFCBDC"/>
              </a:buClr>
              <a:buSzPts val="7200"/>
              <a:buNone/>
              <a:defRPr sz="7200">
                <a:solidFill>
                  <a:srgbClr val="FFCBDC"/>
                </a:solidFill>
              </a:defRPr>
            </a:lvl9pPr>
          </a:lstStyle>
          <a:p>
            <a:r>
              <a:t>xx%</a:t>
            </a:r>
          </a:p>
        </p:txBody>
      </p:sp>
      <p:sp>
        <p:nvSpPr>
          <p:cNvPr id="69" name="Google Shape;69;p10"/>
          <p:cNvSpPr txBox="1">
            <a:spLocks noGrp="1"/>
          </p:cNvSpPr>
          <p:nvPr>
            <p:ph type="title" idx="4" hasCustomPrompt="1"/>
          </p:nvPr>
        </p:nvSpPr>
        <p:spPr>
          <a:xfrm>
            <a:off x="3339000" y="2148917"/>
            <a:ext cx="20544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BDC"/>
              </a:buClr>
              <a:buSzPts val="7200"/>
              <a:buNone/>
              <a:defRPr sz="7200" b="1">
                <a:solidFill>
                  <a:srgbClr val="FFCBDC"/>
                </a:solidFill>
              </a:defRPr>
            </a:lvl1pPr>
            <a:lvl2pPr lvl="1" algn="ctr" rtl="0">
              <a:spcBef>
                <a:spcPts val="0"/>
              </a:spcBef>
              <a:spcAft>
                <a:spcPts val="0"/>
              </a:spcAft>
              <a:buClr>
                <a:srgbClr val="FFCBDC"/>
              </a:buClr>
              <a:buSzPts val="7200"/>
              <a:buNone/>
              <a:defRPr sz="7200">
                <a:solidFill>
                  <a:srgbClr val="FFCBDC"/>
                </a:solidFill>
              </a:defRPr>
            </a:lvl2pPr>
            <a:lvl3pPr lvl="2" algn="ctr" rtl="0">
              <a:spcBef>
                <a:spcPts val="0"/>
              </a:spcBef>
              <a:spcAft>
                <a:spcPts val="0"/>
              </a:spcAft>
              <a:buClr>
                <a:srgbClr val="FFCBDC"/>
              </a:buClr>
              <a:buSzPts val="7200"/>
              <a:buNone/>
              <a:defRPr sz="7200">
                <a:solidFill>
                  <a:srgbClr val="FFCBDC"/>
                </a:solidFill>
              </a:defRPr>
            </a:lvl3pPr>
            <a:lvl4pPr lvl="3" algn="ctr" rtl="0">
              <a:spcBef>
                <a:spcPts val="0"/>
              </a:spcBef>
              <a:spcAft>
                <a:spcPts val="0"/>
              </a:spcAft>
              <a:buClr>
                <a:srgbClr val="FFCBDC"/>
              </a:buClr>
              <a:buSzPts val="7200"/>
              <a:buNone/>
              <a:defRPr sz="7200">
                <a:solidFill>
                  <a:srgbClr val="FFCBDC"/>
                </a:solidFill>
              </a:defRPr>
            </a:lvl4pPr>
            <a:lvl5pPr lvl="4" algn="ctr" rtl="0">
              <a:spcBef>
                <a:spcPts val="0"/>
              </a:spcBef>
              <a:spcAft>
                <a:spcPts val="0"/>
              </a:spcAft>
              <a:buClr>
                <a:srgbClr val="FFCBDC"/>
              </a:buClr>
              <a:buSzPts val="7200"/>
              <a:buNone/>
              <a:defRPr sz="7200">
                <a:solidFill>
                  <a:srgbClr val="FFCBDC"/>
                </a:solidFill>
              </a:defRPr>
            </a:lvl5pPr>
            <a:lvl6pPr lvl="5" algn="ctr" rtl="0">
              <a:spcBef>
                <a:spcPts val="0"/>
              </a:spcBef>
              <a:spcAft>
                <a:spcPts val="0"/>
              </a:spcAft>
              <a:buClr>
                <a:srgbClr val="FFCBDC"/>
              </a:buClr>
              <a:buSzPts val="7200"/>
              <a:buNone/>
              <a:defRPr sz="7200">
                <a:solidFill>
                  <a:srgbClr val="FFCBDC"/>
                </a:solidFill>
              </a:defRPr>
            </a:lvl6pPr>
            <a:lvl7pPr lvl="6" algn="ctr" rtl="0">
              <a:spcBef>
                <a:spcPts val="0"/>
              </a:spcBef>
              <a:spcAft>
                <a:spcPts val="0"/>
              </a:spcAft>
              <a:buClr>
                <a:srgbClr val="FFCBDC"/>
              </a:buClr>
              <a:buSzPts val="7200"/>
              <a:buNone/>
              <a:defRPr sz="7200">
                <a:solidFill>
                  <a:srgbClr val="FFCBDC"/>
                </a:solidFill>
              </a:defRPr>
            </a:lvl7pPr>
            <a:lvl8pPr lvl="7" algn="ctr" rtl="0">
              <a:spcBef>
                <a:spcPts val="0"/>
              </a:spcBef>
              <a:spcAft>
                <a:spcPts val="0"/>
              </a:spcAft>
              <a:buClr>
                <a:srgbClr val="FFCBDC"/>
              </a:buClr>
              <a:buSzPts val="7200"/>
              <a:buNone/>
              <a:defRPr sz="7200">
                <a:solidFill>
                  <a:srgbClr val="FFCBDC"/>
                </a:solidFill>
              </a:defRPr>
            </a:lvl8pPr>
            <a:lvl9pPr lvl="8" algn="ctr" rtl="0">
              <a:spcBef>
                <a:spcPts val="0"/>
              </a:spcBef>
              <a:spcAft>
                <a:spcPts val="0"/>
              </a:spcAft>
              <a:buClr>
                <a:srgbClr val="FFCBDC"/>
              </a:buClr>
              <a:buSzPts val="7200"/>
              <a:buNone/>
              <a:defRPr sz="7200">
                <a:solidFill>
                  <a:srgbClr val="FFCBDC"/>
                </a:solidFill>
              </a:defRPr>
            </a:lvl9pPr>
          </a:lstStyle>
          <a:p>
            <a:r>
              <a:t>xx%</a:t>
            </a:r>
          </a:p>
        </p:txBody>
      </p:sp>
      <p:sp>
        <p:nvSpPr>
          <p:cNvPr id="70" name="Google Shape;70;p10"/>
          <p:cNvSpPr txBox="1">
            <a:spLocks noGrp="1"/>
          </p:cNvSpPr>
          <p:nvPr>
            <p:ph type="title" idx="5" hasCustomPrompt="1"/>
          </p:nvPr>
        </p:nvSpPr>
        <p:spPr>
          <a:xfrm>
            <a:off x="3339000" y="3278893"/>
            <a:ext cx="2054400" cy="953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CBDC"/>
              </a:buClr>
              <a:buSzPts val="7200"/>
              <a:buNone/>
              <a:defRPr sz="7200" b="1">
                <a:solidFill>
                  <a:srgbClr val="FFCBDC"/>
                </a:solidFill>
              </a:defRPr>
            </a:lvl1pPr>
            <a:lvl2pPr lvl="1" algn="ctr" rtl="0">
              <a:spcBef>
                <a:spcPts val="0"/>
              </a:spcBef>
              <a:spcAft>
                <a:spcPts val="0"/>
              </a:spcAft>
              <a:buClr>
                <a:srgbClr val="FFCBDC"/>
              </a:buClr>
              <a:buSzPts val="7200"/>
              <a:buNone/>
              <a:defRPr sz="7200">
                <a:solidFill>
                  <a:srgbClr val="FFCBDC"/>
                </a:solidFill>
              </a:defRPr>
            </a:lvl2pPr>
            <a:lvl3pPr lvl="2" algn="ctr" rtl="0">
              <a:spcBef>
                <a:spcPts val="0"/>
              </a:spcBef>
              <a:spcAft>
                <a:spcPts val="0"/>
              </a:spcAft>
              <a:buClr>
                <a:srgbClr val="FFCBDC"/>
              </a:buClr>
              <a:buSzPts val="7200"/>
              <a:buNone/>
              <a:defRPr sz="7200">
                <a:solidFill>
                  <a:srgbClr val="FFCBDC"/>
                </a:solidFill>
              </a:defRPr>
            </a:lvl3pPr>
            <a:lvl4pPr lvl="3" algn="ctr" rtl="0">
              <a:spcBef>
                <a:spcPts val="0"/>
              </a:spcBef>
              <a:spcAft>
                <a:spcPts val="0"/>
              </a:spcAft>
              <a:buClr>
                <a:srgbClr val="FFCBDC"/>
              </a:buClr>
              <a:buSzPts val="7200"/>
              <a:buNone/>
              <a:defRPr sz="7200">
                <a:solidFill>
                  <a:srgbClr val="FFCBDC"/>
                </a:solidFill>
              </a:defRPr>
            </a:lvl4pPr>
            <a:lvl5pPr lvl="4" algn="ctr" rtl="0">
              <a:spcBef>
                <a:spcPts val="0"/>
              </a:spcBef>
              <a:spcAft>
                <a:spcPts val="0"/>
              </a:spcAft>
              <a:buClr>
                <a:srgbClr val="FFCBDC"/>
              </a:buClr>
              <a:buSzPts val="7200"/>
              <a:buNone/>
              <a:defRPr sz="7200">
                <a:solidFill>
                  <a:srgbClr val="FFCBDC"/>
                </a:solidFill>
              </a:defRPr>
            </a:lvl5pPr>
            <a:lvl6pPr lvl="5" algn="ctr" rtl="0">
              <a:spcBef>
                <a:spcPts val="0"/>
              </a:spcBef>
              <a:spcAft>
                <a:spcPts val="0"/>
              </a:spcAft>
              <a:buClr>
                <a:srgbClr val="FFCBDC"/>
              </a:buClr>
              <a:buSzPts val="7200"/>
              <a:buNone/>
              <a:defRPr sz="7200">
                <a:solidFill>
                  <a:srgbClr val="FFCBDC"/>
                </a:solidFill>
              </a:defRPr>
            </a:lvl6pPr>
            <a:lvl7pPr lvl="6" algn="ctr" rtl="0">
              <a:spcBef>
                <a:spcPts val="0"/>
              </a:spcBef>
              <a:spcAft>
                <a:spcPts val="0"/>
              </a:spcAft>
              <a:buClr>
                <a:srgbClr val="FFCBDC"/>
              </a:buClr>
              <a:buSzPts val="7200"/>
              <a:buNone/>
              <a:defRPr sz="7200">
                <a:solidFill>
                  <a:srgbClr val="FFCBDC"/>
                </a:solidFill>
              </a:defRPr>
            </a:lvl7pPr>
            <a:lvl8pPr lvl="7" algn="ctr" rtl="0">
              <a:spcBef>
                <a:spcPts val="0"/>
              </a:spcBef>
              <a:spcAft>
                <a:spcPts val="0"/>
              </a:spcAft>
              <a:buClr>
                <a:srgbClr val="FFCBDC"/>
              </a:buClr>
              <a:buSzPts val="7200"/>
              <a:buNone/>
              <a:defRPr sz="7200">
                <a:solidFill>
                  <a:srgbClr val="FFCBDC"/>
                </a:solidFill>
              </a:defRPr>
            </a:lvl8pPr>
            <a:lvl9pPr lvl="8" algn="ctr" rtl="0">
              <a:spcBef>
                <a:spcPts val="0"/>
              </a:spcBef>
              <a:spcAft>
                <a:spcPts val="0"/>
              </a:spcAft>
              <a:buClr>
                <a:srgbClr val="FFCBDC"/>
              </a:buClr>
              <a:buSzPts val="7200"/>
              <a:buNone/>
              <a:defRPr sz="7200">
                <a:solidFill>
                  <a:srgbClr val="FFCBDC"/>
                </a:solidFill>
              </a:defRPr>
            </a:lvl9pPr>
          </a:lstStyle>
          <a:p>
            <a:r>
              <a:t>xx%</a:t>
            </a:r>
          </a:p>
        </p:txBody>
      </p:sp>
      <p:sp>
        <p:nvSpPr>
          <p:cNvPr id="71" name="Google Shape;71;p10"/>
          <p:cNvSpPr txBox="1">
            <a:spLocks noGrp="1"/>
          </p:cNvSpPr>
          <p:nvPr>
            <p:ph type="subTitle" idx="1"/>
          </p:nvPr>
        </p:nvSpPr>
        <p:spPr>
          <a:xfrm>
            <a:off x="5355225" y="1573301"/>
            <a:ext cx="3629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2" name="Google Shape;72;p10"/>
          <p:cNvSpPr txBox="1">
            <a:spLocks noGrp="1"/>
          </p:cNvSpPr>
          <p:nvPr>
            <p:ph type="title" idx="6"/>
          </p:nvPr>
        </p:nvSpPr>
        <p:spPr>
          <a:xfrm>
            <a:off x="5355225" y="2058063"/>
            <a:ext cx="3260400" cy="842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73" name="Google Shape;73;p10"/>
          <p:cNvSpPr txBox="1">
            <a:spLocks noGrp="1"/>
          </p:cNvSpPr>
          <p:nvPr>
            <p:ph type="subTitle" idx="7"/>
          </p:nvPr>
        </p:nvSpPr>
        <p:spPr>
          <a:xfrm>
            <a:off x="5355225" y="2723388"/>
            <a:ext cx="3629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 name="Google Shape;74;p10"/>
          <p:cNvSpPr txBox="1">
            <a:spLocks noGrp="1"/>
          </p:cNvSpPr>
          <p:nvPr>
            <p:ph type="title" idx="8"/>
          </p:nvPr>
        </p:nvSpPr>
        <p:spPr>
          <a:xfrm>
            <a:off x="5355225" y="3188025"/>
            <a:ext cx="3260400" cy="8421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75" name="Google Shape;75;p10"/>
          <p:cNvSpPr txBox="1">
            <a:spLocks noGrp="1"/>
          </p:cNvSpPr>
          <p:nvPr>
            <p:ph type="subTitle" idx="9"/>
          </p:nvPr>
        </p:nvSpPr>
        <p:spPr>
          <a:xfrm>
            <a:off x="5355225" y="3853350"/>
            <a:ext cx="36291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rgbClr val="666666"/>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cxnSp>
        <p:nvCxnSpPr>
          <p:cNvPr id="76" name="Google Shape;76;p10"/>
          <p:cNvCxnSpPr/>
          <p:nvPr/>
        </p:nvCxnSpPr>
        <p:spPr>
          <a:xfrm rot="10800000">
            <a:off x="2002924" y="2060050"/>
            <a:ext cx="1042200" cy="0"/>
          </a:xfrm>
          <a:prstGeom prst="straightConnector1">
            <a:avLst/>
          </a:prstGeom>
          <a:noFill/>
          <a:ln w="28575" cap="flat" cmpd="sng">
            <a:solidFill>
              <a:srgbClr val="434343"/>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Old Standard TT"/>
              <a:buNone/>
              <a:defRPr sz="2800" b="0" i="1" u="none" strike="noStrike" cap="none">
                <a:solidFill>
                  <a:srgbClr val="434343"/>
                </a:solidFill>
                <a:latin typeface="Old Standard TT"/>
                <a:ea typeface="Old Standard TT"/>
                <a:cs typeface="Old Standard TT"/>
                <a:sym typeface="Old Standard TT"/>
              </a:defRPr>
            </a:lvl1pPr>
            <a:lvl2pPr marR="0" lvl="1"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2pPr>
            <a:lvl3pPr marR="0" lvl="2"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3pPr>
            <a:lvl4pPr marR="0" lvl="3"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4pPr>
            <a:lvl5pPr marR="0" lvl="4"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5pPr>
            <a:lvl6pPr marR="0" lvl="5"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6pPr>
            <a:lvl7pPr marR="0" lvl="6"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7pPr>
            <a:lvl8pPr marR="0" lvl="7"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8pPr>
            <a:lvl9pPr marR="0" lvl="8" algn="l" rtl="0">
              <a:lnSpc>
                <a:spcPct val="100000"/>
              </a:lnSpc>
              <a:spcBef>
                <a:spcPts val="0"/>
              </a:spcBef>
              <a:spcAft>
                <a:spcPts val="0"/>
              </a:spcAft>
              <a:buClr>
                <a:srgbClr val="434343"/>
              </a:buClr>
              <a:buSzPts val="2800"/>
              <a:buFont typeface="Arial"/>
              <a:buNone/>
              <a:defRPr sz="2800" b="0" i="0" u="none" strike="noStrike" cap="none">
                <a:solidFill>
                  <a:srgbClr val="434343"/>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1pPr>
            <a:lvl2pPr marL="914400" marR="0" lvl="1"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2pPr>
            <a:lvl3pPr marL="1371600" marR="0" lvl="2"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3pPr>
            <a:lvl4pPr marL="1828800" marR="0" lvl="3"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4pPr>
            <a:lvl5pPr marL="2286000" marR="0" lvl="4"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5pPr>
            <a:lvl6pPr marL="2743200" marR="0" lvl="5"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6pPr>
            <a:lvl7pPr marL="3200400" marR="0" lvl="6"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7pPr>
            <a:lvl8pPr marL="3657600" marR="0" lvl="7"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8pPr>
            <a:lvl9pPr marL="4114800" marR="0" lvl="8" indent="-330200" algn="l" rtl="0">
              <a:lnSpc>
                <a:spcPct val="100000"/>
              </a:lnSpc>
              <a:spcBef>
                <a:spcPts val="0"/>
              </a:spcBef>
              <a:spcAft>
                <a:spcPts val="0"/>
              </a:spcAft>
              <a:buClr>
                <a:srgbClr val="B7B7B7"/>
              </a:buClr>
              <a:buSzPts val="1600"/>
              <a:buFont typeface="Gudea"/>
              <a:buChar char="⏷"/>
              <a:defRPr sz="1600" b="0" i="0" u="none" strike="noStrike" cap="none">
                <a:solidFill>
                  <a:srgbClr val="B7B7B7"/>
                </a:solidFill>
                <a:latin typeface="Gudea"/>
                <a:ea typeface="Gudea"/>
                <a:cs typeface="Gudea"/>
                <a:sym typeface="Gudea"/>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B7B7B7"/>
                </a:solidFill>
                <a:latin typeface="Gudea"/>
                <a:ea typeface="Gudea"/>
                <a:cs typeface="Gudea"/>
                <a:sym typeface="Gudea"/>
              </a:defRPr>
            </a:lvl1pPr>
            <a:lvl2pPr lvl="1" algn="r">
              <a:buNone/>
              <a:defRPr sz="1300">
                <a:solidFill>
                  <a:srgbClr val="B7B7B7"/>
                </a:solidFill>
                <a:latin typeface="Gudea"/>
                <a:ea typeface="Gudea"/>
                <a:cs typeface="Gudea"/>
                <a:sym typeface="Gudea"/>
              </a:defRPr>
            </a:lvl2pPr>
            <a:lvl3pPr lvl="2" algn="r">
              <a:buNone/>
              <a:defRPr sz="1300">
                <a:solidFill>
                  <a:srgbClr val="B7B7B7"/>
                </a:solidFill>
                <a:latin typeface="Gudea"/>
                <a:ea typeface="Gudea"/>
                <a:cs typeface="Gudea"/>
                <a:sym typeface="Gudea"/>
              </a:defRPr>
            </a:lvl3pPr>
            <a:lvl4pPr lvl="3" algn="r">
              <a:buNone/>
              <a:defRPr sz="1300">
                <a:solidFill>
                  <a:srgbClr val="B7B7B7"/>
                </a:solidFill>
                <a:latin typeface="Gudea"/>
                <a:ea typeface="Gudea"/>
                <a:cs typeface="Gudea"/>
                <a:sym typeface="Gudea"/>
              </a:defRPr>
            </a:lvl4pPr>
            <a:lvl5pPr lvl="4" algn="r">
              <a:buNone/>
              <a:defRPr sz="1300">
                <a:solidFill>
                  <a:srgbClr val="B7B7B7"/>
                </a:solidFill>
                <a:latin typeface="Gudea"/>
                <a:ea typeface="Gudea"/>
                <a:cs typeface="Gudea"/>
                <a:sym typeface="Gudea"/>
              </a:defRPr>
            </a:lvl5pPr>
            <a:lvl6pPr lvl="5" algn="r">
              <a:buNone/>
              <a:defRPr sz="1300">
                <a:solidFill>
                  <a:srgbClr val="B7B7B7"/>
                </a:solidFill>
                <a:latin typeface="Gudea"/>
                <a:ea typeface="Gudea"/>
                <a:cs typeface="Gudea"/>
                <a:sym typeface="Gudea"/>
              </a:defRPr>
            </a:lvl6pPr>
            <a:lvl7pPr lvl="6" algn="r">
              <a:buNone/>
              <a:defRPr sz="1300">
                <a:solidFill>
                  <a:srgbClr val="B7B7B7"/>
                </a:solidFill>
                <a:latin typeface="Gudea"/>
                <a:ea typeface="Gudea"/>
                <a:cs typeface="Gudea"/>
                <a:sym typeface="Gudea"/>
              </a:defRPr>
            </a:lvl7pPr>
            <a:lvl8pPr lvl="7" algn="r">
              <a:buNone/>
              <a:defRPr sz="1300">
                <a:solidFill>
                  <a:srgbClr val="B7B7B7"/>
                </a:solidFill>
                <a:latin typeface="Gudea"/>
                <a:ea typeface="Gudea"/>
                <a:cs typeface="Gudea"/>
                <a:sym typeface="Gudea"/>
              </a:defRPr>
            </a:lvl8pPr>
            <a:lvl9pPr lvl="8" algn="r">
              <a:buNone/>
              <a:defRPr sz="1300">
                <a:solidFill>
                  <a:srgbClr val="B7B7B7"/>
                </a:solidFill>
                <a:latin typeface="Gudea"/>
                <a:ea typeface="Gudea"/>
                <a:cs typeface="Gudea"/>
                <a:sym typeface="Gudea"/>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time_continue=73&amp;v=xlLts5IRmm4&amp;feature=emb_titl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55" name="Google Shape;155;p22"/>
          <p:cNvSpPr txBox="1">
            <a:spLocks noGrp="1"/>
          </p:cNvSpPr>
          <p:nvPr>
            <p:ph type="ctrTitle"/>
          </p:nvPr>
        </p:nvSpPr>
        <p:spPr>
          <a:xfrm>
            <a:off x="1167450" y="1856250"/>
            <a:ext cx="6809100" cy="1431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7000" b="1">
                <a:latin typeface="Great Vibes"/>
                <a:ea typeface="Great Vibes"/>
                <a:cs typeface="Great Vibes"/>
                <a:sym typeface="Great Vibes"/>
              </a:rPr>
              <a:t>The Regency Period</a:t>
            </a:r>
            <a:endParaRPr sz="7000" b="1" u="none" strike="noStrike" cap="none">
              <a:latin typeface="Great Vibes"/>
              <a:ea typeface="Great Vibes"/>
              <a:cs typeface="Great Vibes"/>
              <a:sym typeface="Great Vibes"/>
            </a:endParaRPr>
          </a:p>
        </p:txBody>
      </p:sp>
      <p:cxnSp>
        <p:nvCxnSpPr>
          <p:cNvPr id="156" name="Google Shape;156;p22"/>
          <p:cNvCxnSpPr/>
          <p:nvPr/>
        </p:nvCxnSpPr>
        <p:spPr>
          <a:xfrm>
            <a:off x="349350" y="3974325"/>
            <a:ext cx="818100" cy="818100"/>
          </a:xfrm>
          <a:prstGeom prst="straightConnector1">
            <a:avLst/>
          </a:prstGeom>
          <a:noFill/>
          <a:ln w="28575" cap="flat" cmpd="sng">
            <a:solidFill>
              <a:srgbClr val="FFFFFF"/>
            </a:solidFill>
            <a:prstDash val="solid"/>
            <a:round/>
            <a:headEnd type="none" w="med" len="med"/>
            <a:tailEnd type="none" w="med" len="med"/>
          </a:ln>
        </p:spPr>
      </p:cxnSp>
      <p:cxnSp>
        <p:nvCxnSpPr>
          <p:cNvPr id="157" name="Google Shape;157;p22"/>
          <p:cNvCxnSpPr/>
          <p:nvPr/>
        </p:nvCxnSpPr>
        <p:spPr>
          <a:xfrm>
            <a:off x="7976550" y="344175"/>
            <a:ext cx="818100" cy="818100"/>
          </a:xfrm>
          <a:prstGeom prst="straightConnector1">
            <a:avLst/>
          </a:prstGeom>
          <a:noFill/>
          <a:ln w="2857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2"/>
          <p:cNvSpPr txBox="1">
            <a:spLocks noGrp="1"/>
          </p:cNvSpPr>
          <p:nvPr>
            <p:ph type="title"/>
          </p:nvPr>
        </p:nvSpPr>
        <p:spPr>
          <a:xfrm>
            <a:off x="1315275" y="1211250"/>
            <a:ext cx="6936900" cy="237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000"/>
              <a:t>farmers, gentry, royalty, baronet, army/naval officers, clergy, nobility, knights</a:t>
            </a:r>
            <a:endParaRPr sz="4000"/>
          </a:p>
        </p:txBody>
      </p:sp>
      <p:sp>
        <p:nvSpPr>
          <p:cNvPr id="267" name="Google Shape;267;p32"/>
          <p:cNvSpPr/>
          <p:nvPr/>
        </p:nvSpPr>
        <p:spPr>
          <a:xfrm>
            <a:off x="7041500" y="122975"/>
            <a:ext cx="1974900" cy="14727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2"/>
          <p:cNvSpPr txBox="1"/>
          <p:nvPr/>
        </p:nvSpPr>
        <p:spPr>
          <a:xfrm>
            <a:off x="7269000" y="300875"/>
            <a:ext cx="1640100" cy="11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latin typeface="Gudea"/>
                <a:ea typeface="Gudea"/>
                <a:cs typeface="Gudea"/>
                <a:sym typeface="Gudea"/>
              </a:rPr>
              <a:t>Hint! You’ll need 7 lines on the pyramid. Can you guess why?</a:t>
            </a:r>
            <a:endParaRPr sz="1600">
              <a:latin typeface="Gudea"/>
              <a:ea typeface="Gudea"/>
              <a:cs typeface="Gudea"/>
              <a:sym typeface="Gud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3"/>
          <p:cNvSpPr txBox="1">
            <a:spLocks noGrp="1"/>
          </p:cNvSpPr>
          <p:nvPr>
            <p:ph type="title"/>
          </p:nvPr>
        </p:nvSpPr>
        <p:spPr>
          <a:xfrm>
            <a:off x="1195075" y="180351"/>
            <a:ext cx="6405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s"/>
              <a:t>Because, but, so...</a:t>
            </a:r>
            <a:endParaRPr/>
          </a:p>
        </p:txBody>
      </p:sp>
      <p:sp>
        <p:nvSpPr>
          <p:cNvPr id="274" name="Google Shape;274;p33"/>
          <p:cNvSpPr txBox="1"/>
          <p:nvPr/>
        </p:nvSpPr>
        <p:spPr>
          <a:xfrm>
            <a:off x="1056475" y="1364450"/>
            <a:ext cx="7350300" cy="29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Gudea"/>
                <a:ea typeface="Gudea"/>
                <a:cs typeface="Gudea"/>
                <a:sym typeface="Gudea"/>
              </a:rPr>
              <a:t>In your books, write a small paragraph using the following sentence starters:</a:t>
            </a:r>
            <a:endParaRPr sz="1800">
              <a:latin typeface="Gudea"/>
              <a:ea typeface="Gudea"/>
              <a:cs typeface="Gudea"/>
              <a:sym typeface="Gudea"/>
            </a:endParaRPr>
          </a:p>
          <a:p>
            <a:pPr marL="0" lvl="0" indent="0" algn="l" rtl="0">
              <a:spcBef>
                <a:spcPts val="0"/>
              </a:spcBef>
              <a:spcAft>
                <a:spcPts val="0"/>
              </a:spcAft>
              <a:buNone/>
            </a:pPr>
            <a:endParaRPr sz="1800">
              <a:latin typeface="Gudea"/>
              <a:ea typeface="Gudea"/>
              <a:cs typeface="Gudea"/>
              <a:sym typeface="Gudea"/>
            </a:endParaRPr>
          </a:p>
          <a:p>
            <a:pPr marL="0" lvl="0" indent="0" algn="l" rtl="0">
              <a:spcBef>
                <a:spcPts val="0"/>
              </a:spcBef>
              <a:spcAft>
                <a:spcPts val="0"/>
              </a:spcAft>
              <a:buNone/>
            </a:pPr>
            <a:r>
              <a:rPr lang="es" sz="1800" b="1">
                <a:latin typeface="Gudea"/>
                <a:ea typeface="Gudea"/>
                <a:cs typeface="Gudea"/>
                <a:sym typeface="Gudea"/>
              </a:rPr>
              <a:t>Elizabeth Bennet was part of the gentry because…</a:t>
            </a:r>
            <a:endParaRPr sz="1800" b="1">
              <a:latin typeface="Gudea"/>
              <a:ea typeface="Gudea"/>
              <a:cs typeface="Gudea"/>
              <a:sym typeface="Gudea"/>
            </a:endParaRPr>
          </a:p>
          <a:p>
            <a:pPr marL="0" lvl="0" indent="0" algn="l" rtl="0">
              <a:spcBef>
                <a:spcPts val="0"/>
              </a:spcBef>
              <a:spcAft>
                <a:spcPts val="0"/>
              </a:spcAft>
              <a:buNone/>
            </a:pPr>
            <a:endParaRPr sz="1800" b="1">
              <a:latin typeface="Gudea"/>
              <a:ea typeface="Gudea"/>
              <a:cs typeface="Gudea"/>
              <a:sym typeface="Gudea"/>
            </a:endParaRPr>
          </a:p>
          <a:p>
            <a:pPr marL="0" lvl="0" indent="0" algn="l" rtl="0">
              <a:spcBef>
                <a:spcPts val="0"/>
              </a:spcBef>
              <a:spcAft>
                <a:spcPts val="0"/>
              </a:spcAft>
              <a:buNone/>
            </a:pPr>
            <a:r>
              <a:rPr lang="es" sz="1800" b="1">
                <a:latin typeface="Gudea"/>
                <a:ea typeface="Gudea"/>
                <a:cs typeface="Gudea"/>
                <a:sym typeface="Gudea"/>
              </a:rPr>
              <a:t>but…</a:t>
            </a:r>
            <a:endParaRPr sz="1800" b="1">
              <a:latin typeface="Gudea"/>
              <a:ea typeface="Gudea"/>
              <a:cs typeface="Gudea"/>
              <a:sym typeface="Gudea"/>
            </a:endParaRPr>
          </a:p>
          <a:p>
            <a:pPr marL="0" lvl="0" indent="0" algn="l" rtl="0">
              <a:spcBef>
                <a:spcPts val="0"/>
              </a:spcBef>
              <a:spcAft>
                <a:spcPts val="0"/>
              </a:spcAft>
              <a:buNone/>
            </a:pPr>
            <a:endParaRPr sz="1800" b="1">
              <a:latin typeface="Gudea"/>
              <a:ea typeface="Gudea"/>
              <a:cs typeface="Gudea"/>
              <a:sym typeface="Gudea"/>
            </a:endParaRPr>
          </a:p>
          <a:p>
            <a:pPr marL="0" lvl="0" indent="0" algn="l" rtl="0">
              <a:spcBef>
                <a:spcPts val="0"/>
              </a:spcBef>
              <a:spcAft>
                <a:spcPts val="0"/>
              </a:spcAft>
              <a:buNone/>
            </a:pPr>
            <a:r>
              <a:rPr lang="es" sz="1800" b="1">
                <a:latin typeface="Gudea"/>
                <a:ea typeface="Gudea"/>
                <a:cs typeface="Gudea"/>
                <a:sym typeface="Gudea"/>
              </a:rPr>
              <a:t>So...</a:t>
            </a:r>
            <a:endParaRPr sz="1800" b="1">
              <a:latin typeface="Gudea"/>
              <a:ea typeface="Gudea"/>
              <a:cs typeface="Gudea"/>
              <a:sym typeface="Gudea"/>
            </a:endParaRPr>
          </a:p>
        </p:txBody>
      </p:sp>
      <p:sp>
        <p:nvSpPr>
          <p:cNvPr id="275" name="Google Shape;275;p33"/>
          <p:cNvSpPr/>
          <p:nvPr/>
        </p:nvSpPr>
        <p:spPr>
          <a:xfrm>
            <a:off x="6260075" y="2731450"/>
            <a:ext cx="2335500" cy="17862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txBox="1"/>
          <p:nvPr/>
        </p:nvSpPr>
        <p:spPr>
          <a:xfrm>
            <a:off x="6612175" y="2980450"/>
            <a:ext cx="1794600" cy="115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latin typeface="Gudea"/>
                <a:ea typeface="Gudea"/>
                <a:cs typeface="Gudea"/>
                <a:sym typeface="Gudea"/>
              </a:rPr>
              <a:t>In what way is Elizabeth’s situation similar and different to Austen’s?</a:t>
            </a:r>
            <a:endParaRPr sz="1600">
              <a:latin typeface="Gudea"/>
              <a:ea typeface="Gudea"/>
              <a:cs typeface="Gudea"/>
              <a:sym typeface="Gud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4"/>
          <p:cNvSpPr txBox="1">
            <a:spLocks noGrp="1"/>
          </p:cNvSpPr>
          <p:nvPr>
            <p:ph type="title"/>
          </p:nvPr>
        </p:nvSpPr>
        <p:spPr>
          <a:xfrm>
            <a:off x="515500" y="585800"/>
            <a:ext cx="8337900" cy="3786900"/>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s" sz="1600" i="0">
                <a:solidFill>
                  <a:srgbClr val="222222"/>
                </a:solidFill>
                <a:highlight>
                  <a:srgbClr val="FFFFFF"/>
                </a:highlight>
                <a:latin typeface="Gudea"/>
                <a:ea typeface="Gudea"/>
                <a:cs typeface="Gudea"/>
                <a:sym typeface="Gudea"/>
              </a:rPr>
              <a:t>Mr. Bennet's family estate, Longbourn House, is a residence and land located within the environs of the township of Meryton, in Hertfordshire, just north of London. From his family estate, Mr. Bennet derives an annual income of £2,000, which is a respectable income for a gentleman (but certainly not comparable to Mr Darcy's annual income of £10,000). Longbourn House also has an entailment upon it, meant to keep the estate in the sole possession of the family, down the male line, and from being divided-off amongst younger sons and any daughters; it is to passed-down amongst male heirs only.</a:t>
            </a:r>
            <a:br>
              <a:rPr lang="es" sz="1600" i="0">
                <a:solidFill>
                  <a:srgbClr val="222222"/>
                </a:solidFill>
                <a:highlight>
                  <a:srgbClr val="FFFFFF"/>
                </a:highlight>
                <a:latin typeface="Gudea"/>
                <a:ea typeface="Gudea"/>
                <a:cs typeface="Gudea"/>
                <a:sym typeface="Gudea"/>
              </a:rPr>
            </a:br>
            <a:br>
              <a:rPr lang="es" sz="1600" i="0">
                <a:solidFill>
                  <a:srgbClr val="222222"/>
                </a:solidFill>
                <a:highlight>
                  <a:srgbClr val="FFFFFF"/>
                </a:highlight>
                <a:latin typeface="Gudea"/>
                <a:ea typeface="Gudea"/>
                <a:cs typeface="Gudea"/>
                <a:sym typeface="Gudea"/>
              </a:rPr>
            </a:br>
            <a:r>
              <a:rPr lang="es" sz="1600" i="0">
                <a:solidFill>
                  <a:srgbClr val="222222"/>
                </a:solidFill>
                <a:highlight>
                  <a:srgbClr val="FFFFFF"/>
                </a:highlight>
                <a:latin typeface="Gudea"/>
                <a:ea typeface="Gudea"/>
                <a:cs typeface="Gudea"/>
                <a:sym typeface="Gudea"/>
              </a:rPr>
              <a:t>For years, Mr. Bennet had the hope and intention of fathering a son who was to inherit the entire estate; which would see to the entail for another generation, and provide for his widow and any other children he might have. Additionally, Mr. Bennet did not get along with his then-closest living male relative and male heir, his distant cousin, Mr. Collins (Sr.), who is described as an "</a:t>
            </a:r>
            <a:r>
              <a:rPr lang="es" sz="1600">
                <a:solidFill>
                  <a:srgbClr val="222222"/>
                </a:solidFill>
                <a:highlight>
                  <a:srgbClr val="FFFFFF"/>
                </a:highlight>
                <a:latin typeface="Gudea"/>
                <a:ea typeface="Gudea"/>
                <a:cs typeface="Gudea"/>
                <a:sym typeface="Gudea"/>
              </a:rPr>
              <a:t>illiterate miser</a:t>
            </a:r>
            <a:r>
              <a:rPr lang="es" sz="1600" i="0">
                <a:solidFill>
                  <a:srgbClr val="222222"/>
                </a:solidFill>
                <a:highlight>
                  <a:srgbClr val="FFFFFF"/>
                </a:highlight>
                <a:latin typeface="Gudea"/>
                <a:ea typeface="Gudea"/>
                <a:cs typeface="Gudea"/>
                <a:sym typeface="Gudea"/>
              </a:rPr>
              <a:t>" (possibly some disagreement over the entail), and did not want the estate going to him. Sadly, after 23/24-years of marriage, Mr. Bennet remains the last male scion of the Bennet family, thus marking the end of the Bennet name with his death.</a:t>
            </a:r>
            <a:endParaRPr sz="1600">
              <a:latin typeface="Gudea"/>
              <a:ea typeface="Gudea"/>
              <a:cs typeface="Gudea"/>
              <a:sym typeface="Gud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5"/>
          <p:cNvSpPr txBox="1">
            <a:spLocks noGrp="1"/>
          </p:cNvSpPr>
          <p:nvPr>
            <p:ph type="title"/>
          </p:nvPr>
        </p:nvSpPr>
        <p:spPr>
          <a:xfrm>
            <a:off x="1177892" y="439598"/>
            <a:ext cx="6405000" cy="48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u="sng">
                <a:solidFill>
                  <a:schemeClr val="hlink"/>
                </a:solidFill>
                <a:hlinkClick r:id="rId3"/>
              </a:rPr>
              <a:t>Courtship, love and marriage</a:t>
            </a:r>
            <a:endParaRPr/>
          </a:p>
        </p:txBody>
      </p:sp>
      <p:grpSp>
        <p:nvGrpSpPr>
          <p:cNvPr id="287" name="Google Shape;287;p35"/>
          <p:cNvGrpSpPr/>
          <p:nvPr/>
        </p:nvGrpSpPr>
        <p:grpSpPr>
          <a:xfrm>
            <a:off x="6213917" y="2454644"/>
            <a:ext cx="130506" cy="129925"/>
            <a:chOff x="-13512225" y="3647075"/>
            <a:chExt cx="353675" cy="352100"/>
          </a:xfrm>
        </p:grpSpPr>
        <p:sp>
          <p:nvSpPr>
            <p:cNvPr id="288" name="Google Shape;288;p35"/>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35"/>
          <p:cNvGrpSpPr/>
          <p:nvPr/>
        </p:nvGrpSpPr>
        <p:grpSpPr>
          <a:xfrm>
            <a:off x="5532510" y="3629635"/>
            <a:ext cx="131954" cy="131299"/>
            <a:chOff x="-9961625" y="4048175"/>
            <a:chExt cx="357600" cy="355825"/>
          </a:xfrm>
        </p:grpSpPr>
        <p:sp>
          <p:nvSpPr>
            <p:cNvPr id="299" name="Google Shape;299;p35"/>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5"/>
          <p:cNvSpPr/>
          <p:nvPr/>
        </p:nvSpPr>
        <p:spPr>
          <a:xfrm>
            <a:off x="2803385" y="3166020"/>
            <a:ext cx="22970" cy="7565"/>
          </a:xfrm>
          <a:custGeom>
            <a:avLst/>
            <a:gdLst/>
            <a:ahLst/>
            <a:cxnLst/>
            <a:rect l="l" t="t" r="r" b="b"/>
            <a:pathLst>
              <a:path w="2490" h="820" extrusionOk="0">
                <a:moveTo>
                  <a:pt x="0" y="0"/>
                </a:moveTo>
                <a:lnTo>
                  <a:pt x="0" y="819"/>
                </a:lnTo>
                <a:lnTo>
                  <a:pt x="2489" y="819"/>
                </a:lnTo>
                <a:lnTo>
                  <a:pt x="2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35"/>
          <p:cNvGrpSpPr/>
          <p:nvPr/>
        </p:nvGrpSpPr>
        <p:grpSpPr>
          <a:xfrm>
            <a:off x="4619958" y="1595680"/>
            <a:ext cx="130506" cy="122074"/>
            <a:chOff x="-10858725" y="4092875"/>
            <a:chExt cx="353675" cy="330825"/>
          </a:xfrm>
        </p:grpSpPr>
        <p:sp>
          <p:nvSpPr>
            <p:cNvPr id="307" name="Google Shape;307;p35"/>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35"/>
          <p:cNvSpPr txBox="1">
            <a:spLocks noGrp="1"/>
          </p:cNvSpPr>
          <p:nvPr>
            <p:ph type="subTitle" idx="4294967295"/>
          </p:nvPr>
        </p:nvSpPr>
        <p:spPr>
          <a:xfrm>
            <a:off x="1295075" y="1301913"/>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You did not marry for love - marriage and love had very little to do with each other, though it did happen occasionally</a:t>
            </a:r>
            <a:endParaRPr sz="1400" i="1">
              <a:solidFill>
                <a:srgbClr val="666666"/>
              </a:solidFill>
            </a:endParaRPr>
          </a:p>
        </p:txBody>
      </p:sp>
      <p:sp>
        <p:nvSpPr>
          <p:cNvPr id="314" name="Google Shape;314;p35"/>
          <p:cNvSpPr txBox="1">
            <a:spLocks noGrp="1"/>
          </p:cNvSpPr>
          <p:nvPr>
            <p:ph type="subTitle" idx="4294967295"/>
          </p:nvPr>
        </p:nvSpPr>
        <p:spPr>
          <a:xfrm>
            <a:off x="1295075" y="1843925"/>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Marriage was about continuing family lines, securing financial stability and enhancing your social status</a:t>
            </a:r>
            <a:endParaRPr sz="1400" i="1">
              <a:solidFill>
                <a:srgbClr val="666666"/>
              </a:solidFill>
            </a:endParaRPr>
          </a:p>
        </p:txBody>
      </p:sp>
      <p:sp>
        <p:nvSpPr>
          <p:cNvPr id="315" name="Google Shape;315;p35"/>
          <p:cNvSpPr txBox="1">
            <a:spLocks noGrp="1"/>
          </p:cNvSpPr>
          <p:nvPr>
            <p:ph type="subTitle" idx="4294967295"/>
          </p:nvPr>
        </p:nvSpPr>
        <p:spPr>
          <a:xfrm>
            <a:off x="1295075" y="2342863"/>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If you were not married by your mid-twenties you were actually late in the game. Women married as young as fifteen and sixteen years old, often having children by twenty.</a:t>
            </a:r>
            <a:endParaRPr sz="1400" i="1">
              <a:solidFill>
                <a:srgbClr val="666666"/>
              </a:solidFill>
            </a:endParaRPr>
          </a:p>
        </p:txBody>
      </p:sp>
      <p:sp>
        <p:nvSpPr>
          <p:cNvPr id="316" name="Google Shape;316;p35"/>
          <p:cNvSpPr txBox="1">
            <a:spLocks noGrp="1"/>
          </p:cNvSpPr>
          <p:nvPr>
            <p:ph type="subTitle" idx="4294967295"/>
          </p:nvPr>
        </p:nvSpPr>
        <p:spPr>
          <a:xfrm>
            <a:off x="1295075" y="2863350"/>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A woman was the property of her husband and father. If a proposal was to be had, the suitor would need to ‘apply’ to the father. It was ultimately not the mother’s decision.</a:t>
            </a:r>
            <a:endParaRPr sz="1400" i="1">
              <a:solidFill>
                <a:srgbClr val="666666"/>
              </a:solidFill>
            </a:endParaRPr>
          </a:p>
        </p:txBody>
      </p:sp>
      <p:sp>
        <p:nvSpPr>
          <p:cNvPr id="317" name="Google Shape;317;p35"/>
          <p:cNvSpPr txBox="1">
            <a:spLocks noGrp="1"/>
          </p:cNvSpPr>
          <p:nvPr>
            <p:ph type="subTitle" idx="4294967295"/>
          </p:nvPr>
        </p:nvSpPr>
        <p:spPr>
          <a:xfrm>
            <a:off x="1295075" y="3383825"/>
            <a:ext cx="7432200" cy="487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666666"/>
              </a:buClr>
              <a:buSzPts val="1400"/>
              <a:buChar char="-"/>
            </a:pPr>
            <a:r>
              <a:rPr lang="es" sz="1400" i="1">
                <a:solidFill>
                  <a:srgbClr val="666666"/>
                </a:solidFill>
              </a:rPr>
              <a:t>The courtship was an entire process, often semi-public. This was because the family was involved in the whole process and the potential husband and wife were not actually allowed to be alone together for very long.</a:t>
            </a:r>
            <a:endParaRPr sz="1400" i="1">
              <a:solidFill>
                <a:srgbClr val="6666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10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gtEl>
                                        <p:attrNameLst>
                                          <p:attrName>style.visibility</p:attrName>
                                        </p:attrNameLst>
                                      </p:cBhvr>
                                      <p:to>
                                        <p:strVal val="visible"/>
                                      </p:to>
                                    </p:set>
                                    <p:animEffect transition="in" filter="fade">
                                      <p:cBhvr>
                                        <p:cTn id="12" dur="1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
                                        </p:tgtEl>
                                        <p:attrNameLst>
                                          <p:attrName>style.visibility</p:attrName>
                                        </p:attrNameLst>
                                      </p:cBhvr>
                                      <p:to>
                                        <p:strVal val="visible"/>
                                      </p:to>
                                    </p:set>
                                    <p:animEffect transition="in" filter="fade">
                                      <p:cBhvr>
                                        <p:cTn id="17" dur="1000"/>
                                        <p:tgtEl>
                                          <p:spTgt spid="3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gtEl>
                                        <p:attrNameLst>
                                          <p:attrName>style.visibility</p:attrName>
                                        </p:attrNameLst>
                                      </p:cBhvr>
                                      <p:to>
                                        <p:strVal val="visible"/>
                                      </p:to>
                                    </p:set>
                                    <p:animEffect transition="in" filter="fade">
                                      <p:cBhvr>
                                        <p:cTn id="22" dur="1000"/>
                                        <p:tgtEl>
                                          <p:spTgt spid="3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
                                        </p:tgtEl>
                                        <p:attrNameLst>
                                          <p:attrName>style.visibility</p:attrName>
                                        </p:attrNameLst>
                                      </p:cBhvr>
                                      <p:to>
                                        <p:strVal val="visible"/>
                                      </p:to>
                                    </p:set>
                                    <p:animEffect transition="in" filter="fade">
                                      <p:cBhvr>
                                        <p:cTn id="27"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1177892" y="439598"/>
            <a:ext cx="6405000" cy="48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Social Expectations</a:t>
            </a:r>
            <a:endParaRPr/>
          </a:p>
        </p:txBody>
      </p:sp>
      <p:sp>
        <p:nvSpPr>
          <p:cNvPr id="323" name="Google Shape;323;p36"/>
          <p:cNvSpPr txBox="1"/>
          <p:nvPr/>
        </p:nvSpPr>
        <p:spPr>
          <a:xfrm>
            <a:off x="1056475" y="1364450"/>
            <a:ext cx="7350300" cy="29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latin typeface="Gudea"/>
                <a:ea typeface="Gudea"/>
                <a:cs typeface="Gudea"/>
                <a:sym typeface="Gudea"/>
              </a:rPr>
              <a:t>Read the information in your booklet and complete the activities.</a:t>
            </a:r>
            <a:endParaRPr sz="1800" b="1">
              <a:latin typeface="Gudea"/>
              <a:ea typeface="Gudea"/>
              <a:cs typeface="Gudea"/>
              <a:sym typeface="Gud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Context</a:t>
            </a:r>
            <a:endParaRPr/>
          </a:p>
        </p:txBody>
      </p:sp>
      <p:sp>
        <p:nvSpPr>
          <p:cNvPr id="163" name="Google Shape;163;p23"/>
          <p:cNvSpPr txBox="1">
            <a:spLocks noGrp="1"/>
          </p:cNvSpPr>
          <p:nvPr>
            <p:ph type="subTitle" idx="1"/>
          </p:nvPr>
        </p:nvSpPr>
        <p:spPr>
          <a:xfrm>
            <a:off x="4410175" y="3006500"/>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666666"/>
                </a:solidFill>
              </a:rPr>
              <a:t>Learning Objectives: We are learning about the contextual factors that shaped and drove the narrative of ‘Pride and Prejudice’.</a:t>
            </a:r>
            <a:endParaRPr>
              <a:solidFill>
                <a:srgbClr val="666666"/>
              </a:solidFill>
            </a:endParaRPr>
          </a:p>
        </p:txBody>
      </p:sp>
      <p:pic>
        <p:nvPicPr>
          <p:cNvPr id="164" name="Google Shape;164;p23"/>
          <p:cNvPicPr preferRelativeResize="0"/>
          <p:nvPr/>
        </p:nvPicPr>
        <p:blipFill>
          <a:blip r:embed="rId3">
            <a:alphaModFix/>
          </a:blip>
          <a:stretch>
            <a:fillRect/>
          </a:stretch>
        </p:blipFill>
        <p:spPr>
          <a:xfrm>
            <a:off x="0" y="0"/>
            <a:ext cx="3429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History</a:t>
            </a:r>
            <a:endParaRPr/>
          </a:p>
        </p:txBody>
      </p:sp>
      <p:sp>
        <p:nvSpPr>
          <p:cNvPr id="170" name="Google Shape;170;p24"/>
          <p:cNvSpPr txBox="1">
            <a:spLocks noGrp="1"/>
          </p:cNvSpPr>
          <p:nvPr>
            <p:ph type="subTitle" idx="1"/>
          </p:nvPr>
        </p:nvSpPr>
        <p:spPr>
          <a:xfrm>
            <a:off x="4410175" y="3006500"/>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666666"/>
                </a:solidFill>
              </a:rPr>
              <a:t>The historical context of the regency period</a:t>
            </a:r>
            <a:endParaRPr>
              <a:solidFill>
                <a:srgbClr val="666666"/>
              </a:solidFill>
            </a:endParaRPr>
          </a:p>
        </p:txBody>
      </p:sp>
      <p:pic>
        <p:nvPicPr>
          <p:cNvPr id="171" name="Google Shape;171;p24"/>
          <p:cNvPicPr preferRelativeResize="0"/>
          <p:nvPr/>
        </p:nvPicPr>
        <p:blipFill>
          <a:blip r:embed="rId3">
            <a:alphaModFix/>
          </a:blip>
          <a:stretch>
            <a:fillRect/>
          </a:stretch>
        </p:blipFill>
        <p:spPr>
          <a:xfrm>
            <a:off x="562750" y="152400"/>
            <a:ext cx="2906248"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5"/>
          <p:cNvSpPr txBox="1">
            <a:spLocks noGrp="1"/>
          </p:cNvSpPr>
          <p:nvPr>
            <p:ph type="title"/>
          </p:nvPr>
        </p:nvSpPr>
        <p:spPr>
          <a:xfrm>
            <a:off x="469925" y="450775"/>
            <a:ext cx="2727900" cy="1035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solidFill>
                  <a:srgbClr val="434343"/>
                </a:solidFill>
              </a:rPr>
              <a:t>1811-1820</a:t>
            </a:r>
            <a:endParaRPr>
              <a:solidFill>
                <a:srgbClr val="434343"/>
              </a:solidFill>
            </a:endParaRPr>
          </a:p>
        </p:txBody>
      </p:sp>
      <p:sp>
        <p:nvSpPr>
          <p:cNvPr id="177" name="Google Shape;177;p25"/>
          <p:cNvSpPr txBox="1">
            <a:spLocks noGrp="1"/>
          </p:cNvSpPr>
          <p:nvPr>
            <p:ph type="title" idx="3"/>
          </p:nvPr>
        </p:nvSpPr>
        <p:spPr>
          <a:xfrm>
            <a:off x="3339000" y="1010532"/>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1</a:t>
            </a:r>
            <a:endParaRPr/>
          </a:p>
        </p:txBody>
      </p:sp>
      <p:sp>
        <p:nvSpPr>
          <p:cNvPr id="178" name="Google Shape;178;p25"/>
          <p:cNvSpPr txBox="1">
            <a:spLocks noGrp="1"/>
          </p:cNvSpPr>
          <p:nvPr>
            <p:ph type="title" idx="4"/>
          </p:nvPr>
        </p:nvSpPr>
        <p:spPr>
          <a:xfrm>
            <a:off x="3339000" y="2148917"/>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2</a:t>
            </a:r>
            <a:endParaRPr/>
          </a:p>
        </p:txBody>
      </p:sp>
      <p:sp>
        <p:nvSpPr>
          <p:cNvPr id="179" name="Google Shape;179;p25"/>
          <p:cNvSpPr txBox="1">
            <a:spLocks noGrp="1"/>
          </p:cNvSpPr>
          <p:nvPr>
            <p:ph type="title" idx="5"/>
          </p:nvPr>
        </p:nvSpPr>
        <p:spPr>
          <a:xfrm>
            <a:off x="3339000" y="3278893"/>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3</a:t>
            </a:r>
            <a:endParaRPr/>
          </a:p>
        </p:txBody>
      </p:sp>
      <p:sp>
        <p:nvSpPr>
          <p:cNvPr id="180" name="Google Shape;180;p25"/>
          <p:cNvSpPr txBox="1">
            <a:spLocks noGrp="1"/>
          </p:cNvSpPr>
          <p:nvPr>
            <p:ph type="title" idx="2"/>
          </p:nvPr>
        </p:nvSpPr>
        <p:spPr>
          <a:xfrm>
            <a:off x="5355225" y="907976"/>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George IV</a:t>
            </a:r>
            <a:endParaRPr/>
          </a:p>
        </p:txBody>
      </p:sp>
      <p:sp>
        <p:nvSpPr>
          <p:cNvPr id="181" name="Google Shape;181;p25"/>
          <p:cNvSpPr txBox="1">
            <a:spLocks noGrp="1"/>
          </p:cNvSpPr>
          <p:nvPr>
            <p:ph type="subTitle" idx="1"/>
          </p:nvPr>
        </p:nvSpPr>
        <p:spPr>
          <a:xfrm>
            <a:off x="5355225" y="1573300"/>
            <a:ext cx="3629100" cy="6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“naughty prince” of the time was King George IV, who loved excess and luxury.</a:t>
            </a:r>
            <a:endParaRPr/>
          </a:p>
        </p:txBody>
      </p:sp>
      <p:sp>
        <p:nvSpPr>
          <p:cNvPr id="182" name="Google Shape;182;p25"/>
          <p:cNvSpPr txBox="1">
            <a:spLocks noGrp="1"/>
          </p:cNvSpPr>
          <p:nvPr>
            <p:ph type="title" idx="6"/>
          </p:nvPr>
        </p:nvSpPr>
        <p:spPr>
          <a:xfrm>
            <a:off x="5355225" y="2046500"/>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Highpoint of British Sophistication</a:t>
            </a:r>
            <a:endParaRPr/>
          </a:p>
        </p:txBody>
      </p:sp>
      <p:sp>
        <p:nvSpPr>
          <p:cNvPr id="183" name="Google Shape;183;p25"/>
          <p:cNvSpPr txBox="1">
            <a:spLocks noGrp="1"/>
          </p:cNvSpPr>
          <p:nvPr>
            <p:ph type="subTitle" idx="7"/>
          </p:nvPr>
        </p:nvSpPr>
        <p:spPr>
          <a:xfrm>
            <a:off x="5355225" y="2711825"/>
            <a:ext cx="3629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regency period is considered to be the most elegant and stylish period of English history.</a:t>
            </a:r>
            <a:endParaRPr/>
          </a:p>
        </p:txBody>
      </p:sp>
      <p:sp>
        <p:nvSpPr>
          <p:cNvPr id="184" name="Google Shape;184;p25"/>
          <p:cNvSpPr txBox="1">
            <a:spLocks noGrp="1"/>
          </p:cNvSpPr>
          <p:nvPr>
            <p:ph type="title" idx="8"/>
          </p:nvPr>
        </p:nvSpPr>
        <p:spPr>
          <a:xfrm>
            <a:off x="5355225" y="3185025"/>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Why was it called ‘regency’?</a:t>
            </a:r>
            <a:endParaRPr/>
          </a:p>
        </p:txBody>
      </p:sp>
      <p:sp>
        <p:nvSpPr>
          <p:cNvPr id="185" name="Google Shape;185;p25"/>
          <p:cNvSpPr txBox="1">
            <a:spLocks noGrp="1"/>
          </p:cNvSpPr>
          <p:nvPr>
            <p:ph type="subTitle" idx="9"/>
          </p:nvPr>
        </p:nvSpPr>
        <p:spPr>
          <a:xfrm>
            <a:off x="5355225" y="3850350"/>
            <a:ext cx="3629100" cy="7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George IV was ‘prince regent’, as in acting King, as his father was still alive but ill and considered incapable of leading the country.</a:t>
            </a:r>
            <a:endParaRPr/>
          </a:p>
        </p:txBody>
      </p:sp>
      <p:pic>
        <p:nvPicPr>
          <p:cNvPr id="186" name="Google Shape;186;p25"/>
          <p:cNvPicPr preferRelativeResize="0"/>
          <p:nvPr/>
        </p:nvPicPr>
        <p:blipFill>
          <a:blip r:embed="rId3">
            <a:alphaModFix/>
          </a:blip>
          <a:stretch>
            <a:fillRect/>
          </a:stretch>
        </p:blipFill>
        <p:spPr>
          <a:xfrm>
            <a:off x="469925" y="1433000"/>
            <a:ext cx="2643846" cy="3352924"/>
          </a:xfrm>
          <a:prstGeom prst="rect">
            <a:avLst/>
          </a:prstGeom>
          <a:noFill/>
          <a:ln>
            <a:noFill/>
          </a:ln>
        </p:spPr>
      </p:pic>
      <p:cxnSp>
        <p:nvCxnSpPr>
          <p:cNvPr id="187" name="Google Shape;187;p25"/>
          <p:cNvCxnSpPr/>
          <p:nvPr/>
        </p:nvCxnSpPr>
        <p:spPr>
          <a:xfrm>
            <a:off x="3530400" y="825525"/>
            <a:ext cx="1542300" cy="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25"/>
          <p:cNvSpPr txBox="1"/>
          <p:nvPr/>
        </p:nvSpPr>
        <p:spPr>
          <a:xfrm>
            <a:off x="5037375" y="502325"/>
            <a:ext cx="3792300" cy="70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100" i="1">
                <a:latin typeface="Gudea"/>
                <a:ea typeface="Gudea"/>
                <a:cs typeface="Gudea"/>
                <a:sym typeface="Gudea"/>
              </a:rPr>
              <a:t>Informally the period lasted longer and is used to categorise a distinct period of fashion, literature and architectural style.</a:t>
            </a:r>
            <a:endParaRPr sz="1100" i="1">
              <a:latin typeface="Gudea"/>
              <a:ea typeface="Gudea"/>
              <a:cs typeface="Gudea"/>
              <a:sym typeface="Gud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10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6"/>
          <p:cNvSpPr txBox="1">
            <a:spLocks noGrp="1"/>
          </p:cNvSpPr>
          <p:nvPr>
            <p:ph type="subTitle" idx="2"/>
          </p:nvPr>
        </p:nvSpPr>
        <p:spPr>
          <a:xfrm>
            <a:off x="1904400" y="1380950"/>
            <a:ext cx="5335200" cy="192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a:t>“Harris, I am not well. Pray, get me a brandy”.</a:t>
            </a:r>
            <a:endParaRPr/>
          </a:p>
          <a:p>
            <a:pPr marL="0" lvl="0" indent="0" algn="l" rtl="0">
              <a:spcBef>
                <a:spcPts val="0"/>
              </a:spcBef>
              <a:spcAft>
                <a:spcPts val="0"/>
              </a:spcAft>
              <a:buClr>
                <a:srgbClr val="999999"/>
              </a:buClr>
              <a:buSzPts val="1600"/>
              <a:buFont typeface="Gudea"/>
              <a:buNone/>
            </a:pPr>
            <a:endParaRPr/>
          </a:p>
        </p:txBody>
      </p:sp>
      <p:sp>
        <p:nvSpPr>
          <p:cNvPr id="194" name="Google Shape;194;p26"/>
          <p:cNvSpPr txBox="1">
            <a:spLocks noGrp="1"/>
          </p:cNvSpPr>
          <p:nvPr>
            <p:ph type="subTitle" idx="1"/>
          </p:nvPr>
        </p:nvSpPr>
        <p:spPr>
          <a:xfrm>
            <a:off x="1593768" y="3543715"/>
            <a:ext cx="5679600" cy="357600"/>
          </a:xfrm>
          <a:prstGeom prst="rect">
            <a:avLst/>
          </a:prstGeom>
        </p:spPr>
        <p:txBody>
          <a:bodyPr spcFirstLastPara="1" wrap="square" lIns="91425" tIns="91425" rIns="91425" bIns="91425" anchor="t" anchorCtr="0">
            <a:noAutofit/>
          </a:bodyPr>
          <a:lstStyle/>
          <a:p>
            <a:pPr marL="457200" lvl="0" indent="-330200" algn="r" rtl="0">
              <a:spcBef>
                <a:spcPts val="0"/>
              </a:spcBef>
              <a:spcAft>
                <a:spcPts val="0"/>
              </a:spcAft>
              <a:buClr>
                <a:srgbClr val="999999"/>
              </a:buClr>
              <a:buSzPts val="1600"/>
              <a:buChar char="-"/>
            </a:pPr>
            <a:r>
              <a:rPr lang="es">
                <a:solidFill>
                  <a:srgbClr val="999999"/>
                </a:solidFill>
              </a:rPr>
              <a:t>King George upon seeing his future wife.</a:t>
            </a:r>
            <a:endParaRPr>
              <a:solidFill>
                <a:srgbClr val="9999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7"/>
          <p:cNvSpPr txBox="1">
            <a:spLocks noGrp="1"/>
          </p:cNvSpPr>
          <p:nvPr>
            <p:ph type="title" idx="3"/>
          </p:nvPr>
        </p:nvSpPr>
        <p:spPr>
          <a:xfrm>
            <a:off x="3339000" y="1010532"/>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1</a:t>
            </a:r>
            <a:endParaRPr/>
          </a:p>
        </p:txBody>
      </p:sp>
      <p:sp>
        <p:nvSpPr>
          <p:cNvPr id="200" name="Google Shape;200;p27"/>
          <p:cNvSpPr txBox="1">
            <a:spLocks noGrp="1"/>
          </p:cNvSpPr>
          <p:nvPr>
            <p:ph type="title" idx="4"/>
          </p:nvPr>
        </p:nvSpPr>
        <p:spPr>
          <a:xfrm>
            <a:off x="3339000" y="2095042"/>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2</a:t>
            </a:r>
            <a:endParaRPr/>
          </a:p>
        </p:txBody>
      </p:sp>
      <p:sp>
        <p:nvSpPr>
          <p:cNvPr id="201" name="Google Shape;201;p27"/>
          <p:cNvSpPr txBox="1">
            <a:spLocks noGrp="1"/>
          </p:cNvSpPr>
          <p:nvPr>
            <p:ph type="title" idx="5"/>
          </p:nvPr>
        </p:nvSpPr>
        <p:spPr>
          <a:xfrm>
            <a:off x="3339000" y="3278893"/>
            <a:ext cx="2054400" cy="95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3</a:t>
            </a:r>
            <a:endParaRPr/>
          </a:p>
        </p:txBody>
      </p:sp>
      <p:sp>
        <p:nvSpPr>
          <p:cNvPr id="202" name="Google Shape;202;p27"/>
          <p:cNvSpPr txBox="1">
            <a:spLocks noGrp="1"/>
          </p:cNvSpPr>
          <p:nvPr>
            <p:ph type="title" idx="2"/>
          </p:nvPr>
        </p:nvSpPr>
        <p:spPr>
          <a:xfrm>
            <a:off x="5355225" y="619851"/>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Competition with Napoleon</a:t>
            </a:r>
            <a:endParaRPr/>
          </a:p>
        </p:txBody>
      </p:sp>
      <p:sp>
        <p:nvSpPr>
          <p:cNvPr id="203" name="Google Shape;203;p27"/>
          <p:cNvSpPr txBox="1">
            <a:spLocks noGrp="1"/>
          </p:cNvSpPr>
          <p:nvPr>
            <p:ph type="subTitle" idx="1"/>
          </p:nvPr>
        </p:nvSpPr>
        <p:spPr>
          <a:xfrm>
            <a:off x="5355225" y="1302750"/>
            <a:ext cx="3629100" cy="66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king was determined to surpass Napoleon (France) in luxury, style and excess.</a:t>
            </a:r>
            <a:endParaRPr/>
          </a:p>
        </p:txBody>
      </p:sp>
      <p:sp>
        <p:nvSpPr>
          <p:cNvPr id="204" name="Google Shape;204;p27"/>
          <p:cNvSpPr txBox="1">
            <a:spLocks noGrp="1"/>
          </p:cNvSpPr>
          <p:nvPr>
            <p:ph type="title" idx="6"/>
          </p:nvPr>
        </p:nvSpPr>
        <p:spPr>
          <a:xfrm>
            <a:off x="5355225" y="1857575"/>
            <a:ext cx="3260400" cy="842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Class Structure</a:t>
            </a:r>
            <a:endParaRPr/>
          </a:p>
        </p:txBody>
      </p:sp>
      <p:sp>
        <p:nvSpPr>
          <p:cNvPr id="205" name="Google Shape;205;p27"/>
          <p:cNvSpPr txBox="1">
            <a:spLocks noGrp="1"/>
          </p:cNvSpPr>
          <p:nvPr>
            <p:ph type="subTitle" idx="7"/>
          </p:nvPr>
        </p:nvSpPr>
        <p:spPr>
          <a:xfrm>
            <a:off x="5355225" y="2502200"/>
            <a:ext cx="3629100" cy="77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regency period had a very specific social hierarchy, which we will look at more closely soon.</a:t>
            </a:r>
            <a:endParaRPr/>
          </a:p>
        </p:txBody>
      </p:sp>
      <p:sp>
        <p:nvSpPr>
          <p:cNvPr id="206" name="Google Shape;206;p27"/>
          <p:cNvSpPr txBox="1">
            <a:spLocks noGrp="1"/>
          </p:cNvSpPr>
          <p:nvPr>
            <p:ph type="title" idx="8"/>
          </p:nvPr>
        </p:nvSpPr>
        <p:spPr>
          <a:xfrm>
            <a:off x="5355225" y="3278900"/>
            <a:ext cx="3260400" cy="56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Before and After the Regency</a:t>
            </a:r>
            <a:endParaRPr/>
          </a:p>
        </p:txBody>
      </p:sp>
      <p:sp>
        <p:nvSpPr>
          <p:cNvPr id="207" name="Google Shape;207;p27"/>
          <p:cNvSpPr txBox="1">
            <a:spLocks noGrp="1"/>
          </p:cNvSpPr>
          <p:nvPr>
            <p:ph type="subTitle" idx="9"/>
          </p:nvPr>
        </p:nvSpPr>
        <p:spPr>
          <a:xfrm>
            <a:off x="5355225" y="3681550"/>
            <a:ext cx="3629100" cy="107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regency period was preceded by the Georgian period and succeeded by the Victorian period, upon the reign of Queen Victoria. </a:t>
            </a:r>
            <a:r>
              <a:rPr lang="es" b="1"/>
              <a:t>Austen lived in Georgian and Regent times.</a:t>
            </a:r>
            <a:endParaRPr b="1"/>
          </a:p>
        </p:txBody>
      </p:sp>
      <p:pic>
        <p:nvPicPr>
          <p:cNvPr id="208" name="Google Shape;208;p27"/>
          <p:cNvPicPr preferRelativeResize="0"/>
          <p:nvPr/>
        </p:nvPicPr>
        <p:blipFill>
          <a:blip r:embed="rId3">
            <a:alphaModFix/>
          </a:blip>
          <a:stretch>
            <a:fillRect/>
          </a:stretch>
        </p:blipFill>
        <p:spPr>
          <a:xfrm>
            <a:off x="262350" y="358750"/>
            <a:ext cx="3034199" cy="44259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Geography</a:t>
            </a:r>
            <a:endParaRPr/>
          </a:p>
        </p:txBody>
      </p:sp>
      <p:sp>
        <p:nvSpPr>
          <p:cNvPr id="214" name="Google Shape;214;p28"/>
          <p:cNvSpPr txBox="1">
            <a:spLocks noGrp="1"/>
          </p:cNvSpPr>
          <p:nvPr>
            <p:ph type="subTitle" idx="1"/>
          </p:nvPr>
        </p:nvSpPr>
        <p:spPr>
          <a:xfrm>
            <a:off x="4350075" y="2929225"/>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i="1">
                <a:solidFill>
                  <a:srgbClr val="666666"/>
                </a:solidFill>
              </a:rPr>
              <a:t>‘Pride and Prejudice’ </a:t>
            </a:r>
            <a:r>
              <a:rPr lang="es">
                <a:solidFill>
                  <a:srgbClr val="666666"/>
                </a:solidFill>
              </a:rPr>
              <a:t>is set in the county of Hertfordshire. However, many towns are fictional in the text, such as Meryton, Longbourn and Netherfield Park. Yet, they are likely based on real locations in England that Austen visited.</a:t>
            </a:r>
            <a:endParaRPr>
              <a:solidFill>
                <a:srgbClr val="666666"/>
              </a:solidFill>
            </a:endParaRPr>
          </a:p>
        </p:txBody>
      </p:sp>
      <p:pic>
        <p:nvPicPr>
          <p:cNvPr id="215" name="Google Shape;215;p28"/>
          <p:cNvPicPr preferRelativeResize="0"/>
          <p:nvPr/>
        </p:nvPicPr>
        <p:blipFill>
          <a:blip r:embed="rId3">
            <a:alphaModFix/>
          </a:blip>
          <a:stretch>
            <a:fillRect/>
          </a:stretch>
        </p:blipFill>
        <p:spPr>
          <a:xfrm>
            <a:off x="272675" y="180700"/>
            <a:ext cx="345221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4254525" y="1383255"/>
            <a:ext cx="3888000" cy="14070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rgbClr val="434343"/>
              </a:buClr>
              <a:buSzPts val="2800"/>
              <a:buFont typeface="Old Standard TT"/>
              <a:buNone/>
            </a:pPr>
            <a:r>
              <a:rPr lang="es"/>
              <a:t>Social</a:t>
            </a:r>
            <a:endParaRPr/>
          </a:p>
        </p:txBody>
      </p:sp>
      <p:sp>
        <p:nvSpPr>
          <p:cNvPr id="226" name="Google Shape;226;p30"/>
          <p:cNvSpPr txBox="1">
            <a:spLocks noGrp="1"/>
          </p:cNvSpPr>
          <p:nvPr>
            <p:ph type="subTitle" idx="1"/>
          </p:nvPr>
        </p:nvSpPr>
        <p:spPr>
          <a:xfrm>
            <a:off x="4410175" y="3006500"/>
            <a:ext cx="3888000" cy="157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666666"/>
                </a:solidFill>
              </a:rPr>
              <a:t>The social context of the regency period</a:t>
            </a:r>
            <a:endParaRPr>
              <a:solidFill>
                <a:srgbClr val="666666"/>
              </a:solidFill>
            </a:endParaRPr>
          </a:p>
        </p:txBody>
      </p:sp>
      <p:pic>
        <p:nvPicPr>
          <p:cNvPr id="227" name="Google Shape;227;p30"/>
          <p:cNvPicPr preferRelativeResize="0"/>
          <p:nvPr/>
        </p:nvPicPr>
        <p:blipFill>
          <a:blip r:embed="rId3">
            <a:alphaModFix/>
          </a:blip>
          <a:stretch>
            <a:fillRect/>
          </a:stretch>
        </p:blipFill>
        <p:spPr>
          <a:xfrm>
            <a:off x="448350" y="180600"/>
            <a:ext cx="2980084"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1177892" y="439598"/>
            <a:ext cx="6405000" cy="48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The social hierarchy</a:t>
            </a:r>
            <a:endParaRPr/>
          </a:p>
        </p:txBody>
      </p:sp>
      <p:grpSp>
        <p:nvGrpSpPr>
          <p:cNvPr id="233" name="Google Shape;233;p31"/>
          <p:cNvGrpSpPr/>
          <p:nvPr/>
        </p:nvGrpSpPr>
        <p:grpSpPr>
          <a:xfrm>
            <a:off x="6213917" y="2454644"/>
            <a:ext cx="130506" cy="129925"/>
            <a:chOff x="-13512225" y="3647075"/>
            <a:chExt cx="353675" cy="352100"/>
          </a:xfrm>
        </p:grpSpPr>
        <p:sp>
          <p:nvSpPr>
            <p:cNvPr id="234" name="Google Shape;234;p31"/>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 name="Google Shape;244;p31"/>
          <p:cNvGrpSpPr/>
          <p:nvPr/>
        </p:nvGrpSpPr>
        <p:grpSpPr>
          <a:xfrm>
            <a:off x="5532510" y="3629635"/>
            <a:ext cx="131954" cy="131299"/>
            <a:chOff x="-9961625" y="4048175"/>
            <a:chExt cx="357600" cy="355825"/>
          </a:xfrm>
        </p:grpSpPr>
        <p:sp>
          <p:nvSpPr>
            <p:cNvPr id="245" name="Google Shape;245;p31"/>
            <p:cNvSpPr/>
            <p:nvPr/>
          </p:nvSpPr>
          <p:spPr>
            <a:xfrm>
              <a:off x="-9958475" y="4048175"/>
              <a:ext cx="64625" cy="62650"/>
            </a:xfrm>
            <a:custGeom>
              <a:avLst/>
              <a:gdLst/>
              <a:ahLst/>
              <a:cxnLst/>
              <a:rect l="l" t="t" r="r" b="b"/>
              <a:pathLst>
                <a:path w="2585" h="2506" extrusionOk="0">
                  <a:moveTo>
                    <a:pt x="442" y="0"/>
                  </a:moveTo>
                  <a:cubicBezTo>
                    <a:pt x="339" y="0"/>
                    <a:pt x="237" y="40"/>
                    <a:pt x="158" y="119"/>
                  </a:cubicBezTo>
                  <a:cubicBezTo>
                    <a:pt x="1" y="339"/>
                    <a:pt x="1" y="560"/>
                    <a:pt x="158" y="717"/>
                  </a:cubicBezTo>
                  <a:lnTo>
                    <a:pt x="1828" y="2387"/>
                  </a:lnTo>
                  <a:cubicBezTo>
                    <a:pt x="1923" y="2466"/>
                    <a:pt x="2033" y="2505"/>
                    <a:pt x="2139" y="2505"/>
                  </a:cubicBezTo>
                  <a:cubicBezTo>
                    <a:pt x="2246" y="2505"/>
                    <a:pt x="2348" y="2466"/>
                    <a:pt x="2427" y="2387"/>
                  </a:cubicBezTo>
                  <a:cubicBezTo>
                    <a:pt x="2584" y="2229"/>
                    <a:pt x="2584" y="1946"/>
                    <a:pt x="2427" y="1788"/>
                  </a:cubicBezTo>
                  <a:lnTo>
                    <a:pt x="725" y="119"/>
                  </a:lnTo>
                  <a:cubicBezTo>
                    <a:pt x="647" y="40"/>
                    <a:pt x="544" y="0"/>
                    <a:pt x="4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9873400" y="4048775"/>
              <a:ext cx="21275" cy="63025"/>
            </a:xfrm>
            <a:custGeom>
              <a:avLst/>
              <a:gdLst/>
              <a:ahLst/>
              <a:cxnLst/>
              <a:rect l="l" t="t" r="r" b="b"/>
              <a:pathLst>
                <a:path w="851" h="2521" extrusionOk="0">
                  <a:moveTo>
                    <a:pt x="410" y="0"/>
                  </a:moveTo>
                  <a:cubicBezTo>
                    <a:pt x="189" y="0"/>
                    <a:pt x="0" y="189"/>
                    <a:pt x="0" y="410"/>
                  </a:cubicBezTo>
                  <a:lnTo>
                    <a:pt x="0" y="2079"/>
                  </a:lnTo>
                  <a:cubicBezTo>
                    <a:pt x="0" y="2300"/>
                    <a:pt x="221" y="2520"/>
                    <a:pt x="410" y="2520"/>
                  </a:cubicBezTo>
                  <a:cubicBezTo>
                    <a:pt x="630" y="2520"/>
                    <a:pt x="851" y="2300"/>
                    <a:pt x="851" y="2079"/>
                  </a:cubicBezTo>
                  <a:lnTo>
                    <a:pt x="851" y="410"/>
                  </a:lnTo>
                  <a:cubicBezTo>
                    <a:pt x="851" y="189"/>
                    <a:pt x="630"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9957675" y="4133050"/>
              <a:ext cx="63025" cy="19700"/>
            </a:xfrm>
            <a:custGeom>
              <a:avLst/>
              <a:gdLst/>
              <a:ahLst/>
              <a:cxnLst/>
              <a:rect l="l" t="t" r="r" b="b"/>
              <a:pathLst>
                <a:path w="2521" h="788" extrusionOk="0">
                  <a:moveTo>
                    <a:pt x="441" y="0"/>
                  </a:moveTo>
                  <a:cubicBezTo>
                    <a:pt x="189" y="0"/>
                    <a:pt x="0" y="189"/>
                    <a:pt x="0" y="410"/>
                  </a:cubicBezTo>
                  <a:cubicBezTo>
                    <a:pt x="0" y="599"/>
                    <a:pt x="189" y="788"/>
                    <a:pt x="441" y="788"/>
                  </a:cubicBezTo>
                  <a:lnTo>
                    <a:pt x="2111" y="788"/>
                  </a:lnTo>
                  <a:cubicBezTo>
                    <a:pt x="2363" y="788"/>
                    <a:pt x="2521" y="599"/>
                    <a:pt x="2521" y="410"/>
                  </a:cubicBezTo>
                  <a:cubicBezTo>
                    <a:pt x="2521" y="158"/>
                    <a:pt x="2332" y="0"/>
                    <a:pt x="2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p:nvPr/>
          </p:nvSpPr>
          <p:spPr>
            <a:xfrm>
              <a:off x="-9961625" y="4132250"/>
              <a:ext cx="253650" cy="271750"/>
            </a:xfrm>
            <a:custGeom>
              <a:avLst/>
              <a:gdLst/>
              <a:ahLst/>
              <a:cxnLst/>
              <a:rect l="l" t="t" r="r" b="b"/>
              <a:pathLst>
                <a:path w="10146" h="10870" extrusionOk="0">
                  <a:moveTo>
                    <a:pt x="5357" y="1"/>
                  </a:moveTo>
                  <a:cubicBezTo>
                    <a:pt x="5010" y="1"/>
                    <a:pt x="4727" y="253"/>
                    <a:pt x="4727" y="631"/>
                  </a:cubicBezTo>
                  <a:lnTo>
                    <a:pt x="4727" y="5388"/>
                  </a:lnTo>
                  <a:cubicBezTo>
                    <a:pt x="4727" y="5640"/>
                    <a:pt x="4537" y="5797"/>
                    <a:pt x="4317" y="5797"/>
                  </a:cubicBezTo>
                  <a:cubicBezTo>
                    <a:pt x="4128" y="5797"/>
                    <a:pt x="3907" y="5577"/>
                    <a:pt x="3907" y="5388"/>
                  </a:cubicBezTo>
                  <a:lnTo>
                    <a:pt x="3907" y="1450"/>
                  </a:lnTo>
                  <a:cubicBezTo>
                    <a:pt x="3907" y="1103"/>
                    <a:pt x="3624" y="820"/>
                    <a:pt x="3277" y="820"/>
                  </a:cubicBezTo>
                  <a:cubicBezTo>
                    <a:pt x="2931" y="820"/>
                    <a:pt x="2647" y="1103"/>
                    <a:pt x="2647" y="1450"/>
                  </a:cubicBezTo>
                  <a:lnTo>
                    <a:pt x="2647" y="7940"/>
                  </a:lnTo>
                  <a:lnTo>
                    <a:pt x="1576" y="6900"/>
                  </a:lnTo>
                  <a:cubicBezTo>
                    <a:pt x="1416" y="6740"/>
                    <a:pt x="1176" y="6640"/>
                    <a:pt x="935" y="6640"/>
                  </a:cubicBezTo>
                  <a:cubicBezTo>
                    <a:pt x="748" y="6640"/>
                    <a:pt x="561" y="6700"/>
                    <a:pt x="410" y="6837"/>
                  </a:cubicBezTo>
                  <a:cubicBezTo>
                    <a:pt x="95" y="7121"/>
                    <a:pt x="1" y="7625"/>
                    <a:pt x="284" y="7971"/>
                  </a:cubicBezTo>
                  <a:lnTo>
                    <a:pt x="1734" y="10208"/>
                  </a:lnTo>
                  <a:cubicBezTo>
                    <a:pt x="2049" y="10618"/>
                    <a:pt x="2521" y="10870"/>
                    <a:pt x="3088" y="10870"/>
                  </a:cubicBezTo>
                  <a:lnTo>
                    <a:pt x="8035" y="10870"/>
                  </a:lnTo>
                  <a:cubicBezTo>
                    <a:pt x="9169" y="10870"/>
                    <a:pt x="10114" y="9925"/>
                    <a:pt x="10114" y="8759"/>
                  </a:cubicBezTo>
                  <a:lnTo>
                    <a:pt x="10114" y="4002"/>
                  </a:lnTo>
                  <a:cubicBezTo>
                    <a:pt x="10145" y="3592"/>
                    <a:pt x="9893" y="3309"/>
                    <a:pt x="9515" y="3309"/>
                  </a:cubicBezTo>
                  <a:cubicBezTo>
                    <a:pt x="9169" y="3309"/>
                    <a:pt x="8885" y="3592"/>
                    <a:pt x="8885" y="3939"/>
                  </a:cubicBezTo>
                  <a:lnTo>
                    <a:pt x="8885" y="5388"/>
                  </a:lnTo>
                  <a:cubicBezTo>
                    <a:pt x="8885" y="5640"/>
                    <a:pt x="8696" y="5797"/>
                    <a:pt x="8507" y="5797"/>
                  </a:cubicBezTo>
                  <a:cubicBezTo>
                    <a:pt x="8255" y="5797"/>
                    <a:pt x="8066" y="5577"/>
                    <a:pt x="8066" y="5388"/>
                  </a:cubicBezTo>
                  <a:lnTo>
                    <a:pt x="8066" y="1450"/>
                  </a:lnTo>
                  <a:cubicBezTo>
                    <a:pt x="8066" y="1103"/>
                    <a:pt x="7782" y="820"/>
                    <a:pt x="7436" y="820"/>
                  </a:cubicBezTo>
                  <a:cubicBezTo>
                    <a:pt x="7089" y="820"/>
                    <a:pt x="6806" y="1103"/>
                    <a:pt x="6806" y="1450"/>
                  </a:cubicBezTo>
                  <a:lnTo>
                    <a:pt x="6806" y="5388"/>
                  </a:lnTo>
                  <a:cubicBezTo>
                    <a:pt x="6806" y="5640"/>
                    <a:pt x="6617" y="5797"/>
                    <a:pt x="6428" y="5797"/>
                  </a:cubicBezTo>
                  <a:cubicBezTo>
                    <a:pt x="6176" y="5797"/>
                    <a:pt x="5987" y="5577"/>
                    <a:pt x="5987" y="5388"/>
                  </a:cubicBezTo>
                  <a:lnTo>
                    <a:pt x="5987" y="631"/>
                  </a:lnTo>
                  <a:cubicBezTo>
                    <a:pt x="5987" y="284"/>
                    <a:pt x="5703" y="1"/>
                    <a:pt x="53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9791500" y="4069250"/>
              <a:ext cx="31550" cy="66175"/>
            </a:xfrm>
            <a:custGeom>
              <a:avLst/>
              <a:gdLst/>
              <a:ahLst/>
              <a:cxnLst/>
              <a:rect l="l" t="t" r="r" b="b"/>
              <a:pathLst>
                <a:path w="1262" h="2647" extrusionOk="0">
                  <a:moveTo>
                    <a:pt x="631" y="0"/>
                  </a:moveTo>
                  <a:cubicBezTo>
                    <a:pt x="284" y="0"/>
                    <a:pt x="1" y="252"/>
                    <a:pt x="1" y="630"/>
                  </a:cubicBezTo>
                  <a:lnTo>
                    <a:pt x="1" y="2647"/>
                  </a:lnTo>
                  <a:cubicBezTo>
                    <a:pt x="190" y="2552"/>
                    <a:pt x="410" y="2489"/>
                    <a:pt x="631" y="2489"/>
                  </a:cubicBezTo>
                  <a:cubicBezTo>
                    <a:pt x="883" y="2521"/>
                    <a:pt x="1072" y="2552"/>
                    <a:pt x="1261" y="2647"/>
                  </a:cubicBezTo>
                  <a:lnTo>
                    <a:pt x="1261" y="630"/>
                  </a:lnTo>
                  <a:cubicBezTo>
                    <a:pt x="1261" y="284"/>
                    <a:pt x="977" y="0"/>
                    <a:pt x="6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9740300" y="4049550"/>
              <a:ext cx="136275" cy="268600"/>
            </a:xfrm>
            <a:custGeom>
              <a:avLst/>
              <a:gdLst/>
              <a:ahLst/>
              <a:cxnLst/>
              <a:rect l="l" t="t" r="r" b="b"/>
              <a:pathLst>
                <a:path w="5451" h="10744" extrusionOk="0">
                  <a:moveTo>
                    <a:pt x="631" y="1"/>
                  </a:moveTo>
                  <a:cubicBezTo>
                    <a:pt x="284" y="1"/>
                    <a:pt x="1" y="253"/>
                    <a:pt x="1" y="631"/>
                  </a:cubicBezTo>
                  <a:lnTo>
                    <a:pt x="1" y="5955"/>
                  </a:lnTo>
                  <a:cubicBezTo>
                    <a:pt x="190" y="5860"/>
                    <a:pt x="410" y="5797"/>
                    <a:pt x="631" y="5797"/>
                  </a:cubicBezTo>
                  <a:cubicBezTo>
                    <a:pt x="1418" y="5797"/>
                    <a:pt x="2080" y="6428"/>
                    <a:pt x="2080" y="7247"/>
                  </a:cubicBezTo>
                  <a:lnTo>
                    <a:pt x="2080" y="10744"/>
                  </a:lnTo>
                  <a:lnTo>
                    <a:pt x="3309" y="10744"/>
                  </a:lnTo>
                  <a:cubicBezTo>
                    <a:pt x="4443" y="10744"/>
                    <a:pt x="5388" y="9799"/>
                    <a:pt x="5388" y="8664"/>
                  </a:cubicBezTo>
                  <a:lnTo>
                    <a:pt x="5388" y="3876"/>
                  </a:lnTo>
                  <a:cubicBezTo>
                    <a:pt x="5451" y="3592"/>
                    <a:pt x="5167" y="3309"/>
                    <a:pt x="4821" y="3309"/>
                  </a:cubicBezTo>
                  <a:cubicBezTo>
                    <a:pt x="4443" y="3309"/>
                    <a:pt x="4191" y="3592"/>
                    <a:pt x="4191" y="3939"/>
                  </a:cubicBezTo>
                  <a:lnTo>
                    <a:pt x="4191" y="5388"/>
                  </a:lnTo>
                  <a:cubicBezTo>
                    <a:pt x="4191" y="5640"/>
                    <a:pt x="3970" y="5797"/>
                    <a:pt x="3781" y="5797"/>
                  </a:cubicBezTo>
                  <a:cubicBezTo>
                    <a:pt x="3561" y="5797"/>
                    <a:pt x="3340" y="5577"/>
                    <a:pt x="3340" y="5388"/>
                  </a:cubicBezTo>
                  <a:lnTo>
                    <a:pt x="3340" y="1450"/>
                  </a:lnTo>
                  <a:cubicBezTo>
                    <a:pt x="3340" y="1103"/>
                    <a:pt x="3088" y="820"/>
                    <a:pt x="2710" y="820"/>
                  </a:cubicBezTo>
                  <a:cubicBezTo>
                    <a:pt x="2364" y="820"/>
                    <a:pt x="2080" y="1103"/>
                    <a:pt x="2080" y="1450"/>
                  </a:cubicBezTo>
                  <a:lnTo>
                    <a:pt x="2080" y="5388"/>
                  </a:lnTo>
                  <a:cubicBezTo>
                    <a:pt x="2080" y="5640"/>
                    <a:pt x="1891" y="5797"/>
                    <a:pt x="1702" y="5797"/>
                  </a:cubicBezTo>
                  <a:cubicBezTo>
                    <a:pt x="1450" y="5797"/>
                    <a:pt x="1261" y="5577"/>
                    <a:pt x="1261" y="5388"/>
                  </a:cubicBezTo>
                  <a:lnTo>
                    <a:pt x="1261" y="631"/>
                  </a:lnTo>
                  <a:cubicBezTo>
                    <a:pt x="1261" y="284"/>
                    <a:pt x="977" y="1"/>
                    <a:pt x="6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31"/>
          <p:cNvSpPr/>
          <p:nvPr/>
        </p:nvSpPr>
        <p:spPr>
          <a:xfrm>
            <a:off x="2803385" y="3166020"/>
            <a:ext cx="22970" cy="7565"/>
          </a:xfrm>
          <a:custGeom>
            <a:avLst/>
            <a:gdLst/>
            <a:ahLst/>
            <a:cxnLst/>
            <a:rect l="l" t="t" r="r" b="b"/>
            <a:pathLst>
              <a:path w="2490" h="820" extrusionOk="0">
                <a:moveTo>
                  <a:pt x="0" y="0"/>
                </a:moveTo>
                <a:lnTo>
                  <a:pt x="0" y="819"/>
                </a:lnTo>
                <a:lnTo>
                  <a:pt x="2489" y="819"/>
                </a:lnTo>
                <a:lnTo>
                  <a:pt x="2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31"/>
          <p:cNvGrpSpPr/>
          <p:nvPr/>
        </p:nvGrpSpPr>
        <p:grpSpPr>
          <a:xfrm>
            <a:off x="4619958" y="1595680"/>
            <a:ext cx="130506" cy="122074"/>
            <a:chOff x="-10858725" y="4092875"/>
            <a:chExt cx="353675" cy="330825"/>
          </a:xfrm>
        </p:grpSpPr>
        <p:sp>
          <p:nvSpPr>
            <p:cNvPr id="253" name="Google Shape;253;p31"/>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31"/>
          <p:cNvSpPr txBox="1">
            <a:spLocks noGrp="1"/>
          </p:cNvSpPr>
          <p:nvPr>
            <p:ph type="subTitle" idx="4294967295"/>
          </p:nvPr>
        </p:nvSpPr>
        <p:spPr>
          <a:xfrm>
            <a:off x="1219975" y="1146075"/>
            <a:ext cx="7432200" cy="3362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rgbClr val="434343"/>
              </a:buClr>
              <a:buSzPts val="1700"/>
              <a:buChar char="-"/>
            </a:pPr>
            <a:r>
              <a:rPr lang="es" sz="1700">
                <a:solidFill>
                  <a:srgbClr val="434343"/>
                </a:solidFill>
              </a:rPr>
              <a:t>The </a:t>
            </a:r>
            <a:r>
              <a:rPr lang="es" sz="1700" u="sng">
                <a:solidFill>
                  <a:srgbClr val="434343"/>
                </a:solidFill>
              </a:rPr>
              <a:t>royals</a:t>
            </a:r>
            <a:r>
              <a:rPr lang="es" sz="1700">
                <a:solidFill>
                  <a:srgbClr val="434343"/>
                </a:solidFill>
              </a:rPr>
              <a:t> were (and still are) at the top of the social hierarchy in England</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The </a:t>
            </a:r>
            <a:r>
              <a:rPr lang="es" sz="1700" u="sng">
                <a:solidFill>
                  <a:srgbClr val="434343"/>
                </a:solidFill>
              </a:rPr>
              <a:t>nobility</a:t>
            </a:r>
            <a:r>
              <a:rPr lang="es" sz="1700">
                <a:solidFill>
                  <a:srgbClr val="434343"/>
                </a:solidFill>
              </a:rPr>
              <a:t> were at the top of the social class (just underneath royalty, for example ladies, lords - having hereditary titles with involvement in parliament)</a:t>
            </a:r>
            <a:endParaRPr sz="1700">
              <a:solidFill>
                <a:srgbClr val="434343"/>
              </a:solidFill>
            </a:endParaRPr>
          </a:p>
          <a:p>
            <a:pPr marL="457200" lvl="0" indent="-336550" algn="l" rtl="0">
              <a:spcBef>
                <a:spcPts val="0"/>
              </a:spcBef>
              <a:spcAft>
                <a:spcPts val="0"/>
              </a:spcAft>
              <a:buClr>
                <a:srgbClr val="434343"/>
              </a:buClr>
              <a:buSzPts val="1700"/>
              <a:buChar char="-"/>
            </a:pPr>
            <a:r>
              <a:rPr lang="es" sz="1700" u="sng">
                <a:solidFill>
                  <a:srgbClr val="434343"/>
                </a:solidFill>
              </a:rPr>
              <a:t>Knights </a:t>
            </a:r>
            <a:r>
              <a:rPr lang="es" sz="1700">
                <a:solidFill>
                  <a:srgbClr val="434343"/>
                </a:solidFill>
              </a:rPr>
              <a:t>were next in the pecking order (awarded a non-hereditary title by the monarch)</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A </a:t>
            </a:r>
            <a:r>
              <a:rPr lang="es" sz="1700" u="sng">
                <a:solidFill>
                  <a:srgbClr val="434343"/>
                </a:solidFill>
              </a:rPr>
              <a:t>baronet</a:t>
            </a:r>
            <a:r>
              <a:rPr lang="es" sz="1700">
                <a:solidFill>
                  <a:srgbClr val="434343"/>
                </a:solidFill>
              </a:rPr>
              <a:t> was next - they held a hereditary style of knighthood</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Then came the </a:t>
            </a:r>
            <a:r>
              <a:rPr lang="es" sz="1700" u="sng">
                <a:solidFill>
                  <a:srgbClr val="434343"/>
                </a:solidFill>
              </a:rPr>
              <a:t>gentry</a:t>
            </a:r>
            <a:r>
              <a:rPr lang="es" sz="1700">
                <a:solidFill>
                  <a:srgbClr val="434343"/>
                </a:solidFill>
              </a:rPr>
              <a:t> (those of high social class, often through owning or being born inheriting land that they could also rent out)</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Under the gentry were the </a:t>
            </a:r>
            <a:r>
              <a:rPr lang="es" sz="1700" u="sng">
                <a:solidFill>
                  <a:srgbClr val="434343"/>
                </a:solidFill>
              </a:rPr>
              <a:t>clergy</a:t>
            </a:r>
            <a:r>
              <a:rPr lang="es" sz="1700">
                <a:solidFill>
                  <a:srgbClr val="434343"/>
                </a:solidFill>
              </a:rPr>
              <a:t> and </a:t>
            </a:r>
            <a:r>
              <a:rPr lang="es" sz="1700" u="sng">
                <a:solidFill>
                  <a:srgbClr val="434343"/>
                </a:solidFill>
              </a:rPr>
              <a:t>navy/army officers</a:t>
            </a:r>
            <a:r>
              <a:rPr lang="es" sz="1700">
                <a:solidFill>
                  <a:srgbClr val="434343"/>
                </a:solidFill>
              </a:rPr>
              <a:t>. (They were considered gentlemen but not of the same rank as the gentry)</a:t>
            </a:r>
            <a:endParaRPr sz="1700">
              <a:solidFill>
                <a:srgbClr val="434343"/>
              </a:solidFill>
            </a:endParaRPr>
          </a:p>
          <a:p>
            <a:pPr marL="457200" lvl="0" indent="-336550" algn="l" rtl="0">
              <a:spcBef>
                <a:spcPts val="0"/>
              </a:spcBef>
              <a:spcAft>
                <a:spcPts val="0"/>
              </a:spcAft>
              <a:buClr>
                <a:srgbClr val="434343"/>
              </a:buClr>
              <a:buSzPts val="1700"/>
              <a:buChar char="-"/>
            </a:pPr>
            <a:r>
              <a:rPr lang="es" sz="1700">
                <a:solidFill>
                  <a:srgbClr val="434343"/>
                </a:solidFill>
              </a:rPr>
              <a:t>The </a:t>
            </a:r>
            <a:r>
              <a:rPr lang="es" sz="1700" u="sng">
                <a:solidFill>
                  <a:srgbClr val="434343"/>
                </a:solidFill>
              </a:rPr>
              <a:t>working classes</a:t>
            </a:r>
            <a:r>
              <a:rPr lang="es" sz="1700">
                <a:solidFill>
                  <a:srgbClr val="434343"/>
                </a:solidFill>
              </a:rPr>
              <a:t> came next - they were broken up into</a:t>
            </a:r>
            <a:r>
              <a:rPr lang="es" sz="1700" u="sng">
                <a:solidFill>
                  <a:srgbClr val="434343"/>
                </a:solidFill>
              </a:rPr>
              <a:t> farmers</a:t>
            </a:r>
            <a:r>
              <a:rPr lang="es" sz="1700">
                <a:solidFill>
                  <a:srgbClr val="434343"/>
                </a:solidFill>
              </a:rPr>
              <a:t> and </a:t>
            </a:r>
            <a:r>
              <a:rPr lang="es" sz="1700" u="sng">
                <a:solidFill>
                  <a:srgbClr val="434343"/>
                </a:solidFill>
              </a:rPr>
              <a:t>labourers </a:t>
            </a:r>
            <a:r>
              <a:rPr lang="es" sz="1700">
                <a:solidFill>
                  <a:srgbClr val="434343"/>
                </a:solidFill>
              </a:rPr>
              <a:t>- farmers generally held more respect than labourers.</a:t>
            </a:r>
            <a:endParaRPr sz="1700">
              <a:solidFill>
                <a:srgbClr val="434343"/>
              </a:solidFill>
            </a:endParaRPr>
          </a:p>
        </p:txBody>
      </p:sp>
      <p:sp>
        <p:nvSpPr>
          <p:cNvPr id="260" name="Google Shape;260;p31"/>
          <p:cNvSpPr/>
          <p:nvPr/>
        </p:nvSpPr>
        <p:spPr>
          <a:xfrm>
            <a:off x="7041500" y="122975"/>
            <a:ext cx="1974900" cy="1472700"/>
          </a:xfrm>
          <a:prstGeom prst="flowChartMagnetic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txBox="1"/>
          <p:nvPr/>
        </p:nvSpPr>
        <p:spPr>
          <a:xfrm>
            <a:off x="7316275" y="300875"/>
            <a:ext cx="1640100" cy="111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a:latin typeface="Gudea"/>
                <a:ea typeface="Gudea"/>
                <a:cs typeface="Gudea"/>
                <a:sym typeface="Gudea"/>
              </a:rPr>
              <a:t>Plot this on a pyramid from memory in your books!</a:t>
            </a:r>
            <a:endParaRPr sz="1600">
              <a:latin typeface="Gudea"/>
              <a:ea typeface="Gudea"/>
              <a:cs typeface="Gudea"/>
              <a:sym typeface="Gud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1000"/>
                                        <p:tgtEl>
                                          <p:spTgt spid="2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gtEl>
                                        <p:attrNameLst>
                                          <p:attrName>style.visibility</p:attrName>
                                        </p:attrNameLst>
                                      </p:cBhvr>
                                      <p:to>
                                        <p:strVal val="visible"/>
                                      </p:to>
                                    </p:set>
                                    <p:animEffect transition="in" filter="fade">
                                      <p:cBhvr>
                                        <p:cTn id="12"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legant Fashio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958</Words>
  <Application>Microsoft Office PowerPoint</Application>
  <PresentationFormat>On-screen Show (16:9)</PresentationFormat>
  <Paragraphs>62</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Merriweather Black</vt:lpstr>
      <vt:lpstr>Fira Sans Condensed Thin</vt:lpstr>
      <vt:lpstr>Old Standard TT</vt:lpstr>
      <vt:lpstr>Arial</vt:lpstr>
      <vt:lpstr>Great Vibes</vt:lpstr>
      <vt:lpstr>Gudea</vt:lpstr>
      <vt:lpstr>Elegant Fashion</vt:lpstr>
      <vt:lpstr>The Regency Period</vt:lpstr>
      <vt:lpstr>Context</vt:lpstr>
      <vt:lpstr>History</vt:lpstr>
      <vt:lpstr>1811-1820</vt:lpstr>
      <vt:lpstr>PowerPoint Presentation</vt:lpstr>
      <vt:lpstr>1</vt:lpstr>
      <vt:lpstr>Geography</vt:lpstr>
      <vt:lpstr>Social</vt:lpstr>
      <vt:lpstr>The social hierarchy</vt:lpstr>
      <vt:lpstr>farmers, gentry, royalty, baronet, army/naval officers, clergy, nobility, knights</vt:lpstr>
      <vt:lpstr>  Because, but, so...</vt:lpstr>
      <vt:lpstr>Mr. Bennet's family estate, Longbourn House, is a residence and land located within the environs of the township of Meryton, in Hertfordshire, just north of London. From his family estate, Mr. Bennet derives an annual income of £2,000, which is a respectable income for a gentleman (but certainly not comparable to Mr Darcy's annual income of £10,000). Longbourn House also has an entailment upon it, meant to keep the estate in the sole possession of the family, down the male line, and from being divided-off amongst younger sons and any daughters; it is to passed-down amongst male heirs only.  For years, Mr. Bennet had the hope and intention of fathering a son who was to inherit the entire estate; which would see to the entail for another generation, and provide for his widow and any other children he might have. Additionally, Mr. Bennet did not get along with his then-closest living male relative and male heir, his distant cousin, Mr. Collins (Sr.), who is described as an "illiterate miser" (possibly some disagreement over the entail), and did not want the estate going to him. Sadly, after 23/24-years of marriage, Mr. Bennet remains the last male scion of the Bennet family, thus marking the end of the Bennet name with his death.</vt:lpstr>
      <vt:lpstr>Courtship, love and marriage</vt:lpstr>
      <vt:lpstr>Social Expectations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Regency Period</dc:title>
  <dc:creator>Rachel Ivell</dc:creator>
  <cp:lastModifiedBy>Irini Politi</cp:lastModifiedBy>
  <cp:revision>2</cp:revision>
  <dcterms:modified xsi:type="dcterms:W3CDTF">2025-02-07T23:01:29Z</dcterms:modified>
</cp:coreProperties>
</file>