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3432DEA-FD21-4365-9807-66F5E07F146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294-AC48-42E9-94A6-0248029D8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DEA-FD21-4365-9807-66F5E07F146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294-AC48-42E9-94A6-0248029D8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DEA-FD21-4365-9807-66F5E07F146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294-AC48-42E9-94A6-0248029D8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DEA-FD21-4365-9807-66F5E07F146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294-AC48-42E9-94A6-0248029D8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DEA-FD21-4365-9807-66F5E07F146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294-AC48-42E9-94A6-0248029D8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DEA-FD21-4365-9807-66F5E07F146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294-AC48-42E9-94A6-0248029D8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DEA-FD21-4365-9807-66F5E07F146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294-AC48-42E9-94A6-0248029D8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DEA-FD21-4365-9807-66F5E07F146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294-AC48-42E9-94A6-0248029D8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DEA-FD21-4365-9807-66F5E07F146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294-AC48-42E9-94A6-0248029D8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DEA-FD21-4365-9807-66F5E07F146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294-AC48-42E9-94A6-0248029D8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DEA-FD21-4365-9807-66F5E07F146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294-AC48-42E9-94A6-0248029D8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3432DEA-FD21-4365-9807-66F5E07F146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02B294-AC48-42E9-94A6-0248029D8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Etiquette in</a:t>
            </a:r>
            <a:br>
              <a:rPr lang="en-US" dirty="0" smtClean="0"/>
            </a:br>
            <a:r>
              <a:rPr lang="en-US" dirty="0" smtClean="0"/>
              <a:t>Pride and Prejudice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67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art of conversation was highly regarded. </a:t>
            </a:r>
            <a:r>
              <a:rPr lang="en-US" dirty="0" smtClean="0"/>
              <a:t>It was their </a:t>
            </a:r>
            <a:r>
              <a:rPr lang="en-US" dirty="0"/>
              <a:t>way of entertaining and leisure</a:t>
            </a:r>
            <a:r>
              <a:rPr lang="en-US" dirty="0" smtClean="0"/>
              <a:t>. No TVs or movies. No </a:t>
            </a:r>
            <a:r>
              <a:rPr lang="en-US" dirty="0" smtClean="0"/>
              <a:t>mobile phones.</a:t>
            </a:r>
            <a:endParaRPr lang="en-US" dirty="0"/>
          </a:p>
          <a:p>
            <a:pPr fontAlgn="base"/>
            <a:r>
              <a:rPr lang="en-US" dirty="0"/>
              <a:t>Their social calendar would </a:t>
            </a:r>
            <a:r>
              <a:rPr lang="en-US" dirty="0" smtClean="0"/>
              <a:t>include </a:t>
            </a:r>
            <a:r>
              <a:rPr lang="en-US" dirty="0" smtClean="0"/>
              <a:t>travelling </a:t>
            </a:r>
            <a:r>
              <a:rPr lang="en-US" dirty="0"/>
              <a:t>to visit friends and family, going on walks, sports, watching someone paint or draw, hearing someone read or </a:t>
            </a:r>
            <a:r>
              <a:rPr lang="en-US" dirty="0" smtClean="0"/>
              <a:t>play </a:t>
            </a:r>
            <a:r>
              <a:rPr lang="en-US" dirty="0"/>
              <a:t>the </a:t>
            </a:r>
            <a:r>
              <a:rPr lang="en-US" dirty="0" smtClean="0"/>
              <a:t>piano.</a:t>
            </a:r>
          </a:p>
          <a:p>
            <a:pPr fontAlgn="base"/>
            <a:r>
              <a:rPr lang="en-US" dirty="0"/>
              <a:t>They also were fond of hosting teas, balls (parties), and dinners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Be good at socializing so you keep getting invitations to these.</a:t>
            </a:r>
          </a:p>
        </p:txBody>
      </p:sp>
    </p:spTree>
    <p:extLst>
      <p:ext uri="{BB962C8B-B14F-4D97-AF65-F5344CB8AC3E}">
        <p14:creationId xmlns:p14="http://schemas.microsoft.com/office/powerpoint/2010/main" xmlns="" val="40269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so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35814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are some similarities today? Write down the rules you have to follow in life.</a:t>
            </a:r>
          </a:p>
          <a:p>
            <a:r>
              <a:rPr lang="en-US" dirty="0" smtClean="0"/>
              <a:t>What things have changed?</a:t>
            </a:r>
          </a:p>
          <a:p>
            <a:r>
              <a:rPr lang="en-US" dirty="0" smtClean="0"/>
              <a:t>Focus on women. How is it the same, and how different?</a:t>
            </a:r>
          </a:p>
          <a:p>
            <a:r>
              <a:rPr lang="en-US" dirty="0" smtClean="0"/>
              <a:t>Spend a few minutes writing your thoughts then share with your Team.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71763"/>
            <a:ext cx="3019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53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8300" y="253296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Victorian Etiquette at Elegant Woman</a:t>
            </a:r>
          </a:p>
          <a:p>
            <a:pPr algn="ctr"/>
            <a:r>
              <a:rPr lang="en-US" dirty="0" smtClean="0"/>
              <a:t>http://www.elegantwoman.org/victorian-etiquette.html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46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48525"/>
            <a:ext cx="3070822" cy="23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11430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dirty="0"/>
              <a:t>In Victorian times, having manners and etiquette were as important as being educated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712660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person's etiquette and manners were associated with their status and wealth, as much as the car one drives or house one lives in today.</a:t>
            </a:r>
          </a:p>
          <a:p>
            <a:endParaRPr lang="en-US" sz="3200" dirty="0"/>
          </a:p>
        </p:txBody>
      </p:sp>
      <p:sp>
        <p:nvSpPr>
          <p:cNvPr id="8" name="AutoShape 2" descr="Image result for pride and prejudice jane austen people fash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27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Basic Regency Etiquette and Manners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239000" cy="3276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Rising </a:t>
            </a:r>
            <a:r>
              <a:rPr lang="en-US" dirty="0"/>
              <a:t>to one's feet when being introduced, or when someone enters the room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Always ask to be excused when leave the table or a conversation.</a:t>
            </a:r>
            <a:endParaRPr lang="en-US" dirty="0"/>
          </a:p>
          <a:p>
            <a:r>
              <a:rPr lang="en-US" dirty="0" smtClean="0"/>
              <a:t>Ladies </a:t>
            </a:r>
            <a:r>
              <a:rPr lang="en-US" dirty="0"/>
              <a:t>do a little curtsey and men greet with a bow.</a:t>
            </a:r>
          </a:p>
          <a:p>
            <a:r>
              <a:rPr lang="en-US" dirty="0" smtClean="0"/>
              <a:t>Manners </a:t>
            </a:r>
            <a:r>
              <a:rPr lang="en-US" dirty="0"/>
              <a:t>were scrutinized by others and often a talking point in conversations and gossip.</a:t>
            </a:r>
          </a:p>
          <a:p>
            <a:r>
              <a:rPr lang="en-US" dirty="0" smtClean="0"/>
              <a:t>The </a:t>
            </a:r>
            <a:r>
              <a:rPr lang="en-US" dirty="0"/>
              <a:t>wealthiest and most educated of families greatly emphasized the excellence of manners in education and practice of their family members.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90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Keep Calm and carry 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Emotions were often </a:t>
            </a:r>
            <a:r>
              <a:rPr lang="en-US" dirty="0" smtClean="0"/>
              <a:t>hidden, </a:t>
            </a:r>
            <a:r>
              <a:rPr lang="en-US" dirty="0"/>
              <a:t>especially if they were annoyed. It was habit to assume the best in </a:t>
            </a:r>
            <a:r>
              <a:rPr lang="en-US" dirty="0" smtClean="0"/>
              <a:t>people </a:t>
            </a:r>
            <a:r>
              <a:rPr lang="en-US" dirty="0"/>
              <a:t>and situations. They take this etiquette so seriously their words sound empty because it was the opposite of how they </a:t>
            </a:r>
            <a:r>
              <a:rPr lang="en-US" dirty="0" smtClean="0"/>
              <a:t>felt.</a:t>
            </a:r>
          </a:p>
          <a:p>
            <a:r>
              <a:rPr lang="en-US" dirty="0" smtClean="0"/>
              <a:t>Typically, you did not say exactly how you felt. Definitely do not show if you have hurt feelings or sad.</a:t>
            </a:r>
          </a:p>
          <a:p>
            <a:r>
              <a:rPr lang="en-US" dirty="0" smtClean="0"/>
              <a:t>“Stiff upper lip, old chap!”</a:t>
            </a:r>
          </a:p>
        </p:txBody>
      </p:sp>
    </p:spTree>
    <p:extLst>
      <p:ext uri="{BB962C8B-B14F-4D97-AF65-F5344CB8AC3E}">
        <p14:creationId xmlns:p14="http://schemas.microsoft.com/office/powerpoint/2010/main" xmlns="" val="37983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Keep Calm and carry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novel, Mr. </a:t>
            </a:r>
            <a:r>
              <a:rPr lang="en-US" dirty="0"/>
              <a:t>Darcy was trying to write a letter but was constantly interrupted by </a:t>
            </a:r>
            <a:r>
              <a:rPr lang="en-US" dirty="0" smtClean="0"/>
              <a:t>Mr. </a:t>
            </a:r>
            <a:r>
              <a:rPr lang="en-US" dirty="0"/>
              <a:t>Bingley's sister. She was very annoying with her barrage of opinions on what he should write. He simply said, (paraphrased) "Do allow me to convey your sentiments to my sister another time, I do not have room (in the letter) to do justice to your words</a:t>
            </a:r>
            <a:r>
              <a:rPr lang="en-US" dirty="0" smtClean="0"/>
              <a:t>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83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104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Manners: The Key to Marriage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Mothers would try to train their daughters to be “accomplished”</a:t>
            </a:r>
          </a:p>
          <a:p>
            <a:r>
              <a:rPr lang="en-US" dirty="0" smtClean="0"/>
              <a:t>This was seen as the civil way to obtain a husband\</a:t>
            </a:r>
          </a:p>
          <a:p>
            <a:r>
              <a:rPr lang="en-US" dirty="0" smtClean="0"/>
              <a:t>Every woman’s goal was </a:t>
            </a:r>
            <a:r>
              <a:rPr lang="en-US" dirty="0"/>
              <a:t>to gain a husband to take care of them for the rest of their </a:t>
            </a:r>
            <a:r>
              <a:rPr lang="en-US" dirty="0" smtClean="0"/>
              <a:t>lives</a:t>
            </a:r>
          </a:p>
          <a:p>
            <a:r>
              <a:rPr lang="en-US" dirty="0" smtClean="0"/>
              <a:t>An unmarried woman was a burden to her family since they would have to take care of her forever.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41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Accomplished Lady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Play music, or sing</a:t>
            </a:r>
          </a:p>
          <a:p>
            <a:r>
              <a:rPr lang="en-US" dirty="0" smtClean="0"/>
              <a:t>Have  talent in drawing</a:t>
            </a:r>
          </a:p>
          <a:p>
            <a:r>
              <a:rPr lang="en-US" dirty="0" smtClean="0"/>
              <a:t>Be able to dance</a:t>
            </a:r>
          </a:p>
          <a:p>
            <a:r>
              <a:rPr lang="en-US" dirty="0" smtClean="0"/>
              <a:t>Speak other languages</a:t>
            </a:r>
          </a:p>
          <a:p>
            <a:r>
              <a:rPr lang="en-US" dirty="0" smtClean="0"/>
              <a:t>Have a certain “something” in her air</a:t>
            </a:r>
          </a:p>
          <a:p>
            <a:r>
              <a:rPr lang="en-US" dirty="0" smtClean="0"/>
              <a:t>Walk properly</a:t>
            </a:r>
          </a:p>
          <a:p>
            <a:r>
              <a:rPr lang="en-US" dirty="0" smtClean="0"/>
              <a:t>Have a pleasant tone of voice</a:t>
            </a:r>
          </a:p>
          <a:p>
            <a:r>
              <a:rPr lang="en-US" dirty="0" smtClean="0"/>
              <a:t>Read interesting books</a:t>
            </a:r>
          </a:p>
          <a:p>
            <a:r>
              <a:rPr lang="en-US" dirty="0" smtClean="0"/>
              <a:t>Watch your facial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83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Ladies first!</a:t>
            </a:r>
          </a:p>
          <a:p>
            <a:pPr fontAlgn="base"/>
            <a:r>
              <a:rPr lang="en-US" dirty="0" smtClean="0"/>
              <a:t>Offer your hand to ladies stepping up or down.</a:t>
            </a:r>
          </a:p>
          <a:p>
            <a:pPr fontAlgn="base"/>
            <a:r>
              <a:rPr lang="en-US" dirty="0" smtClean="0"/>
              <a:t>Open doors for ladies</a:t>
            </a:r>
          </a:p>
          <a:p>
            <a:pPr fontAlgn="base"/>
            <a:r>
              <a:rPr lang="en-US" dirty="0" smtClean="0"/>
              <a:t>Carry heavy things for them</a:t>
            </a:r>
            <a:endParaRPr lang="en-US" dirty="0"/>
          </a:p>
          <a:p>
            <a:r>
              <a:rPr lang="en-US" dirty="0" smtClean="0"/>
              <a:t>Do not boast</a:t>
            </a:r>
            <a:r>
              <a:rPr lang="en-US" dirty="0"/>
              <a:t>, brag or be pretentious. It was considered vulgar</a:t>
            </a:r>
            <a:r>
              <a:rPr lang="en-US" dirty="0" smtClean="0"/>
              <a:t>.</a:t>
            </a:r>
          </a:p>
          <a:p>
            <a:r>
              <a:rPr lang="en-US" dirty="0"/>
              <a:t>One should always remain humble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83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dirty="0"/>
              <a:t>Grooming was of high importance.</a:t>
            </a:r>
          </a:p>
          <a:p>
            <a:pPr fontAlgn="base"/>
            <a:r>
              <a:rPr lang="en-US" dirty="0"/>
              <a:t>No one came down to their breakfast in pajamas.</a:t>
            </a:r>
          </a:p>
          <a:p>
            <a:pPr fontAlgn="base"/>
            <a:r>
              <a:rPr lang="en-US" dirty="0"/>
              <a:t>A lady's hair was always tied up in a chignon, in a bonnet unless she is still very young.</a:t>
            </a:r>
          </a:p>
          <a:p>
            <a:pPr fontAlgn="base"/>
            <a:r>
              <a:rPr lang="en-US" dirty="0"/>
              <a:t>The ladies always dressed modesty, in good taste and in very feminine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r>
              <a:rPr lang="en-US" dirty="0"/>
              <a:t>with beads, laces and ribbons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8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54</TotalTime>
  <Words>500</Words>
  <Application>Microsoft Office PowerPoint</Application>
  <PresentationFormat>Προβολή στην οθόνη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Couture</vt:lpstr>
      <vt:lpstr>Etiquette in Pride and Prejudice</vt:lpstr>
      <vt:lpstr>Διαφάνεια 2</vt:lpstr>
      <vt:lpstr>Basic Regency Etiquette and Manners</vt:lpstr>
      <vt:lpstr>Keep Calm and carry on</vt:lpstr>
      <vt:lpstr>Keep Calm and carry on</vt:lpstr>
      <vt:lpstr>Manners: The Key to Marriage</vt:lpstr>
      <vt:lpstr>The Accomplished Lady</vt:lpstr>
      <vt:lpstr>For men</vt:lpstr>
      <vt:lpstr>grooming</vt:lpstr>
      <vt:lpstr>Socializing</vt:lpstr>
      <vt:lpstr>Are we so different?</vt:lpstr>
      <vt:lpstr>Διαφάνεια 12</vt:lpstr>
    </vt:vector>
  </TitlesOfParts>
  <Company>FUSD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Etiquette in Pride and Prejudice</dc:title>
  <dc:creator>Glennon Poirier</dc:creator>
  <cp:lastModifiedBy>Χρήστης των Windows</cp:lastModifiedBy>
  <cp:revision>10</cp:revision>
  <dcterms:created xsi:type="dcterms:W3CDTF">2015-08-01T23:23:06Z</dcterms:created>
  <dcterms:modified xsi:type="dcterms:W3CDTF">2025-02-10T08:41:25Z</dcterms:modified>
</cp:coreProperties>
</file>