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79955a40ae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79955a40ae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a4370e8a22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a4370e8a22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a4370e8a2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2a4370e8a2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a4370e8a2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2a4370e8a2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a4370e8a22_0_1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2a4370e8a22_0_1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a4370e8a22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a4370e8a22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fcf521b3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2fcf521b3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a4370e8a22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a4370e8a22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a4370e8a22_0_1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2a4370e8a22_0_1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a4370e8a22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a4370e8a22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a4370e8a22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a4370e8a22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79955a40ae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79955a40ae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a4370e8a22_0_1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2a4370e8a22_0_1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79955a40ae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79955a40ae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79955a40ae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279955a40ae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c1984b60f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c1984b60f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a4370e8a22_0_1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a4370e8a22_0_1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858d48a8c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858d48a8c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858d48a8ca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858d48a8ca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a4370e8a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2a4370e8a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a4370e8a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2a4370e8a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a4370e8a2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2a4370e8a2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4.png"/><Relationship Id="rId4" Type="http://schemas.openxmlformats.org/officeDocument/2006/relationships/image" Target="../media/image6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7.png"/><Relationship Id="rId4" Type="http://schemas.openxmlformats.org/officeDocument/2006/relationships/image" Target="../media/image22.png"/><Relationship Id="rId9"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7.png"/><Relationship Id="rId4" Type="http://schemas.openxmlformats.org/officeDocument/2006/relationships/image" Target="../media/image34.png"/><Relationship Id="rId11" Type="http://schemas.openxmlformats.org/officeDocument/2006/relationships/image" Target="../media/image15.png"/><Relationship Id="rId10" Type="http://schemas.openxmlformats.org/officeDocument/2006/relationships/image" Target="../media/image38.png"/><Relationship Id="rId9"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32.png"/><Relationship Id="rId8"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3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3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3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4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36.png"/><Relationship Id="rId4" Type="http://schemas.openxmlformats.org/officeDocument/2006/relationships/image" Target="../media/image4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36.png"/><Relationship Id="rId4" Type="http://schemas.openxmlformats.org/officeDocument/2006/relationships/image" Target="../media/image4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36.png"/><Relationship Id="rId4" Type="http://schemas.openxmlformats.org/officeDocument/2006/relationships/image" Target="../media/image4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2.png"/><Relationship Id="rId5" Type="http://schemas.openxmlformats.org/officeDocument/2006/relationships/image" Target="../media/image4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2.png"/><Relationship Id="rId4" Type="http://schemas.openxmlformats.org/officeDocument/2006/relationships/image" Target="../media/image4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4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4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2.png"/><Relationship Id="rId4" Type="http://schemas.openxmlformats.org/officeDocument/2006/relationships/image" Target="../media/image4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English" showMasterSp="0">
  <p:cSld name="Title Slide 2_1">
    <p:bg>
      <p:bgPr>
        <a:solidFill>
          <a:srgbClr val="BEF2BD"/>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6209" r="6209" t="0"/>
          <a:stretch/>
        </p:blipFill>
        <p:spPr>
          <a:xfrm>
            <a:off x="324000" y="4008600"/>
            <a:ext cx="859400" cy="127996"/>
          </a:xfrm>
          <a:prstGeom prst="rect">
            <a:avLst/>
          </a:prstGeom>
          <a:noFill/>
          <a:ln>
            <a:noFill/>
          </a:ln>
        </p:spPr>
      </p:pic>
      <p:sp>
        <p:nvSpPr>
          <p:cNvPr id="11" name="Google Shape;11;p2"/>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English</a:t>
            </a:r>
            <a:endParaRPr b="1" sz="1700">
              <a:latin typeface="Lexend"/>
              <a:ea typeface="Lexend"/>
              <a:cs typeface="Lexend"/>
              <a:sym typeface="Lexend"/>
            </a:endParaRPr>
          </a:p>
        </p:txBody>
      </p:sp>
      <p:sp>
        <p:nvSpPr>
          <p:cNvPr id="12" name="Google Shape;12;p2"/>
          <p:cNvSpPr txBox="1"/>
          <p:nvPr>
            <p:ph type="ctrTitle"/>
          </p:nvPr>
        </p:nvSpPr>
        <p:spPr>
          <a:xfrm>
            <a:off x="323850" y="810000"/>
            <a:ext cx="54507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 name="Google Shape;13;p2"/>
          <p:cNvSpPr txBox="1"/>
          <p:nvPr>
            <p:ph idx="1" type="subTitle"/>
          </p:nvPr>
        </p:nvSpPr>
        <p:spPr>
          <a:xfrm>
            <a:off x="890225" y="4327975"/>
            <a:ext cx="59862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14" name="Google Shape;14;p2"/>
          <p:cNvPicPr preferRelativeResize="0"/>
          <p:nvPr/>
        </p:nvPicPr>
        <p:blipFill rotWithShape="1">
          <a:blip r:embed="rId3">
            <a:alphaModFix/>
          </a:blip>
          <a:srcRect b="0" l="0" r="0" t="0"/>
          <a:stretch/>
        </p:blipFill>
        <p:spPr>
          <a:xfrm>
            <a:off x="7690424" y="4098434"/>
            <a:ext cx="1052750" cy="482825"/>
          </a:xfrm>
          <a:prstGeom prst="rect">
            <a:avLst/>
          </a:prstGeom>
          <a:noFill/>
          <a:ln>
            <a:noFill/>
          </a:ln>
        </p:spPr>
      </p:pic>
      <p:pic>
        <p:nvPicPr>
          <p:cNvPr id="15" name="Google Shape;15;p2"/>
          <p:cNvPicPr preferRelativeResize="0"/>
          <p:nvPr/>
        </p:nvPicPr>
        <p:blipFill>
          <a:blip r:embed="rId4">
            <a:alphaModFix/>
          </a:blip>
          <a:stretch>
            <a:fillRect/>
          </a:stretch>
        </p:blipFill>
        <p:spPr>
          <a:xfrm>
            <a:off x="6156975" y="0"/>
            <a:ext cx="2987025" cy="3854074"/>
          </a:xfrm>
          <a:prstGeom prst="rect">
            <a:avLst/>
          </a:prstGeom>
          <a:noFill/>
          <a:ln>
            <a:noFill/>
          </a:ln>
        </p:spPr>
      </p:pic>
      <p:sp>
        <p:nvSpPr>
          <p:cNvPr id="16" name="Google Shape;16;p2"/>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spTree>
  </p:cSld>
  <p:clrMapOvr>
    <a:masterClrMapping/>
  </p:clrMapOvr>
  <p:extLst>
    <p:ext uri="{DCECCB84-F9BA-43D5-87BE-67443E8EF086}">
      <p15:sldGuideLst>
        <p15:guide id="1" orient="horz" pos="2867">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1 Outcome">
  <p:cSld name="CUSTOM_5">
    <p:bg>
      <p:bgPr>
        <a:solidFill>
          <a:srgbClr val="BEF2BD"/>
        </a:solidFill>
      </p:bgPr>
    </p:bg>
    <p:spTree>
      <p:nvGrpSpPr>
        <p:cNvPr id="90" name="Shape 90"/>
        <p:cNvGrpSpPr/>
        <p:nvPr/>
      </p:nvGrpSpPr>
      <p:grpSpPr>
        <a:xfrm>
          <a:off x="0" y="0"/>
          <a:ext cx="0" cy="0"/>
          <a:chOff x="0" y="0"/>
          <a:chExt cx="0" cy="0"/>
        </a:xfrm>
      </p:grpSpPr>
      <p:pic>
        <p:nvPicPr>
          <p:cNvPr id="91" name="Google Shape;91;p11"/>
          <p:cNvPicPr preferRelativeResize="0"/>
          <p:nvPr/>
        </p:nvPicPr>
        <p:blipFill>
          <a:blip r:embed="rId2">
            <a:alphaModFix/>
          </a:blip>
          <a:stretch>
            <a:fillRect/>
          </a:stretch>
        </p:blipFill>
        <p:spPr>
          <a:xfrm>
            <a:off x="343225" y="1388370"/>
            <a:ext cx="7945600" cy="2919776"/>
          </a:xfrm>
          <a:prstGeom prst="rect">
            <a:avLst/>
          </a:prstGeom>
          <a:noFill/>
          <a:ln>
            <a:noFill/>
          </a:ln>
        </p:spPr>
      </p:pic>
      <p:sp>
        <p:nvSpPr>
          <p:cNvPr id="92" name="Google Shape;92;p11"/>
          <p:cNvSpPr txBox="1"/>
          <p:nvPr/>
        </p:nvSpPr>
        <p:spPr>
          <a:xfrm>
            <a:off x="325207" y="454765"/>
            <a:ext cx="4575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800">
                <a:latin typeface="Lexend"/>
                <a:ea typeface="Lexend"/>
                <a:cs typeface="Lexend"/>
                <a:sym typeface="Lexend"/>
              </a:rPr>
              <a:t>Outcome</a:t>
            </a:r>
            <a:endParaRPr b="1" sz="2800">
              <a:latin typeface="Lexend"/>
              <a:ea typeface="Lexend"/>
              <a:cs typeface="Lexend"/>
              <a:sym typeface="Lexend"/>
            </a:endParaRPr>
          </a:p>
        </p:txBody>
      </p:sp>
      <p:sp>
        <p:nvSpPr>
          <p:cNvPr id="93" name="Google Shape;93;p11"/>
          <p:cNvSpPr txBox="1"/>
          <p:nvPr>
            <p:ph idx="1" type="subTitle"/>
          </p:nvPr>
        </p:nvSpPr>
        <p:spPr>
          <a:xfrm>
            <a:off x="585575" y="1463950"/>
            <a:ext cx="7351200" cy="2762700"/>
          </a:xfrm>
          <a:prstGeom prst="rect">
            <a:avLst/>
          </a:prstGeom>
        </p:spPr>
        <p:txBody>
          <a:bodyPr anchorCtr="0" anchor="ctr" bIns="0" lIns="0" spcFirstLastPara="1" rIns="0" wrap="square" tIns="0">
            <a:noAutofit/>
          </a:bodyPr>
          <a:lstStyle>
            <a:lvl1pPr lvl="0">
              <a:lnSpc>
                <a:spcPct val="115000"/>
              </a:lnSpc>
              <a:spcBef>
                <a:spcPts val="0"/>
              </a:spcBef>
              <a:spcAft>
                <a:spcPts val="0"/>
              </a:spcAft>
              <a:buSzPts val="2000"/>
              <a:buNone/>
              <a:defRPr sz="20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2 Hidden guidance slide">
  <p:cSld name="CUSTOM_1">
    <p:spTree>
      <p:nvGrpSpPr>
        <p:cNvPr id="94" name="Shape 94"/>
        <p:cNvGrpSpPr/>
        <p:nvPr/>
      </p:nvGrpSpPr>
      <p:grpSpPr>
        <a:xfrm>
          <a:off x="0" y="0"/>
          <a:ext cx="0" cy="0"/>
          <a:chOff x="0" y="0"/>
          <a:chExt cx="0" cy="0"/>
        </a:xfrm>
      </p:grpSpPr>
      <p:sp>
        <p:nvSpPr>
          <p:cNvPr id="95" name="Google Shape;95;p12"/>
          <p:cNvSpPr txBox="1"/>
          <p:nvPr/>
        </p:nvSpPr>
        <p:spPr>
          <a:xfrm>
            <a:off x="329775" y="953475"/>
            <a:ext cx="42414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000"/>
              </a:spcAft>
              <a:buNone/>
            </a:pPr>
            <a:r>
              <a:rPr lang="en-GB" sz="1200">
                <a:latin typeface="Lexend"/>
                <a:ea typeface="Lexend"/>
                <a:cs typeface="Lexend"/>
                <a:sym typeface="Lexend"/>
              </a:rPr>
              <a:t>Oak’s lessons are structured around </a:t>
            </a:r>
            <a:r>
              <a:rPr b="1" lang="en-GB" sz="1200">
                <a:latin typeface="Lexend"/>
                <a:ea typeface="Lexend"/>
                <a:cs typeface="Lexend"/>
                <a:sym typeface="Lexend"/>
              </a:rPr>
              <a:t>learning cycles</a:t>
            </a:r>
            <a:r>
              <a:rPr i="1" lang="en-GB" sz="1200">
                <a:latin typeface="Lexend"/>
                <a:ea typeface="Lexend"/>
                <a:cs typeface="Lexend"/>
                <a:sym typeface="Lexend"/>
              </a:rPr>
              <a:t>.</a:t>
            </a:r>
            <a:r>
              <a:rPr lang="en-GB" sz="1200">
                <a:latin typeface="Lexend"/>
                <a:ea typeface="Lexend"/>
                <a:cs typeface="Lexend"/>
                <a:sym typeface="Lexend"/>
              </a:rPr>
              <a:t> These are indicated through colour in the slide deck:</a:t>
            </a:r>
            <a:endParaRPr sz="1200">
              <a:latin typeface="Lexend"/>
              <a:ea typeface="Lexend"/>
              <a:cs typeface="Lexend"/>
              <a:sym typeface="Lexend"/>
            </a:endParaRPr>
          </a:p>
        </p:txBody>
      </p:sp>
      <p:sp>
        <p:nvSpPr>
          <p:cNvPr id="96" name="Google Shape;96;p12"/>
          <p:cNvSpPr txBox="1"/>
          <p:nvPr/>
        </p:nvSpPr>
        <p:spPr>
          <a:xfrm>
            <a:off x="329775" y="629475"/>
            <a:ext cx="4241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exend"/>
                <a:ea typeface="Lexend"/>
                <a:cs typeface="Lexend"/>
                <a:sym typeface="Lexend"/>
              </a:rPr>
              <a:t>Oak’s lesson structure</a:t>
            </a:r>
            <a:endParaRPr b="1" sz="1600">
              <a:latin typeface="Lexend"/>
              <a:ea typeface="Lexend"/>
              <a:cs typeface="Lexend"/>
              <a:sym typeface="Lexend"/>
            </a:endParaRPr>
          </a:p>
        </p:txBody>
      </p:sp>
      <p:sp>
        <p:nvSpPr>
          <p:cNvPr id="97" name="Google Shape;97;p12"/>
          <p:cNvSpPr txBox="1"/>
          <p:nvPr/>
        </p:nvSpPr>
        <p:spPr>
          <a:xfrm>
            <a:off x="4901925" y="629475"/>
            <a:ext cx="4012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exend"/>
                <a:ea typeface="Lexend"/>
                <a:cs typeface="Lexend"/>
                <a:sym typeface="Lexend"/>
              </a:rPr>
              <a:t>Useful links</a:t>
            </a:r>
            <a:endParaRPr b="1" sz="1600">
              <a:latin typeface="Lexend"/>
              <a:ea typeface="Lexend"/>
              <a:cs typeface="Lexend"/>
              <a:sym typeface="Lexend"/>
            </a:endParaRPr>
          </a:p>
        </p:txBody>
      </p:sp>
      <p:sp>
        <p:nvSpPr>
          <p:cNvPr id="98" name="Google Shape;98;p12"/>
          <p:cNvSpPr txBox="1"/>
          <p:nvPr/>
        </p:nvSpPr>
        <p:spPr>
          <a:xfrm>
            <a:off x="329775" y="3205950"/>
            <a:ext cx="42072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000"/>
              </a:spcAft>
              <a:buNone/>
            </a:pPr>
            <a:r>
              <a:rPr lang="en-GB" sz="1200">
                <a:latin typeface="Lexend"/>
                <a:ea typeface="Lexend"/>
                <a:cs typeface="Lexend"/>
                <a:sym typeface="Lexend"/>
              </a:rPr>
              <a:t>Each</a:t>
            </a:r>
            <a:r>
              <a:rPr b="1" lang="en-GB" sz="1200">
                <a:latin typeface="Lexend"/>
                <a:ea typeface="Lexend"/>
                <a:cs typeface="Lexend"/>
                <a:sym typeface="Lexend"/>
              </a:rPr>
              <a:t> learning cycle</a:t>
            </a:r>
            <a:r>
              <a:rPr lang="en-GB" sz="1200">
                <a:latin typeface="Lexend"/>
                <a:ea typeface="Lexend"/>
                <a:cs typeface="Lexend"/>
                <a:sym typeface="Lexend"/>
              </a:rPr>
              <a:t> covers several phases:</a:t>
            </a:r>
            <a:endParaRPr sz="1200">
              <a:latin typeface="Lexend"/>
              <a:ea typeface="Lexend"/>
              <a:cs typeface="Lexend"/>
              <a:sym typeface="Lexend"/>
            </a:endParaRPr>
          </a:p>
        </p:txBody>
      </p:sp>
      <p:grpSp>
        <p:nvGrpSpPr>
          <p:cNvPr id="99" name="Google Shape;99;p12"/>
          <p:cNvGrpSpPr/>
          <p:nvPr/>
        </p:nvGrpSpPr>
        <p:grpSpPr>
          <a:xfrm>
            <a:off x="2650916" y="1644417"/>
            <a:ext cx="1745270" cy="1430724"/>
            <a:chOff x="2642961" y="1644312"/>
            <a:chExt cx="1454634" cy="1195657"/>
          </a:xfrm>
        </p:grpSpPr>
        <p:pic>
          <p:nvPicPr>
            <p:cNvPr id="100" name="Google Shape;100;p12"/>
            <p:cNvPicPr preferRelativeResize="0"/>
            <p:nvPr/>
          </p:nvPicPr>
          <p:blipFill>
            <a:blip r:embed="rId2">
              <a:alphaModFix/>
            </a:blip>
            <a:stretch>
              <a:fillRect/>
            </a:stretch>
          </p:blipFill>
          <p:spPr>
            <a:xfrm>
              <a:off x="2642975" y="1644312"/>
              <a:ext cx="1454621" cy="287396"/>
            </a:xfrm>
            <a:prstGeom prst="rect">
              <a:avLst/>
            </a:prstGeom>
            <a:noFill/>
            <a:ln>
              <a:noFill/>
            </a:ln>
            <a:effectLst>
              <a:outerShdw blurRad="57150" rotWithShape="0" algn="bl" dir="5400000" dist="19050">
                <a:srgbClr val="000000">
                  <a:alpha val="50000"/>
                </a:srgbClr>
              </a:outerShdw>
            </a:effectLst>
          </p:spPr>
        </p:pic>
        <p:pic>
          <p:nvPicPr>
            <p:cNvPr id="101" name="Google Shape;101;p12"/>
            <p:cNvPicPr preferRelativeResize="0"/>
            <p:nvPr/>
          </p:nvPicPr>
          <p:blipFill>
            <a:blip r:embed="rId3">
              <a:alphaModFix/>
            </a:blip>
            <a:stretch>
              <a:fillRect/>
            </a:stretch>
          </p:blipFill>
          <p:spPr>
            <a:xfrm>
              <a:off x="2642975" y="1936215"/>
              <a:ext cx="1454618" cy="287940"/>
            </a:xfrm>
            <a:prstGeom prst="rect">
              <a:avLst/>
            </a:prstGeom>
            <a:noFill/>
            <a:ln>
              <a:noFill/>
            </a:ln>
            <a:effectLst>
              <a:outerShdw blurRad="57150" rotWithShape="0" algn="bl" dir="5400000" dist="19050">
                <a:srgbClr val="000000">
                  <a:alpha val="50000"/>
                </a:srgbClr>
              </a:outerShdw>
            </a:effectLst>
          </p:spPr>
        </p:pic>
        <p:pic>
          <p:nvPicPr>
            <p:cNvPr id="102" name="Google Shape;102;p12"/>
            <p:cNvPicPr preferRelativeResize="0"/>
            <p:nvPr/>
          </p:nvPicPr>
          <p:blipFill>
            <a:blip r:embed="rId4">
              <a:alphaModFix/>
            </a:blip>
            <a:stretch>
              <a:fillRect/>
            </a:stretch>
          </p:blipFill>
          <p:spPr>
            <a:xfrm>
              <a:off x="2642965" y="2251391"/>
              <a:ext cx="1454621" cy="284581"/>
            </a:xfrm>
            <a:prstGeom prst="rect">
              <a:avLst/>
            </a:prstGeom>
            <a:noFill/>
            <a:ln>
              <a:noFill/>
            </a:ln>
            <a:effectLst>
              <a:outerShdw blurRad="57150" rotWithShape="0" algn="bl" dir="5400000" dist="19050">
                <a:srgbClr val="000000">
                  <a:alpha val="50000"/>
                </a:srgbClr>
              </a:outerShdw>
            </a:effectLst>
          </p:spPr>
        </p:pic>
        <p:pic>
          <p:nvPicPr>
            <p:cNvPr id="103" name="Google Shape;103;p12"/>
            <p:cNvPicPr preferRelativeResize="0"/>
            <p:nvPr/>
          </p:nvPicPr>
          <p:blipFill>
            <a:blip r:embed="rId5">
              <a:alphaModFix/>
            </a:blip>
            <a:stretch>
              <a:fillRect/>
            </a:stretch>
          </p:blipFill>
          <p:spPr>
            <a:xfrm>
              <a:off x="2642961" y="2563206"/>
              <a:ext cx="1454620" cy="276764"/>
            </a:xfrm>
            <a:prstGeom prst="rect">
              <a:avLst/>
            </a:prstGeom>
            <a:noFill/>
            <a:ln>
              <a:noFill/>
            </a:ln>
            <a:effectLst>
              <a:outerShdw blurRad="57150" rotWithShape="0" algn="bl" dir="5400000" dist="19050">
                <a:srgbClr val="000000">
                  <a:alpha val="50000"/>
                </a:srgbClr>
              </a:outerShdw>
            </a:effectLst>
          </p:spPr>
        </p:pic>
      </p:grpSp>
      <p:pic>
        <p:nvPicPr>
          <p:cNvPr id="104" name="Google Shape;104;p12"/>
          <p:cNvPicPr preferRelativeResize="0"/>
          <p:nvPr/>
        </p:nvPicPr>
        <p:blipFill rotWithShape="1">
          <a:blip r:embed="rId6">
            <a:alphaModFix/>
          </a:blip>
          <a:srcRect b="5222" l="3910" r="0" t="0"/>
          <a:stretch/>
        </p:blipFill>
        <p:spPr>
          <a:xfrm>
            <a:off x="1328513" y="3569750"/>
            <a:ext cx="2057336" cy="1195675"/>
          </a:xfrm>
          <a:prstGeom prst="rect">
            <a:avLst/>
          </a:prstGeom>
          <a:noFill/>
          <a:ln>
            <a:noFill/>
          </a:ln>
        </p:spPr>
      </p:pic>
      <p:pic>
        <p:nvPicPr>
          <p:cNvPr id="105" name="Google Shape;105;p12"/>
          <p:cNvPicPr preferRelativeResize="0"/>
          <p:nvPr/>
        </p:nvPicPr>
        <p:blipFill>
          <a:blip r:embed="rId7">
            <a:alphaModFix/>
          </a:blip>
          <a:stretch>
            <a:fillRect/>
          </a:stretch>
        </p:blipFill>
        <p:spPr>
          <a:xfrm>
            <a:off x="398750" y="1778088"/>
            <a:ext cx="2057324" cy="1163398"/>
          </a:xfrm>
          <a:prstGeom prst="rect">
            <a:avLst/>
          </a:prstGeom>
          <a:noFill/>
          <a:ln>
            <a:noFill/>
          </a:ln>
          <a:effectLst>
            <a:outerShdw blurRad="57150" rotWithShape="0" algn="bl" dir="5400000" dist="19050">
              <a:srgbClr val="000000">
                <a:alpha val="50000"/>
              </a:srgbClr>
            </a:outerShdw>
          </a:effectLst>
        </p:spPr>
      </p:pic>
      <p:sp>
        <p:nvSpPr>
          <p:cNvPr id="106" name="Google Shape;106;p12"/>
          <p:cNvSpPr/>
          <p:nvPr/>
        </p:nvSpPr>
        <p:spPr>
          <a:xfrm>
            <a:off x="324000" y="114450"/>
            <a:ext cx="6671700" cy="36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sz="2000">
                <a:solidFill>
                  <a:srgbClr val="282828"/>
                </a:solidFill>
                <a:latin typeface="Lexend"/>
                <a:ea typeface="Lexend"/>
                <a:cs typeface="Lexend"/>
                <a:sym typeface="Lexend"/>
              </a:rPr>
              <a:t>Teacher Guidance</a:t>
            </a:r>
            <a:endParaRPr b="0" i="0" sz="2000" u="none" cap="none" strike="noStrike">
              <a:solidFill>
                <a:srgbClr val="28282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Keywords (3)">
  <p:cSld name="CUSTOM_3_1">
    <p:spTree>
      <p:nvGrpSpPr>
        <p:cNvPr id="107" name="Shape 107"/>
        <p:cNvGrpSpPr/>
        <p:nvPr/>
      </p:nvGrpSpPr>
      <p:grpSpPr>
        <a:xfrm>
          <a:off x="0" y="0"/>
          <a:ext cx="0" cy="0"/>
          <a:chOff x="0" y="0"/>
          <a:chExt cx="0" cy="0"/>
        </a:xfrm>
      </p:grpSpPr>
      <p:sp>
        <p:nvSpPr>
          <p:cNvPr id="108" name="Google Shape;108;p13"/>
          <p:cNvSpPr/>
          <p:nvPr/>
        </p:nvSpPr>
        <p:spPr>
          <a:xfrm>
            <a:off x="0" y="1"/>
            <a:ext cx="9144300" cy="54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3"/>
          <p:cNvPicPr preferRelativeResize="0"/>
          <p:nvPr/>
        </p:nvPicPr>
        <p:blipFill rotWithShape="1">
          <a:blip r:embed="rId2">
            <a:alphaModFix/>
          </a:blip>
          <a:srcRect b="1709" l="0" r="0" t="1699"/>
          <a:stretch/>
        </p:blipFill>
        <p:spPr>
          <a:xfrm>
            <a:off x="0" y="532525"/>
            <a:ext cx="9151202" cy="116709"/>
          </a:xfrm>
          <a:prstGeom prst="rect">
            <a:avLst/>
          </a:prstGeom>
          <a:noFill/>
          <a:ln>
            <a:noFill/>
          </a:ln>
        </p:spPr>
      </p:pic>
      <p:sp>
        <p:nvSpPr>
          <p:cNvPr id="110" name="Google Shape;110;p13"/>
          <p:cNvSpPr/>
          <p:nvPr/>
        </p:nvSpPr>
        <p:spPr>
          <a:xfrm>
            <a:off x="324000" y="114450"/>
            <a:ext cx="6671700" cy="36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000" u="none" cap="none" strike="noStrike">
                <a:solidFill>
                  <a:srgbClr val="282828"/>
                </a:solidFill>
                <a:latin typeface="Lexend"/>
                <a:ea typeface="Lexend"/>
                <a:cs typeface="Lexend"/>
                <a:sym typeface="Lexend"/>
              </a:rPr>
              <a:t>Keywords</a:t>
            </a:r>
            <a:endParaRPr b="0" i="0" sz="2000" u="none" cap="none" strike="noStrike">
              <a:solidFill>
                <a:srgbClr val="282828"/>
              </a:solidFill>
              <a:latin typeface="Calibri"/>
              <a:ea typeface="Calibri"/>
              <a:cs typeface="Calibri"/>
              <a:sym typeface="Calibri"/>
            </a:endParaRPr>
          </a:p>
        </p:txBody>
      </p:sp>
      <p:sp>
        <p:nvSpPr>
          <p:cNvPr id="111" name="Google Shape;111;p13"/>
          <p:cNvSpPr txBox="1"/>
          <p:nvPr>
            <p:ph idx="1" type="subTitle"/>
          </p:nvPr>
        </p:nvSpPr>
        <p:spPr>
          <a:xfrm>
            <a:off x="324000" y="8100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12" name="Google Shape;112;p13"/>
          <p:cNvSpPr txBox="1"/>
          <p:nvPr>
            <p:ph idx="2" type="subTitle"/>
          </p:nvPr>
        </p:nvSpPr>
        <p:spPr>
          <a:xfrm>
            <a:off x="2699325" y="8100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13" name="Google Shape;113;p13"/>
          <p:cNvSpPr txBox="1"/>
          <p:nvPr>
            <p:ph idx="3" type="subTitle"/>
          </p:nvPr>
        </p:nvSpPr>
        <p:spPr>
          <a:xfrm>
            <a:off x="324000" y="21054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14" name="Google Shape;114;p13"/>
          <p:cNvSpPr txBox="1"/>
          <p:nvPr>
            <p:ph idx="4" type="subTitle"/>
          </p:nvPr>
        </p:nvSpPr>
        <p:spPr>
          <a:xfrm>
            <a:off x="2699325" y="21054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15" name="Google Shape;115;p13"/>
          <p:cNvSpPr txBox="1"/>
          <p:nvPr>
            <p:ph idx="5" type="subTitle"/>
          </p:nvPr>
        </p:nvSpPr>
        <p:spPr>
          <a:xfrm>
            <a:off x="324000" y="34008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16" name="Google Shape;116;p13"/>
          <p:cNvSpPr txBox="1"/>
          <p:nvPr>
            <p:ph idx="6" type="subTitle"/>
          </p:nvPr>
        </p:nvSpPr>
        <p:spPr>
          <a:xfrm>
            <a:off x="2699325" y="34008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Keywords (4)">
  <p:cSld name="CUSTOM_3_1_1">
    <p:spTree>
      <p:nvGrpSpPr>
        <p:cNvPr id="117" name="Shape 117"/>
        <p:cNvGrpSpPr/>
        <p:nvPr/>
      </p:nvGrpSpPr>
      <p:grpSpPr>
        <a:xfrm>
          <a:off x="0" y="0"/>
          <a:ext cx="0" cy="0"/>
          <a:chOff x="0" y="0"/>
          <a:chExt cx="0" cy="0"/>
        </a:xfrm>
      </p:grpSpPr>
      <p:sp>
        <p:nvSpPr>
          <p:cNvPr id="118" name="Google Shape;118;p14"/>
          <p:cNvSpPr/>
          <p:nvPr/>
        </p:nvSpPr>
        <p:spPr>
          <a:xfrm>
            <a:off x="0" y="1"/>
            <a:ext cx="9144300" cy="54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4"/>
          <p:cNvPicPr preferRelativeResize="0"/>
          <p:nvPr/>
        </p:nvPicPr>
        <p:blipFill rotWithShape="1">
          <a:blip r:embed="rId2">
            <a:alphaModFix/>
          </a:blip>
          <a:srcRect b="1709" l="0" r="0" t="1699"/>
          <a:stretch/>
        </p:blipFill>
        <p:spPr>
          <a:xfrm>
            <a:off x="0" y="532525"/>
            <a:ext cx="9151202" cy="116709"/>
          </a:xfrm>
          <a:prstGeom prst="rect">
            <a:avLst/>
          </a:prstGeom>
          <a:noFill/>
          <a:ln>
            <a:noFill/>
          </a:ln>
        </p:spPr>
      </p:pic>
      <p:sp>
        <p:nvSpPr>
          <p:cNvPr id="120" name="Google Shape;120;p14"/>
          <p:cNvSpPr/>
          <p:nvPr/>
        </p:nvSpPr>
        <p:spPr>
          <a:xfrm>
            <a:off x="324000" y="114450"/>
            <a:ext cx="6671700" cy="36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000" u="none" cap="none" strike="noStrike">
                <a:solidFill>
                  <a:srgbClr val="282828"/>
                </a:solidFill>
                <a:latin typeface="Lexend"/>
                <a:ea typeface="Lexend"/>
                <a:cs typeface="Lexend"/>
                <a:sym typeface="Lexend"/>
              </a:rPr>
              <a:t>Keywords</a:t>
            </a:r>
            <a:endParaRPr b="0" i="0" sz="2000" u="none" cap="none" strike="noStrike">
              <a:solidFill>
                <a:srgbClr val="282828"/>
              </a:solidFill>
              <a:latin typeface="Calibri"/>
              <a:ea typeface="Calibri"/>
              <a:cs typeface="Calibri"/>
              <a:sym typeface="Calibri"/>
            </a:endParaRPr>
          </a:p>
        </p:txBody>
      </p:sp>
      <p:sp>
        <p:nvSpPr>
          <p:cNvPr id="121" name="Google Shape;121;p14"/>
          <p:cNvSpPr txBox="1"/>
          <p:nvPr>
            <p:ph idx="1" type="subTitle"/>
          </p:nvPr>
        </p:nvSpPr>
        <p:spPr>
          <a:xfrm>
            <a:off x="324000" y="8100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22" name="Google Shape;122;p14"/>
          <p:cNvSpPr txBox="1"/>
          <p:nvPr>
            <p:ph idx="2" type="subTitle"/>
          </p:nvPr>
        </p:nvSpPr>
        <p:spPr>
          <a:xfrm>
            <a:off x="2699325" y="8100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23" name="Google Shape;123;p14"/>
          <p:cNvSpPr txBox="1"/>
          <p:nvPr>
            <p:ph idx="3" type="subTitle"/>
          </p:nvPr>
        </p:nvSpPr>
        <p:spPr>
          <a:xfrm>
            <a:off x="324000" y="18006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24" name="Google Shape;124;p14"/>
          <p:cNvSpPr txBox="1"/>
          <p:nvPr>
            <p:ph idx="4" type="subTitle"/>
          </p:nvPr>
        </p:nvSpPr>
        <p:spPr>
          <a:xfrm>
            <a:off x="2699325" y="18006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25" name="Google Shape;125;p14"/>
          <p:cNvSpPr txBox="1"/>
          <p:nvPr>
            <p:ph idx="5" type="subTitle"/>
          </p:nvPr>
        </p:nvSpPr>
        <p:spPr>
          <a:xfrm>
            <a:off x="324000" y="27912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26" name="Google Shape;126;p14"/>
          <p:cNvSpPr txBox="1"/>
          <p:nvPr>
            <p:ph idx="6" type="subTitle"/>
          </p:nvPr>
        </p:nvSpPr>
        <p:spPr>
          <a:xfrm>
            <a:off x="2699325" y="27912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27" name="Google Shape;127;p14"/>
          <p:cNvSpPr txBox="1"/>
          <p:nvPr>
            <p:ph idx="7" type="subTitle"/>
          </p:nvPr>
        </p:nvSpPr>
        <p:spPr>
          <a:xfrm>
            <a:off x="324000" y="37818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28" name="Google Shape;128;p14"/>
          <p:cNvSpPr txBox="1"/>
          <p:nvPr>
            <p:ph idx="8" type="subTitle"/>
          </p:nvPr>
        </p:nvSpPr>
        <p:spPr>
          <a:xfrm>
            <a:off x="2699325" y="37818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Keywords (5)">
  <p:cSld name="CUSTOM_3_1_1_1">
    <p:spTree>
      <p:nvGrpSpPr>
        <p:cNvPr id="129" name="Shape 129"/>
        <p:cNvGrpSpPr/>
        <p:nvPr/>
      </p:nvGrpSpPr>
      <p:grpSpPr>
        <a:xfrm>
          <a:off x="0" y="0"/>
          <a:ext cx="0" cy="0"/>
          <a:chOff x="0" y="0"/>
          <a:chExt cx="0" cy="0"/>
        </a:xfrm>
      </p:grpSpPr>
      <p:sp>
        <p:nvSpPr>
          <p:cNvPr id="130" name="Google Shape;130;p15"/>
          <p:cNvSpPr/>
          <p:nvPr/>
        </p:nvSpPr>
        <p:spPr>
          <a:xfrm>
            <a:off x="0" y="1"/>
            <a:ext cx="9144300" cy="54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5"/>
          <p:cNvPicPr preferRelativeResize="0"/>
          <p:nvPr/>
        </p:nvPicPr>
        <p:blipFill rotWithShape="1">
          <a:blip r:embed="rId2">
            <a:alphaModFix/>
          </a:blip>
          <a:srcRect b="1709" l="0" r="0" t="1699"/>
          <a:stretch/>
        </p:blipFill>
        <p:spPr>
          <a:xfrm>
            <a:off x="0" y="532525"/>
            <a:ext cx="9151202" cy="116709"/>
          </a:xfrm>
          <a:prstGeom prst="rect">
            <a:avLst/>
          </a:prstGeom>
          <a:noFill/>
          <a:ln>
            <a:noFill/>
          </a:ln>
        </p:spPr>
      </p:pic>
      <p:sp>
        <p:nvSpPr>
          <p:cNvPr id="132" name="Google Shape;132;p15"/>
          <p:cNvSpPr/>
          <p:nvPr/>
        </p:nvSpPr>
        <p:spPr>
          <a:xfrm>
            <a:off x="324000" y="114450"/>
            <a:ext cx="6671700" cy="36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000" u="none" cap="none" strike="noStrike">
                <a:solidFill>
                  <a:srgbClr val="282828"/>
                </a:solidFill>
                <a:latin typeface="Lexend"/>
                <a:ea typeface="Lexend"/>
                <a:cs typeface="Lexend"/>
                <a:sym typeface="Lexend"/>
              </a:rPr>
              <a:t>Keywords</a:t>
            </a:r>
            <a:endParaRPr b="0" i="0" sz="2000" u="none" cap="none" strike="noStrike">
              <a:solidFill>
                <a:srgbClr val="282828"/>
              </a:solidFill>
              <a:latin typeface="Calibri"/>
              <a:ea typeface="Calibri"/>
              <a:cs typeface="Calibri"/>
              <a:sym typeface="Calibri"/>
            </a:endParaRPr>
          </a:p>
        </p:txBody>
      </p:sp>
      <p:sp>
        <p:nvSpPr>
          <p:cNvPr id="133" name="Google Shape;133;p15"/>
          <p:cNvSpPr txBox="1"/>
          <p:nvPr>
            <p:ph idx="1" type="subTitle"/>
          </p:nvPr>
        </p:nvSpPr>
        <p:spPr>
          <a:xfrm>
            <a:off x="324000" y="8100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34" name="Google Shape;134;p15"/>
          <p:cNvSpPr txBox="1"/>
          <p:nvPr>
            <p:ph idx="2" type="subTitle"/>
          </p:nvPr>
        </p:nvSpPr>
        <p:spPr>
          <a:xfrm>
            <a:off x="2699325" y="8100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35" name="Google Shape;135;p15"/>
          <p:cNvSpPr txBox="1"/>
          <p:nvPr>
            <p:ph idx="3" type="subTitle"/>
          </p:nvPr>
        </p:nvSpPr>
        <p:spPr>
          <a:xfrm>
            <a:off x="324000" y="24864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36" name="Google Shape;136;p15"/>
          <p:cNvSpPr txBox="1"/>
          <p:nvPr>
            <p:ph idx="4" type="subTitle"/>
          </p:nvPr>
        </p:nvSpPr>
        <p:spPr>
          <a:xfrm>
            <a:off x="2699325" y="24864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37" name="Google Shape;137;p15"/>
          <p:cNvSpPr txBox="1"/>
          <p:nvPr>
            <p:ph idx="5" type="subTitle"/>
          </p:nvPr>
        </p:nvSpPr>
        <p:spPr>
          <a:xfrm>
            <a:off x="324000" y="41628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38" name="Google Shape;138;p15"/>
          <p:cNvSpPr txBox="1"/>
          <p:nvPr>
            <p:ph idx="6" type="subTitle"/>
          </p:nvPr>
        </p:nvSpPr>
        <p:spPr>
          <a:xfrm>
            <a:off x="2699325" y="41628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39" name="Google Shape;139;p15"/>
          <p:cNvSpPr txBox="1"/>
          <p:nvPr>
            <p:ph idx="7" type="subTitle"/>
          </p:nvPr>
        </p:nvSpPr>
        <p:spPr>
          <a:xfrm>
            <a:off x="324000" y="16482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40" name="Google Shape;140;p15"/>
          <p:cNvSpPr txBox="1"/>
          <p:nvPr>
            <p:ph idx="8" type="subTitle"/>
          </p:nvPr>
        </p:nvSpPr>
        <p:spPr>
          <a:xfrm>
            <a:off x="2699325" y="16482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41" name="Google Shape;141;p15"/>
          <p:cNvSpPr txBox="1"/>
          <p:nvPr>
            <p:ph idx="9" type="subTitle"/>
          </p:nvPr>
        </p:nvSpPr>
        <p:spPr>
          <a:xfrm>
            <a:off x="324000" y="33246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42" name="Google Shape;142;p15"/>
          <p:cNvSpPr txBox="1"/>
          <p:nvPr>
            <p:ph idx="13" type="subTitle"/>
          </p:nvPr>
        </p:nvSpPr>
        <p:spPr>
          <a:xfrm>
            <a:off x="2699325" y="33246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Keywords (p2, 2)">
  <p:cSld name="CUSTOM_3_1_1_1_1">
    <p:spTree>
      <p:nvGrpSpPr>
        <p:cNvPr id="143" name="Shape 143"/>
        <p:cNvGrpSpPr/>
        <p:nvPr/>
      </p:nvGrpSpPr>
      <p:grpSpPr>
        <a:xfrm>
          <a:off x="0" y="0"/>
          <a:ext cx="0" cy="0"/>
          <a:chOff x="0" y="0"/>
          <a:chExt cx="0" cy="0"/>
        </a:xfrm>
      </p:grpSpPr>
      <p:sp>
        <p:nvSpPr>
          <p:cNvPr id="144" name="Google Shape;144;p16"/>
          <p:cNvSpPr/>
          <p:nvPr/>
        </p:nvSpPr>
        <p:spPr>
          <a:xfrm>
            <a:off x="0" y="1"/>
            <a:ext cx="9144300" cy="54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16"/>
          <p:cNvPicPr preferRelativeResize="0"/>
          <p:nvPr/>
        </p:nvPicPr>
        <p:blipFill rotWithShape="1">
          <a:blip r:embed="rId2">
            <a:alphaModFix/>
          </a:blip>
          <a:srcRect b="1709" l="0" r="0" t="1699"/>
          <a:stretch/>
        </p:blipFill>
        <p:spPr>
          <a:xfrm>
            <a:off x="0" y="532525"/>
            <a:ext cx="9151202" cy="116709"/>
          </a:xfrm>
          <a:prstGeom prst="rect">
            <a:avLst/>
          </a:prstGeom>
          <a:noFill/>
          <a:ln>
            <a:noFill/>
          </a:ln>
        </p:spPr>
      </p:pic>
      <p:sp>
        <p:nvSpPr>
          <p:cNvPr id="146" name="Google Shape;146;p16"/>
          <p:cNvSpPr/>
          <p:nvPr/>
        </p:nvSpPr>
        <p:spPr>
          <a:xfrm>
            <a:off x="324000" y="114450"/>
            <a:ext cx="6671700" cy="36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000" u="none" cap="none" strike="noStrike">
                <a:solidFill>
                  <a:srgbClr val="282828"/>
                </a:solidFill>
                <a:latin typeface="Lexend"/>
                <a:ea typeface="Lexend"/>
                <a:cs typeface="Lexend"/>
                <a:sym typeface="Lexend"/>
              </a:rPr>
              <a:t>Keywords</a:t>
            </a:r>
            <a:endParaRPr b="0" i="0" sz="2000" u="none" cap="none" strike="noStrike">
              <a:solidFill>
                <a:srgbClr val="282828"/>
              </a:solidFill>
              <a:latin typeface="Calibri"/>
              <a:ea typeface="Calibri"/>
              <a:cs typeface="Calibri"/>
              <a:sym typeface="Calibri"/>
            </a:endParaRPr>
          </a:p>
        </p:txBody>
      </p:sp>
      <p:sp>
        <p:nvSpPr>
          <p:cNvPr id="147" name="Google Shape;147;p16"/>
          <p:cNvSpPr txBox="1"/>
          <p:nvPr>
            <p:ph idx="1" type="subTitle"/>
          </p:nvPr>
        </p:nvSpPr>
        <p:spPr>
          <a:xfrm>
            <a:off x="324000" y="8100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48" name="Google Shape;148;p16"/>
          <p:cNvSpPr txBox="1"/>
          <p:nvPr>
            <p:ph idx="2" type="subTitle"/>
          </p:nvPr>
        </p:nvSpPr>
        <p:spPr>
          <a:xfrm>
            <a:off x="2699325" y="8100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
        <p:nvSpPr>
          <p:cNvPr id="149" name="Google Shape;149;p16"/>
          <p:cNvSpPr txBox="1"/>
          <p:nvPr>
            <p:ph idx="3" type="subTitle"/>
          </p:nvPr>
        </p:nvSpPr>
        <p:spPr>
          <a:xfrm>
            <a:off x="324000" y="2562600"/>
            <a:ext cx="22035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2000"/>
              <a:buFont typeface="Lexend"/>
              <a:buNone/>
              <a:defRPr b="1" sz="2000">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p:txBody>
      </p:sp>
      <p:sp>
        <p:nvSpPr>
          <p:cNvPr id="150" name="Google Shape;150;p16"/>
          <p:cNvSpPr txBox="1"/>
          <p:nvPr>
            <p:ph idx="4" type="subTitle"/>
          </p:nvPr>
        </p:nvSpPr>
        <p:spPr>
          <a:xfrm>
            <a:off x="2699325" y="2562600"/>
            <a:ext cx="4047900" cy="487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 Lesson outline (2)">
  <p:cSld name="CUSTOM_3">
    <p:spTree>
      <p:nvGrpSpPr>
        <p:cNvPr id="151" name="Shape 151"/>
        <p:cNvGrpSpPr/>
        <p:nvPr/>
      </p:nvGrpSpPr>
      <p:grpSpPr>
        <a:xfrm>
          <a:off x="0" y="0"/>
          <a:ext cx="0" cy="0"/>
          <a:chOff x="0" y="0"/>
          <a:chExt cx="0" cy="0"/>
        </a:xfrm>
      </p:grpSpPr>
      <p:sp>
        <p:nvSpPr>
          <p:cNvPr id="152" name="Google Shape;152;p17"/>
          <p:cNvSpPr/>
          <p:nvPr/>
        </p:nvSpPr>
        <p:spPr>
          <a:xfrm>
            <a:off x="0" y="0"/>
            <a:ext cx="9144300" cy="48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7"/>
          <p:cNvPicPr preferRelativeResize="0"/>
          <p:nvPr/>
        </p:nvPicPr>
        <p:blipFill rotWithShape="1">
          <a:blip r:embed="rId2">
            <a:alphaModFix/>
          </a:blip>
          <a:srcRect b="3669" l="0" r="0" t="3678"/>
          <a:stretch/>
        </p:blipFill>
        <p:spPr>
          <a:xfrm>
            <a:off x="863550" y="2926472"/>
            <a:ext cx="7439126" cy="572078"/>
          </a:xfrm>
          <a:prstGeom prst="rect">
            <a:avLst/>
          </a:prstGeom>
          <a:noFill/>
          <a:ln>
            <a:noFill/>
          </a:ln>
        </p:spPr>
      </p:pic>
      <p:pic>
        <p:nvPicPr>
          <p:cNvPr id="154" name="Google Shape;154;p17"/>
          <p:cNvPicPr preferRelativeResize="0"/>
          <p:nvPr/>
        </p:nvPicPr>
        <p:blipFill rotWithShape="1">
          <a:blip r:embed="rId3">
            <a:alphaModFix/>
          </a:blip>
          <a:srcRect b="3669" l="0" r="0" t="3678"/>
          <a:stretch/>
        </p:blipFill>
        <p:spPr>
          <a:xfrm>
            <a:off x="863550" y="1989425"/>
            <a:ext cx="7439126" cy="572078"/>
          </a:xfrm>
          <a:prstGeom prst="rect">
            <a:avLst/>
          </a:prstGeom>
          <a:noFill/>
          <a:ln>
            <a:noFill/>
          </a:ln>
        </p:spPr>
      </p:pic>
      <p:pic>
        <p:nvPicPr>
          <p:cNvPr id="155" name="Google Shape;155;p17"/>
          <p:cNvPicPr preferRelativeResize="0"/>
          <p:nvPr/>
        </p:nvPicPr>
        <p:blipFill rotWithShape="1">
          <a:blip r:embed="rId4">
            <a:alphaModFix/>
          </a:blip>
          <a:srcRect b="0" l="74623" r="0" t="0"/>
          <a:stretch/>
        </p:blipFill>
        <p:spPr>
          <a:xfrm>
            <a:off x="863550" y="1954586"/>
            <a:ext cx="145900" cy="645874"/>
          </a:xfrm>
          <a:prstGeom prst="rect">
            <a:avLst/>
          </a:prstGeom>
          <a:noFill/>
          <a:ln>
            <a:noFill/>
          </a:ln>
        </p:spPr>
      </p:pic>
      <p:cxnSp>
        <p:nvCxnSpPr>
          <p:cNvPr id="156" name="Google Shape;156;p17"/>
          <p:cNvCxnSpPr>
            <a:endCxn id="157" idx="2"/>
          </p:cNvCxnSpPr>
          <p:nvPr/>
        </p:nvCxnSpPr>
        <p:spPr>
          <a:xfrm flipH="1">
            <a:off x="645063" y="2017282"/>
            <a:ext cx="2700" cy="1480500"/>
          </a:xfrm>
          <a:prstGeom prst="straightConnector1">
            <a:avLst/>
          </a:prstGeom>
          <a:noFill/>
          <a:ln cap="flat" cmpd="sng" w="38100">
            <a:solidFill>
              <a:srgbClr val="282828"/>
            </a:solidFill>
            <a:prstDash val="solid"/>
            <a:round/>
            <a:headEnd len="med" w="med" type="none"/>
            <a:tailEnd len="med" w="med" type="none"/>
          </a:ln>
        </p:spPr>
      </p:cxnSp>
      <p:pic>
        <p:nvPicPr>
          <p:cNvPr id="158" name="Google Shape;158;p17"/>
          <p:cNvPicPr preferRelativeResize="0"/>
          <p:nvPr/>
        </p:nvPicPr>
        <p:blipFill>
          <a:blip r:embed="rId5">
            <a:alphaModFix/>
          </a:blip>
          <a:stretch>
            <a:fillRect/>
          </a:stretch>
        </p:blipFill>
        <p:spPr>
          <a:xfrm>
            <a:off x="363482" y="1993619"/>
            <a:ext cx="563185" cy="572092"/>
          </a:xfrm>
          <a:prstGeom prst="rect">
            <a:avLst/>
          </a:prstGeom>
          <a:noFill/>
          <a:ln>
            <a:noFill/>
          </a:ln>
        </p:spPr>
      </p:pic>
      <p:sp>
        <p:nvSpPr>
          <p:cNvPr id="159" name="Google Shape;159;p17"/>
          <p:cNvSpPr txBox="1"/>
          <p:nvPr>
            <p:ph type="title"/>
          </p:nvPr>
        </p:nvSpPr>
        <p:spPr>
          <a:xfrm>
            <a:off x="1225225" y="2090813"/>
            <a:ext cx="6852300" cy="3693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0" name="Google Shape;160;p17"/>
          <p:cNvSpPr txBox="1"/>
          <p:nvPr>
            <p:ph idx="2" type="title"/>
          </p:nvPr>
        </p:nvSpPr>
        <p:spPr>
          <a:xfrm>
            <a:off x="1225225" y="3027088"/>
            <a:ext cx="6852300" cy="3693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pic>
        <p:nvPicPr>
          <p:cNvPr id="157" name="Google Shape;157;p17"/>
          <p:cNvPicPr preferRelativeResize="0"/>
          <p:nvPr/>
        </p:nvPicPr>
        <p:blipFill>
          <a:blip r:embed="rId6">
            <a:alphaModFix/>
          </a:blip>
          <a:stretch>
            <a:fillRect/>
          </a:stretch>
        </p:blipFill>
        <p:spPr>
          <a:xfrm>
            <a:off x="363340" y="2925705"/>
            <a:ext cx="563446" cy="572077"/>
          </a:xfrm>
          <a:prstGeom prst="rect">
            <a:avLst/>
          </a:prstGeom>
          <a:noFill/>
          <a:ln>
            <a:noFill/>
          </a:ln>
        </p:spPr>
      </p:pic>
      <p:pic>
        <p:nvPicPr>
          <p:cNvPr id="161" name="Google Shape;161;p17"/>
          <p:cNvPicPr preferRelativeResize="0"/>
          <p:nvPr/>
        </p:nvPicPr>
        <p:blipFill rotWithShape="1">
          <a:blip r:embed="rId7">
            <a:alphaModFix/>
          </a:blip>
          <a:srcRect b="1709" l="0" r="0" t="1699"/>
          <a:stretch/>
        </p:blipFill>
        <p:spPr>
          <a:xfrm>
            <a:off x="-12" y="481650"/>
            <a:ext cx="9151202" cy="116709"/>
          </a:xfrm>
          <a:prstGeom prst="rect">
            <a:avLst/>
          </a:prstGeom>
          <a:noFill/>
          <a:ln>
            <a:noFill/>
          </a:ln>
        </p:spPr>
      </p:pic>
      <p:sp>
        <p:nvSpPr>
          <p:cNvPr id="162" name="Google Shape;162;p17"/>
          <p:cNvSpPr txBox="1"/>
          <p:nvPr/>
        </p:nvSpPr>
        <p:spPr>
          <a:xfrm>
            <a:off x="324000" y="112500"/>
            <a:ext cx="2304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000">
                <a:solidFill>
                  <a:schemeClr val="dk1"/>
                </a:solidFill>
                <a:latin typeface="Lexend"/>
                <a:ea typeface="Lexend"/>
                <a:cs typeface="Lexend"/>
                <a:sym typeface="Lexend"/>
              </a:rPr>
              <a:t>Lesson outline</a:t>
            </a:r>
            <a:endParaRPr b="1" sz="2000">
              <a:solidFill>
                <a:schemeClr val="dk1"/>
              </a:solidFill>
              <a:latin typeface="Lexend"/>
              <a:ea typeface="Lexend"/>
              <a:cs typeface="Lexend"/>
              <a:sym typeface="Lexend"/>
            </a:endParaRPr>
          </a:p>
        </p:txBody>
      </p:sp>
      <p:sp>
        <p:nvSpPr>
          <p:cNvPr id="163" name="Google Shape;163;p17"/>
          <p:cNvSpPr txBox="1"/>
          <p:nvPr>
            <p:ph idx="3" type="title"/>
          </p:nvPr>
        </p:nvSpPr>
        <p:spPr>
          <a:xfrm>
            <a:off x="324000" y="657600"/>
            <a:ext cx="5741400" cy="615600"/>
          </a:xfrm>
          <a:prstGeom prst="rect">
            <a:avLst/>
          </a:prstGeom>
        </p:spPr>
        <p:txBody>
          <a:bodyPr anchorCtr="0" anchor="t" bIns="0" lIns="0" spcFirstLastPara="1" rIns="0" wrap="square" tIns="0">
            <a:noAutofit/>
          </a:bodyPr>
          <a:lstStyle>
            <a:lvl1pPr lvl="0" rtl="0">
              <a:spcBef>
                <a:spcPts val="0"/>
              </a:spcBef>
              <a:spcAft>
                <a:spcPts val="0"/>
              </a:spcAft>
              <a:buSzPts val="1800"/>
              <a:buFont typeface="Lexend"/>
              <a:buNone/>
              <a:defRPr b="0" sz="180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 Lesson outline (3)">
  <p:cSld name="CUSTOM_3_2">
    <p:spTree>
      <p:nvGrpSpPr>
        <p:cNvPr id="164" name="Shape 164"/>
        <p:cNvGrpSpPr/>
        <p:nvPr/>
      </p:nvGrpSpPr>
      <p:grpSpPr>
        <a:xfrm>
          <a:off x="0" y="0"/>
          <a:ext cx="0" cy="0"/>
          <a:chOff x="0" y="0"/>
          <a:chExt cx="0" cy="0"/>
        </a:xfrm>
      </p:grpSpPr>
      <p:pic>
        <p:nvPicPr>
          <p:cNvPr id="165" name="Google Shape;165;p18"/>
          <p:cNvPicPr preferRelativeResize="0"/>
          <p:nvPr/>
        </p:nvPicPr>
        <p:blipFill rotWithShape="1">
          <a:blip r:embed="rId2">
            <a:alphaModFix/>
          </a:blip>
          <a:srcRect b="4438" l="0" r="0" t="4429"/>
          <a:stretch/>
        </p:blipFill>
        <p:spPr>
          <a:xfrm>
            <a:off x="863550" y="3642223"/>
            <a:ext cx="7439125" cy="563227"/>
          </a:xfrm>
          <a:prstGeom prst="rect">
            <a:avLst/>
          </a:prstGeom>
          <a:noFill/>
          <a:ln>
            <a:noFill/>
          </a:ln>
        </p:spPr>
      </p:pic>
      <p:pic>
        <p:nvPicPr>
          <p:cNvPr id="166" name="Google Shape;166;p18"/>
          <p:cNvPicPr preferRelativeResize="0"/>
          <p:nvPr/>
        </p:nvPicPr>
        <p:blipFill rotWithShape="1">
          <a:blip r:embed="rId3">
            <a:alphaModFix/>
          </a:blip>
          <a:srcRect b="0" l="74623" r="0" t="0"/>
          <a:stretch/>
        </p:blipFill>
        <p:spPr>
          <a:xfrm>
            <a:off x="863550" y="3600900"/>
            <a:ext cx="145900" cy="645874"/>
          </a:xfrm>
          <a:prstGeom prst="rect">
            <a:avLst/>
          </a:prstGeom>
          <a:noFill/>
          <a:ln>
            <a:noFill/>
          </a:ln>
        </p:spPr>
      </p:pic>
      <p:pic>
        <p:nvPicPr>
          <p:cNvPr id="167" name="Google Shape;167;p18"/>
          <p:cNvPicPr preferRelativeResize="0"/>
          <p:nvPr/>
        </p:nvPicPr>
        <p:blipFill rotWithShape="1">
          <a:blip r:embed="rId4">
            <a:alphaModFix/>
          </a:blip>
          <a:srcRect b="3669" l="0" r="0" t="3678"/>
          <a:stretch/>
        </p:blipFill>
        <p:spPr>
          <a:xfrm>
            <a:off x="863550" y="2704186"/>
            <a:ext cx="7439126" cy="572074"/>
          </a:xfrm>
          <a:prstGeom prst="rect">
            <a:avLst/>
          </a:prstGeom>
          <a:noFill/>
          <a:ln>
            <a:noFill/>
          </a:ln>
        </p:spPr>
      </p:pic>
      <p:pic>
        <p:nvPicPr>
          <p:cNvPr id="168" name="Google Shape;168;p18"/>
          <p:cNvPicPr preferRelativeResize="0"/>
          <p:nvPr/>
        </p:nvPicPr>
        <p:blipFill rotWithShape="1">
          <a:blip r:embed="rId3">
            <a:alphaModFix/>
          </a:blip>
          <a:srcRect b="0" l="74623" r="0" t="0"/>
          <a:stretch/>
        </p:blipFill>
        <p:spPr>
          <a:xfrm>
            <a:off x="863550" y="2677988"/>
            <a:ext cx="145900" cy="645874"/>
          </a:xfrm>
          <a:prstGeom prst="rect">
            <a:avLst/>
          </a:prstGeom>
          <a:noFill/>
          <a:ln>
            <a:noFill/>
          </a:ln>
        </p:spPr>
      </p:pic>
      <p:pic>
        <p:nvPicPr>
          <p:cNvPr id="169" name="Google Shape;169;p18"/>
          <p:cNvPicPr preferRelativeResize="0"/>
          <p:nvPr/>
        </p:nvPicPr>
        <p:blipFill rotWithShape="1">
          <a:blip r:embed="rId5">
            <a:alphaModFix/>
          </a:blip>
          <a:srcRect b="3669" l="0" r="0" t="3678"/>
          <a:stretch/>
        </p:blipFill>
        <p:spPr>
          <a:xfrm>
            <a:off x="863550" y="1678325"/>
            <a:ext cx="7439126" cy="572074"/>
          </a:xfrm>
          <a:prstGeom prst="rect">
            <a:avLst/>
          </a:prstGeom>
          <a:noFill/>
          <a:ln>
            <a:noFill/>
          </a:ln>
        </p:spPr>
      </p:pic>
      <p:pic>
        <p:nvPicPr>
          <p:cNvPr id="170" name="Google Shape;170;p18"/>
          <p:cNvPicPr preferRelativeResize="0"/>
          <p:nvPr/>
        </p:nvPicPr>
        <p:blipFill rotWithShape="1">
          <a:blip r:embed="rId3">
            <a:alphaModFix/>
          </a:blip>
          <a:srcRect b="0" l="74623" r="0" t="0"/>
          <a:stretch/>
        </p:blipFill>
        <p:spPr>
          <a:xfrm>
            <a:off x="863550" y="1643475"/>
            <a:ext cx="145900" cy="645874"/>
          </a:xfrm>
          <a:prstGeom prst="rect">
            <a:avLst/>
          </a:prstGeom>
          <a:noFill/>
          <a:ln>
            <a:noFill/>
          </a:ln>
        </p:spPr>
      </p:pic>
      <p:cxnSp>
        <p:nvCxnSpPr>
          <p:cNvPr id="171" name="Google Shape;171;p18"/>
          <p:cNvCxnSpPr>
            <a:endCxn id="172" idx="2"/>
          </p:cNvCxnSpPr>
          <p:nvPr/>
        </p:nvCxnSpPr>
        <p:spPr>
          <a:xfrm>
            <a:off x="647802" y="1841898"/>
            <a:ext cx="0" cy="2366400"/>
          </a:xfrm>
          <a:prstGeom prst="straightConnector1">
            <a:avLst/>
          </a:prstGeom>
          <a:noFill/>
          <a:ln cap="flat" cmpd="sng" w="38100">
            <a:solidFill>
              <a:srgbClr val="282828"/>
            </a:solidFill>
            <a:prstDash val="solid"/>
            <a:round/>
            <a:headEnd len="med" w="med" type="none"/>
            <a:tailEnd len="med" w="med" type="none"/>
          </a:ln>
        </p:spPr>
      </p:cxnSp>
      <p:pic>
        <p:nvPicPr>
          <p:cNvPr id="172" name="Google Shape;172;p18"/>
          <p:cNvPicPr preferRelativeResize="0"/>
          <p:nvPr/>
        </p:nvPicPr>
        <p:blipFill>
          <a:blip r:embed="rId6">
            <a:alphaModFix/>
          </a:blip>
          <a:stretch>
            <a:fillRect/>
          </a:stretch>
        </p:blipFill>
        <p:spPr>
          <a:xfrm>
            <a:off x="366079" y="3636220"/>
            <a:ext cx="563446" cy="572077"/>
          </a:xfrm>
          <a:prstGeom prst="rect">
            <a:avLst/>
          </a:prstGeom>
          <a:noFill/>
          <a:ln>
            <a:noFill/>
          </a:ln>
        </p:spPr>
      </p:pic>
      <p:pic>
        <p:nvPicPr>
          <p:cNvPr id="173" name="Google Shape;173;p18"/>
          <p:cNvPicPr preferRelativeResize="0"/>
          <p:nvPr/>
        </p:nvPicPr>
        <p:blipFill>
          <a:blip r:embed="rId7">
            <a:alphaModFix/>
          </a:blip>
          <a:stretch>
            <a:fillRect/>
          </a:stretch>
        </p:blipFill>
        <p:spPr>
          <a:xfrm>
            <a:off x="363482" y="1682508"/>
            <a:ext cx="563185" cy="572092"/>
          </a:xfrm>
          <a:prstGeom prst="rect">
            <a:avLst/>
          </a:prstGeom>
          <a:noFill/>
          <a:ln>
            <a:noFill/>
          </a:ln>
        </p:spPr>
      </p:pic>
      <p:sp>
        <p:nvSpPr>
          <p:cNvPr id="174" name="Google Shape;174;p18"/>
          <p:cNvSpPr txBox="1"/>
          <p:nvPr>
            <p:ph type="title"/>
          </p:nvPr>
        </p:nvSpPr>
        <p:spPr>
          <a:xfrm>
            <a:off x="1225200" y="1779713"/>
            <a:ext cx="6850800" cy="3693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5" name="Google Shape;175;p18"/>
          <p:cNvSpPr txBox="1"/>
          <p:nvPr>
            <p:ph idx="2" type="title"/>
          </p:nvPr>
        </p:nvSpPr>
        <p:spPr>
          <a:xfrm>
            <a:off x="1225200" y="2804800"/>
            <a:ext cx="6850800" cy="3693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6" name="Google Shape;176;p18"/>
          <p:cNvSpPr txBox="1"/>
          <p:nvPr>
            <p:ph idx="3" type="title"/>
          </p:nvPr>
        </p:nvSpPr>
        <p:spPr>
          <a:xfrm>
            <a:off x="1225200" y="3739189"/>
            <a:ext cx="6850800" cy="3693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pic>
        <p:nvPicPr>
          <p:cNvPr id="177" name="Google Shape;177;p18"/>
          <p:cNvPicPr preferRelativeResize="0"/>
          <p:nvPr/>
        </p:nvPicPr>
        <p:blipFill>
          <a:blip r:embed="rId8">
            <a:alphaModFix/>
          </a:blip>
          <a:stretch>
            <a:fillRect/>
          </a:stretch>
        </p:blipFill>
        <p:spPr>
          <a:xfrm>
            <a:off x="363340" y="2703416"/>
            <a:ext cx="563446" cy="572077"/>
          </a:xfrm>
          <a:prstGeom prst="rect">
            <a:avLst/>
          </a:prstGeom>
          <a:noFill/>
          <a:ln>
            <a:noFill/>
          </a:ln>
        </p:spPr>
      </p:pic>
      <p:sp>
        <p:nvSpPr>
          <p:cNvPr id="178" name="Google Shape;178;p18"/>
          <p:cNvSpPr/>
          <p:nvPr/>
        </p:nvSpPr>
        <p:spPr>
          <a:xfrm>
            <a:off x="0" y="0"/>
            <a:ext cx="9144300" cy="48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18"/>
          <p:cNvPicPr preferRelativeResize="0"/>
          <p:nvPr/>
        </p:nvPicPr>
        <p:blipFill rotWithShape="1">
          <a:blip r:embed="rId9">
            <a:alphaModFix/>
          </a:blip>
          <a:srcRect b="1709" l="0" r="0" t="1699"/>
          <a:stretch/>
        </p:blipFill>
        <p:spPr>
          <a:xfrm>
            <a:off x="-12" y="481650"/>
            <a:ext cx="9151202" cy="116709"/>
          </a:xfrm>
          <a:prstGeom prst="rect">
            <a:avLst/>
          </a:prstGeom>
          <a:noFill/>
          <a:ln>
            <a:noFill/>
          </a:ln>
        </p:spPr>
      </p:pic>
      <p:sp>
        <p:nvSpPr>
          <p:cNvPr id="180" name="Google Shape;180;p18"/>
          <p:cNvSpPr txBox="1"/>
          <p:nvPr/>
        </p:nvSpPr>
        <p:spPr>
          <a:xfrm>
            <a:off x="324000" y="112500"/>
            <a:ext cx="2304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000">
                <a:solidFill>
                  <a:schemeClr val="dk1"/>
                </a:solidFill>
                <a:latin typeface="Lexend"/>
                <a:ea typeface="Lexend"/>
                <a:cs typeface="Lexend"/>
                <a:sym typeface="Lexend"/>
              </a:rPr>
              <a:t>Lesson outline</a:t>
            </a:r>
            <a:endParaRPr b="1" sz="2000">
              <a:solidFill>
                <a:schemeClr val="dk1"/>
              </a:solidFill>
              <a:latin typeface="Lexend"/>
              <a:ea typeface="Lexend"/>
              <a:cs typeface="Lexend"/>
              <a:sym typeface="Lexend"/>
            </a:endParaRPr>
          </a:p>
        </p:txBody>
      </p:sp>
      <p:sp>
        <p:nvSpPr>
          <p:cNvPr id="181" name="Google Shape;181;p18"/>
          <p:cNvSpPr txBox="1"/>
          <p:nvPr>
            <p:ph idx="4" type="title"/>
          </p:nvPr>
        </p:nvSpPr>
        <p:spPr>
          <a:xfrm>
            <a:off x="324000" y="657600"/>
            <a:ext cx="5741400" cy="615600"/>
          </a:xfrm>
          <a:prstGeom prst="rect">
            <a:avLst/>
          </a:prstGeom>
        </p:spPr>
        <p:txBody>
          <a:bodyPr anchorCtr="0" anchor="t" bIns="0" lIns="0" spcFirstLastPara="1" rIns="0" wrap="square" tIns="0">
            <a:noAutofit/>
          </a:bodyPr>
          <a:lstStyle>
            <a:lvl1pPr lvl="0" rtl="0">
              <a:spcBef>
                <a:spcPts val="0"/>
              </a:spcBef>
              <a:spcAft>
                <a:spcPts val="0"/>
              </a:spcAft>
              <a:buSzPts val="1800"/>
              <a:buFont typeface="Lexend"/>
              <a:buNone/>
              <a:defRPr b="0" sz="180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 Lesson outline (4)">
  <p:cSld name="CUSTOM_4">
    <p:spTree>
      <p:nvGrpSpPr>
        <p:cNvPr id="182" name="Shape 182"/>
        <p:cNvGrpSpPr/>
        <p:nvPr/>
      </p:nvGrpSpPr>
      <p:grpSpPr>
        <a:xfrm>
          <a:off x="0" y="0"/>
          <a:ext cx="0" cy="0"/>
          <a:chOff x="0" y="0"/>
          <a:chExt cx="0" cy="0"/>
        </a:xfrm>
      </p:grpSpPr>
      <p:pic>
        <p:nvPicPr>
          <p:cNvPr id="183" name="Google Shape;183;p19"/>
          <p:cNvPicPr preferRelativeResize="0"/>
          <p:nvPr/>
        </p:nvPicPr>
        <p:blipFill rotWithShape="1">
          <a:blip r:embed="rId2">
            <a:alphaModFix/>
          </a:blip>
          <a:srcRect b="4438" l="0" r="0" t="4429"/>
          <a:stretch/>
        </p:blipFill>
        <p:spPr>
          <a:xfrm>
            <a:off x="863550" y="3146932"/>
            <a:ext cx="7439125" cy="563230"/>
          </a:xfrm>
          <a:prstGeom prst="rect">
            <a:avLst/>
          </a:prstGeom>
          <a:noFill/>
          <a:ln>
            <a:noFill/>
          </a:ln>
        </p:spPr>
      </p:pic>
      <p:pic>
        <p:nvPicPr>
          <p:cNvPr id="184" name="Google Shape;184;p19"/>
          <p:cNvPicPr preferRelativeResize="0"/>
          <p:nvPr/>
        </p:nvPicPr>
        <p:blipFill rotWithShape="1">
          <a:blip r:embed="rId3">
            <a:alphaModFix/>
          </a:blip>
          <a:srcRect b="0" l="74623" r="0" t="0"/>
          <a:stretch/>
        </p:blipFill>
        <p:spPr>
          <a:xfrm>
            <a:off x="863550" y="3105610"/>
            <a:ext cx="145900" cy="645874"/>
          </a:xfrm>
          <a:prstGeom prst="rect">
            <a:avLst/>
          </a:prstGeom>
          <a:noFill/>
          <a:ln>
            <a:noFill/>
          </a:ln>
        </p:spPr>
      </p:pic>
      <p:pic>
        <p:nvPicPr>
          <p:cNvPr id="185" name="Google Shape;185;p19"/>
          <p:cNvPicPr preferRelativeResize="0"/>
          <p:nvPr/>
        </p:nvPicPr>
        <p:blipFill rotWithShape="1">
          <a:blip r:embed="rId4">
            <a:alphaModFix/>
          </a:blip>
          <a:srcRect b="4396" l="0" r="0" t="4387"/>
          <a:stretch/>
        </p:blipFill>
        <p:spPr>
          <a:xfrm>
            <a:off x="863550" y="3971358"/>
            <a:ext cx="7439126" cy="563217"/>
          </a:xfrm>
          <a:prstGeom prst="rect">
            <a:avLst/>
          </a:prstGeom>
          <a:noFill/>
          <a:ln>
            <a:noFill/>
          </a:ln>
        </p:spPr>
      </p:pic>
      <p:pic>
        <p:nvPicPr>
          <p:cNvPr id="186" name="Google Shape;186;p19"/>
          <p:cNvPicPr preferRelativeResize="0"/>
          <p:nvPr/>
        </p:nvPicPr>
        <p:blipFill rotWithShape="1">
          <a:blip r:embed="rId3">
            <a:alphaModFix/>
          </a:blip>
          <a:srcRect b="0" l="74623" r="0" t="0"/>
          <a:stretch/>
        </p:blipFill>
        <p:spPr>
          <a:xfrm>
            <a:off x="863550" y="3939648"/>
            <a:ext cx="145900" cy="645874"/>
          </a:xfrm>
          <a:prstGeom prst="rect">
            <a:avLst/>
          </a:prstGeom>
          <a:noFill/>
          <a:ln>
            <a:noFill/>
          </a:ln>
        </p:spPr>
      </p:pic>
      <p:pic>
        <p:nvPicPr>
          <p:cNvPr id="187" name="Google Shape;187;p19"/>
          <p:cNvPicPr preferRelativeResize="0"/>
          <p:nvPr/>
        </p:nvPicPr>
        <p:blipFill rotWithShape="1">
          <a:blip r:embed="rId5">
            <a:alphaModFix/>
          </a:blip>
          <a:srcRect b="3669" l="0" r="0" t="3678"/>
          <a:stretch/>
        </p:blipFill>
        <p:spPr>
          <a:xfrm>
            <a:off x="863550" y="2292191"/>
            <a:ext cx="7439126" cy="572077"/>
          </a:xfrm>
          <a:prstGeom prst="rect">
            <a:avLst/>
          </a:prstGeom>
          <a:noFill/>
          <a:ln>
            <a:noFill/>
          </a:ln>
        </p:spPr>
      </p:pic>
      <p:pic>
        <p:nvPicPr>
          <p:cNvPr id="188" name="Google Shape;188;p19"/>
          <p:cNvPicPr preferRelativeResize="0"/>
          <p:nvPr/>
        </p:nvPicPr>
        <p:blipFill rotWithShape="1">
          <a:blip r:embed="rId3">
            <a:alphaModFix/>
          </a:blip>
          <a:srcRect b="0" l="74623" r="0" t="0"/>
          <a:stretch/>
        </p:blipFill>
        <p:spPr>
          <a:xfrm>
            <a:off x="863550" y="2265998"/>
            <a:ext cx="145900" cy="645874"/>
          </a:xfrm>
          <a:prstGeom prst="rect">
            <a:avLst/>
          </a:prstGeom>
          <a:noFill/>
          <a:ln>
            <a:noFill/>
          </a:ln>
        </p:spPr>
      </p:pic>
      <p:pic>
        <p:nvPicPr>
          <p:cNvPr id="189" name="Google Shape;189;p19"/>
          <p:cNvPicPr preferRelativeResize="0"/>
          <p:nvPr/>
        </p:nvPicPr>
        <p:blipFill rotWithShape="1">
          <a:blip r:embed="rId6">
            <a:alphaModFix/>
          </a:blip>
          <a:srcRect b="3669" l="0" r="0" t="3678"/>
          <a:stretch/>
        </p:blipFill>
        <p:spPr>
          <a:xfrm>
            <a:off x="863550" y="1457950"/>
            <a:ext cx="7439126" cy="572077"/>
          </a:xfrm>
          <a:prstGeom prst="rect">
            <a:avLst/>
          </a:prstGeom>
          <a:noFill/>
          <a:ln>
            <a:noFill/>
          </a:ln>
        </p:spPr>
      </p:pic>
      <p:pic>
        <p:nvPicPr>
          <p:cNvPr id="190" name="Google Shape;190;p19"/>
          <p:cNvPicPr preferRelativeResize="0"/>
          <p:nvPr/>
        </p:nvPicPr>
        <p:blipFill rotWithShape="1">
          <a:blip r:embed="rId3">
            <a:alphaModFix/>
          </a:blip>
          <a:srcRect b="0" l="74623" r="0" t="0"/>
          <a:stretch/>
        </p:blipFill>
        <p:spPr>
          <a:xfrm>
            <a:off x="863550" y="1423110"/>
            <a:ext cx="145900" cy="645874"/>
          </a:xfrm>
          <a:prstGeom prst="rect">
            <a:avLst/>
          </a:prstGeom>
          <a:noFill/>
          <a:ln>
            <a:noFill/>
          </a:ln>
        </p:spPr>
      </p:pic>
      <p:cxnSp>
        <p:nvCxnSpPr>
          <p:cNvPr id="191" name="Google Shape;191;p19"/>
          <p:cNvCxnSpPr/>
          <p:nvPr/>
        </p:nvCxnSpPr>
        <p:spPr>
          <a:xfrm>
            <a:off x="647802" y="1725234"/>
            <a:ext cx="600" cy="2679900"/>
          </a:xfrm>
          <a:prstGeom prst="straightConnector1">
            <a:avLst/>
          </a:prstGeom>
          <a:noFill/>
          <a:ln cap="flat" cmpd="sng" w="38100">
            <a:solidFill>
              <a:srgbClr val="282828"/>
            </a:solidFill>
            <a:prstDash val="solid"/>
            <a:round/>
            <a:headEnd len="med" w="med" type="none"/>
            <a:tailEnd len="med" w="med" type="none"/>
          </a:ln>
        </p:spPr>
      </p:cxnSp>
      <p:pic>
        <p:nvPicPr>
          <p:cNvPr id="192" name="Google Shape;192;p19"/>
          <p:cNvPicPr preferRelativeResize="0"/>
          <p:nvPr/>
        </p:nvPicPr>
        <p:blipFill>
          <a:blip r:embed="rId7">
            <a:alphaModFix/>
          </a:blip>
          <a:stretch>
            <a:fillRect/>
          </a:stretch>
        </p:blipFill>
        <p:spPr>
          <a:xfrm>
            <a:off x="366079" y="3134650"/>
            <a:ext cx="563446" cy="572077"/>
          </a:xfrm>
          <a:prstGeom prst="rect">
            <a:avLst/>
          </a:prstGeom>
          <a:noFill/>
          <a:ln>
            <a:noFill/>
          </a:ln>
        </p:spPr>
      </p:pic>
      <p:pic>
        <p:nvPicPr>
          <p:cNvPr id="193" name="Google Shape;193;p19"/>
          <p:cNvPicPr preferRelativeResize="0"/>
          <p:nvPr/>
        </p:nvPicPr>
        <p:blipFill>
          <a:blip r:embed="rId8">
            <a:alphaModFix/>
          </a:blip>
          <a:stretch>
            <a:fillRect/>
          </a:stretch>
        </p:blipFill>
        <p:spPr>
          <a:xfrm>
            <a:off x="363357" y="1462166"/>
            <a:ext cx="563185" cy="572092"/>
          </a:xfrm>
          <a:prstGeom prst="rect">
            <a:avLst/>
          </a:prstGeom>
          <a:noFill/>
          <a:ln>
            <a:noFill/>
          </a:ln>
        </p:spPr>
      </p:pic>
      <p:pic>
        <p:nvPicPr>
          <p:cNvPr id="194" name="Google Shape;194;p19"/>
          <p:cNvPicPr preferRelativeResize="0"/>
          <p:nvPr/>
        </p:nvPicPr>
        <p:blipFill>
          <a:blip r:embed="rId9">
            <a:alphaModFix/>
          </a:blip>
          <a:stretch>
            <a:fillRect/>
          </a:stretch>
        </p:blipFill>
        <p:spPr>
          <a:xfrm>
            <a:off x="363340" y="2287588"/>
            <a:ext cx="563446" cy="572077"/>
          </a:xfrm>
          <a:prstGeom prst="rect">
            <a:avLst/>
          </a:prstGeom>
          <a:noFill/>
          <a:ln>
            <a:noFill/>
          </a:ln>
        </p:spPr>
      </p:pic>
      <p:sp>
        <p:nvSpPr>
          <p:cNvPr id="195" name="Google Shape;195;p19"/>
          <p:cNvSpPr txBox="1"/>
          <p:nvPr>
            <p:ph type="title"/>
          </p:nvPr>
        </p:nvSpPr>
        <p:spPr>
          <a:xfrm>
            <a:off x="1224600" y="1466663"/>
            <a:ext cx="6850800" cy="5631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96" name="Google Shape;196;p19"/>
          <p:cNvSpPr txBox="1"/>
          <p:nvPr>
            <p:ph idx="2" type="title"/>
          </p:nvPr>
        </p:nvSpPr>
        <p:spPr>
          <a:xfrm>
            <a:off x="1224600" y="2285700"/>
            <a:ext cx="6850800" cy="5721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97" name="Google Shape;197;p19"/>
          <p:cNvSpPr txBox="1"/>
          <p:nvPr>
            <p:ph idx="3" type="title"/>
          </p:nvPr>
        </p:nvSpPr>
        <p:spPr>
          <a:xfrm>
            <a:off x="1224600" y="3160338"/>
            <a:ext cx="6850800" cy="5364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98" name="Google Shape;198;p19"/>
          <p:cNvSpPr txBox="1"/>
          <p:nvPr>
            <p:ph idx="4" type="title"/>
          </p:nvPr>
        </p:nvSpPr>
        <p:spPr>
          <a:xfrm>
            <a:off x="1224600" y="3971414"/>
            <a:ext cx="6850800" cy="5631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1800"/>
              <a:buFont typeface="Lexend"/>
              <a:buNone/>
              <a:defRPr b="0" sz="180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pic>
        <p:nvPicPr>
          <p:cNvPr id="199" name="Google Shape;199;p19"/>
          <p:cNvPicPr preferRelativeResize="0"/>
          <p:nvPr/>
        </p:nvPicPr>
        <p:blipFill>
          <a:blip r:embed="rId10">
            <a:alphaModFix/>
          </a:blip>
          <a:stretch>
            <a:fillRect/>
          </a:stretch>
        </p:blipFill>
        <p:spPr>
          <a:xfrm>
            <a:off x="363341" y="3969363"/>
            <a:ext cx="563446" cy="572077"/>
          </a:xfrm>
          <a:prstGeom prst="rect">
            <a:avLst/>
          </a:prstGeom>
          <a:noFill/>
          <a:ln>
            <a:noFill/>
          </a:ln>
        </p:spPr>
      </p:pic>
      <p:sp>
        <p:nvSpPr>
          <p:cNvPr id="200" name="Google Shape;200;p19"/>
          <p:cNvSpPr/>
          <p:nvPr/>
        </p:nvSpPr>
        <p:spPr>
          <a:xfrm>
            <a:off x="0" y="0"/>
            <a:ext cx="9144300" cy="48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19"/>
          <p:cNvPicPr preferRelativeResize="0"/>
          <p:nvPr/>
        </p:nvPicPr>
        <p:blipFill rotWithShape="1">
          <a:blip r:embed="rId11">
            <a:alphaModFix/>
          </a:blip>
          <a:srcRect b="1709" l="0" r="0" t="1699"/>
          <a:stretch/>
        </p:blipFill>
        <p:spPr>
          <a:xfrm>
            <a:off x="-12" y="481650"/>
            <a:ext cx="9151202" cy="116709"/>
          </a:xfrm>
          <a:prstGeom prst="rect">
            <a:avLst/>
          </a:prstGeom>
          <a:noFill/>
          <a:ln>
            <a:noFill/>
          </a:ln>
        </p:spPr>
      </p:pic>
      <p:sp>
        <p:nvSpPr>
          <p:cNvPr id="202" name="Google Shape;202;p19"/>
          <p:cNvSpPr txBox="1"/>
          <p:nvPr/>
        </p:nvSpPr>
        <p:spPr>
          <a:xfrm>
            <a:off x="324000" y="112500"/>
            <a:ext cx="2304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000">
                <a:solidFill>
                  <a:schemeClr val="dk1"/>
                </a:solidFill>
                <a:latin typeface="Lexend"/>
                <a:ea typeface="Lexend"/>
                <a:cs typeface="Lexend"/>
                <a:sym typeface="Lexend"/>
              </a:rPr>
              <a:t>Lesson outline</a:t>
            </a:r>
            <a:endParaRPr b="1" sz="2000">
              <a:solidFill>
                <a:schemeClr val="dk1"/>
              </a:solidFill>
              <a:latin typeface="Lexend"/>
              <a:ea typeface="Lexend"/>
              <a:cs typeface="Lexend"/>
              <a:sym typeface="Lexend"/>
            </a:endParaRPr>
          </a:p>
        </p:txBody>
      </p:sp>
      <p:sp>
        <p:nvSpPr>
          <p:cNvPr id="203" name="Google Shape;203;p19"/>
          <p:cNvSpPr txBox="1"/>
          <p:nvPr>
            <p:ph idx="5" type="title"/>
          </p:nvPr>
        </p:nvSpPr>
        <p:spPr>
          <a:xfrm>
            <a:off x="324000" y="657600"/>
            <a:ext cx="5741400" cy="615600"/>
          </a:xfrm>
          <a:prstGeom prst="rect">
            <a:avLst/>
          </a:prstGeom>
        </p:spPr>
        <p:txBody>
          <a:bodyPr anchorCtr="0" anchor="t" bIns="0" lIns="0" spcFirstLastPara="1" rIns="0" wrap="square" tIns="0">
            <a:noAutofit/>
          </a:bodyPr>
          <a:lstStyle>
            <a:lvl1pPr lvl="0" rtl="0">
              <a:spcBef>
                <a:spcPts val="0"/>
              </a:spcBef>
              <a:spcAft>
                <a:spcPts val="0"/>
              </a:spcAft>
              <a:buSzPts val="1800"/>
              <a:buFont typeface="Lexend"/>
              <a:buNone/>
              <a:defRPr b="0" sz="180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Explanation blank - purple ">
  <p:cSld name="TITLE_AND_TWO_COLUMNS_1_1_6_2_1_4">
    <p:spTree>
      <p:nvGrpSpPr>
        <p:cNvPr id="204" name="Shape 204"/>
        <p:cNvGrpSpPr/>
        <p:nvPr/>
      </p:nvGrpSpPr>
      <p:grpSpPr>
        <a:xfrm>
          <a:off x="0" y="0"/>
          <a:ext cx="0" cy="0"/>
          <a:chOff x="0" y="0"/>
          <a:chExt cx="0" cy="0"/>
        </a:xfrm>
      </p:grpSpPr>
      <p:pic>
        <p:nvPicPr>
          <p:cNvPr id="205" name="Google Shape;205;p20"/>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06" name="Google Shape;206;p20"/>
          <p:cNvSpPr/>
          <p:nvPr/>
        </p:nvSpPr>
        <p:spPr>
          <a:xfrm>
            <a:off x="-1" y="-2"/>
            <a:ext cx="91476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208" name="Google Shape;208;p20"/>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09" name="Google Shape;209;p20"/>
          <p:cNvPicPr preferRelativeResize="0"/>
          <p:nvPr/>
        </p:nvPicPr>
        <p:blipFill rotWithShape="1">
          <a:blip r:embed="rId3">
            <a:alphaModFix/>
          </a:blip>
          <a:srcRect b="0" l="0" r="0" t="0"/>
          <a:stretch/>
        </p:blipFill>
        <p:spPr>
          <a:xfrm>
            <a:off x="8426950" y="-562"/>
            <a:ext cx="499700" cy="499700"/>
          </a:xfrm>
          <a:prstGeom prst="rect">
            <a:avLst/>
          </a:prstGeom>
          <a:noFill/>
          <a:ln>
            <a:noFill/>
          </a:ln>
        </p:spPr>
      </p:pic>
      <p:sp>
        <p:nvSpPr>
          <p:cNvPr id="210" name="Google Shape;210;p20"/>
          <p:cNvSpPr txBox="1"/>
          <p:nvPr/>
        </p:nvSpPr>
        <p:spPr>
          <a:xfrm>
            <a:off x="8209250" y="438760"/>
            <a:ext cx="935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3EEFB"/>
                </a:solidFill>
                <a:latin typeface="Lexend"/>
                <a:ea typeface="Lexend"/>
                <a:cs typeface="Lexend"/>
                <a:sym typeface="Lexend"/>
              </a:rPr>
              <a:t>Explanation</a:t>
            </a:r>
            <a:endParaRPr b="1" sz="900">
              <a:solidFill>
                <a:srgbClr val="F3EEFB"/>
              </a:solidFill>
              <a:latin typeface="Lexend"/>
              <a:ea typeface="Lexend"/>
              <a:cs typeface="Lexend"/>
              <a:sym typeface="Lexe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Maths" showMasterSp="0">
  <p:cSld name="Title Slide 2_1_1">
    <p:bg>
      <p:bgPr>
        <a:solidFill>
          <a:srgbClr val="BEF2BD"/>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6156975" y="0"/>
            <a:ext cx="2987025" cy="3854074"/>
          </a:xfrm>
          <a:prstGeom prst="rect">
            <a:avLst/>
          </a:prstGeom>
          <a:noFill/>
          <a:ln>
            <a:noFill/>
          </a:ln>
        </p:spPr>
      </p:pic>
      <p:sp>
        <p:nvSpPr>
          <p:cNvPr id="19" name="Google Shape;19;p3"/>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3"/>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Maths</a:t>
            </a:r>
            <a:endParaRPr b="1" sz="1700">
              <a:latin typeface="Lexend"/>
              <a:ea typeface="Lexend"/>
              <a:cs typeface="Lexend"/>
              <a:sym typeface="Lexend"/>
            </a:endParaRPr>
          </a:p>
        </p:txBody>
      </p:sp>
      <p:sp>
        <p:nvSpPr>
          <p:cNvPr id="21" name="Google Shape;21;p3"/>
          <p:cNvSpPr txBox="1"/>
          <p:nvPr>
            <p:ph idx="1" type="subTitle"/>
          </p:nvPr>
        </p:nvSpPr>
        <p:spPr>
          <a:xfrm>
            <a:off x="890225" y="4327975"/>
            <a:ext cx="57585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22" name="Google Shape;22;p3"/>
          <p:cNvPicPr preferRelativeResize="0"/>
          <p:nvPr/>
        </p:nvPicPr>
        <p:blipFill rotWithShape="1">
          <a:blip r:embed="rId3">
            <a:alphaModFix/>
          </a:blip>
          <a:srcRect b="0" l="0" r="0" t="0"/>
          <a:stretch/>
        </p:blipFill>
        <p:spPr>
          <a:xfrm>
            <a:off x="7690424" y="4098434"/>
            <a:ext cx="1052750" cy="482825"/>
          </a:xfrm>
          <a:prstGeom prst="rect">
            <a:avLst/>
          </a:prstGeom>
          <a:noFill/>
          <a:ln>
            <a:noFill/>
          </a:ln>
        </p:spPr>
      </p:pic>
      <p:sp>
        <p:nvSpPr>
          <p:cNvPr id="23" name="Google Shape;23;p3"/>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pic>
        <p:nvPicPr>
          <p:cNvPr id="24" name="Google Shape;24;p3"/>
          <p:cNvPicPr preferRelativeResize="0"/>
          <p:nvPr/>
        </p:nvPicPr>
        <p:blipFill rotWithShape="1">
          <a:blip r:embed="rId4">
            <a:alphaModFix/>
          </a:blip>
          <a:srcRect b="0" l="6209" r="6209" t="0"/>
          <a:stretch/>
        </p:blipFill>
        <p:spPr>
          <a:xfrm>
            <a:off x="324000" y="4008600"/>
            <a:ext cx="707200" cy="12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0 Explanation blank - jade">
  <p:cSld name="TITLE_AND_TWO_COLUMNS_1_1_6_2_1_2">
    <p:spTree>
      <p:nvGrpSpPr>
        <p:cNvPr id="211" name="Shape 211"/>
        <p:cNvGrpSpPr/>
        <p:nvPr/>
      </p:nvGrpSpPr>
      <p:grpSpPr>
        <a:xfrm>
          <a:off x="0" y="0"/>
          <a:ext cx="0" cy="0"/>
          <a:chOff x="0" y="0"/>
          <a:chExt cx="0" cy="0"/>
        </a:xfrm>
      </p:grpSpPr>
      <p:pic>
        <p:nvPicPr>
          <p:cNvPr id="212" name="Google Shape;212;p21"/>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13" name="Google Shape;213;p21"/>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215" name="Google Shape;215;p21"/>
          <p:cNvSpPr txBox="1"/>
          <p:nvPr/>
        </p:nvSpPr>
        <p:spPr>
          <a:xfrm>
            <a:off x="8209250" y="438760"/>
            <a:ext cx="935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Explanation</a:t>
            </a:r>
            <a:endParaRPr b="1" sz="900">
              <a:solidFill>
                <a:srgbClr val="E6F2F2"/>
              </a:solidFill>
              <a:latin typeface="Lexend"/>
              <a:ea typeface="Lexend"/>
              <a:cs typeface="Lexend"/>
              <a:sym typeface="Lexend"/>
            </a:endParaRPr>
          </a:p>
        </p:txBody>
      </p:sp>
      <p:sp>
        <p:nvSpPr>
          <p:cNvPr id="216" name="Google Shape;216;p21"/>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17" name="Google Shape;217;p21"/>
          <p:cNvPicPr preferRelativeResize="0"/>
          <p:nvPr/>
        </p:nvPicPr>
        <p:blipFill rotWithShape="1">
          <a:blip r:embed="rId3">
            <a:alphaModFix/>
          </a:blip>
          <a:srcRect b="0" l="0" r="0" t="0"/>
          <a:stretch/>
        </p:blipFill>
        <p:spPr>
          <a:xfrm>
            <a:off x="8426950" y="-562"/>
            <a:ext cx="499700" cy="499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0 Explanation blank - blue ">
  <p:cSld name="TITLE_AND_TWO_COLUMNS_1_1_6_2_2">
    <p:spTree>
      <p:nvGrpSpPr>
        <p:cNvPr id="218" name="Shape 218"/>
        <p:cNvGrpSpPr/>
        <p:nvPr/>
      </p:nvGrpSpPr>
      <p:grpSpPr>
        <a:xfrm>
          <a:off x="0" y="0"/>
          <a:ext cx="0" cy="0"/>
          <a:chOff x="0" y="0"/>
          <a:chExt cx="0" cy="0"/>
        </a:xfrm>
      </p:grpSpPr>
      <p:pic>
        <p:nvPicPr>
          <p:cNvPr id="219" name="Google Shape;219;p22"/>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20" name="Google Shape;220;p22"/>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222" name="Google Shape;222;p22"/>
          <p:cNvSpPr txBox="1"/>
          <p:nvPr/>
        </p:nvSpPr>
        <p:spPr>
          <a:xfrm>
            <a:off x="8209250" y="438760"/>
            <a:ext cx="935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Explanation</a:t>
            </a:r>
            <a:endParaRPr b="1" sz="900">
              <a:solidFill>
                <a:srgbClr val="EBEDFE"/>
              </a:solidFill>
              <a:latin typeface="Lexend"/>
              <a:ea typeface="Lexend"/>
              <a:cs typeface="Lexend"/>
              <a:sym typeface="Lexend"/>
            </a:endParaRPr>
          </a:p>
        </p:txBody>
      </p:sp>
      <p:sp>
        <p:nvSpPr>
          <p:cNvPr id="223" name="Google Shape;223;p22"/>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24" name="Google Shape;224;p22"/>
          <p:cNvPicPr preferRelativeResize="0"/>
          <p:nvPr/>
        </p:nvPicPr>
        <p:blipFill rotWithShape="1">
          <a:blip r:embed="rId3">
            <a:alphaModFix/>
          </a:blip>
          <a:srcRect b="0" l="0" r="0" t="0"/>
          <a:stretch/>
        </p:blipFill>
        <p:spPr>
          <a:xfrm>
            <a:off x="8426950" y="-562"/>
            <a:ext cx="499700" cy="499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0 Explanation blank - pink ">
  <p:cSld name="TITLE_AND_TWO_COLUMNS_1_1_6_2_1_1">
    <p:spTree>
      <p:nvGrpSpPr>
        <p:cNvPr id="225" name="Shape 225"/>
        <p:cNvGrpSpPr/>
        <p:nvPr/>
      </p:nvGrpSpPr>
      <p:grpSpPr>
        <a:xfrm>
          <a:off x="0" y="0"/>
          <a:ext cx="0" cy="0"/>
          <a:chOff x="0" y="0"/>
          <a:chExt cx="0" cy="0"/>
        </a:xfrm>
      </p:grpSpPr>
      <p:pic>
        <p:nvPicPr>
          <p:cNvPr id="226" name="Google Shape;226;p23"/>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27" name="Google Shape;227;p23"/>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229" name="Google Shape;229;p23"/>
          <p:cNvSpPr txBox="1"/>
          <p:nvPr/>
        </p:nvSpPr>
        <p:spPr>
          <a:xfrm>
            <a:off x="8209250" y="438760"/>
            <a:ext cx="935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Explanation</a:t>
            </a:r>
            <a:endParaRPr b="1" sz="900">
              <a:solidFill>
                <a:srgbClr val="FAEAF6"/>
              </a:solidFill>
              <a:latin typeface="Lexend"/>
              <a:ea typeface="Lexend"/>
              <a:cs typeface="Lexend"/>
              <a:sym typeface="Lexend"/>
            </a:endParaRPr>
          </a:p>
        </p:txBody>
      </p:sp>
      <p:sp>
        <p:nvSpPr>
          <p:cNvPr id="230" name="Google Shape;230;p23"/>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31" name="Google Shape;231;p23"/>
          <p:cNvPicPr preferRelativeResize="0"/>
          <p:nvPr/>
        </p:nvPicPr>
        <p:blipFill rotWithShape="1">
          <a:blip r:embed="rId3">
            <a:alphaModFix/>
          </a:blip>
          <a:srcRect b="0" l="0" r="0" t="0"/>
          <a:stretch/>
        </p:blipFill>
        <p:spPr>
          <a:xfrm>
            <a:off x="8426950" y="-562"/>
            <a:ext cx="499700" cy="4997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 I do We do - purple">
  <p:cSld name="TITLE_AND_TWO_COLUMNS_1_1_9_2_2">
    <p:bg>
      <p:bgPr>
        <a:solidFill>
          <a:srgbClr val="F3EEFB"/>
        </a:solidFill>
      </p:bgPr>
    </p:bg>
    <p:spTree>
      <p:nvGrpSpPr>
        <p:cNvPr id="232" name="Shape 232"/>
        <p:cNvGrpSpPr/>
        <p:nvPr/>
      </p:nvGrpSpPr>
      <p:grpSpPr>
        <a:xfrm>
          <a:off x="0" y="0"/>
          <a:ext cx="0" cy="0"/>
          <a:chOff x="0" y="0"/>
          <a:chExt cx="0" cy="0"/>
        </a:xfrm>
      </p:grpSpPr>
      <p:sp>
        <p:nvSpPr>
          <p:cNvPr id="233" name="Google Shape;233;p24"/>
          <p:cNvSpPr/>
          <p:nvPr/>
        </p:nvSpPr>
        <p:spPr>
          <a:xfrm>
            <a:off x="0" y="18750"/>
            <a:ext cx="4572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24"/>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35" name="Google Shape;235;p24"/>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txBox="1"/>
          <p:nvPr>
            <p:ph idx="1" type="subTitle"/>
          </p:nvPr>
        </p:nvSpPr>
        <p:spPr>
          <a:xfrm>
            <a:off x="337825"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37" name="Google Shape;237;p24"/>
          <p:cNvSpPr txBox="1"/>
          <p:nvPr>
            <p:ph idx="2" type="subTitle"/>
          </p:nvPr>
        </p:nvSpPr>
        <p:spPr>
          <a:xfrm>
            <a:off x="4824000"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38" name="Google Shape;238;p24"/>
          <p:cNvSpPr txBox="1"/>
          <p:nvPr>
            <p:ph type="title"/>
          </p:nvPr>
        </p:nvSpPr>
        <p:spPr>
          <a:xfrm>
            <a:off x="324000" y="0"/>
            <a:ext cx="74505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39" name="Google Shape;239;p24"/>
          <p:cNvGrpSpPr/>
          <p:nvPr/>
        </p:nvGrpSpPr>
        <p:grpSpPr>
          <a:xfrm>
            <a:off x="7834231" y="1285"/>
            <a:ext cx="828900" cy="576065"/>
            <a:chOff x="7801496" y="1285"/>
            <a:chExt cx="828900" cy="576065"/>
          </a:xfrm>
        </p:grpSpPr>
        <p:pic>
          <p:nvPicPr>
            <p:cNvPr id="240" name="Google Shape;240;p24"/>
            <p:cNvPicPr preferRelativeResize="0"/>
            <p:nvPr/>
          </p:nvPicPr>
          <p:blipFill rotWithShape="1">
            <a:blip r:embed="rId3">
              <a:alphaModFix/>
            </a:blip>
            <a:srcRect b="0" l="0" r="0" t="0"/>
            <a:stretch/>
          </p:blipFill>
          <p:spPr>
            <a:xfrm>
              <a:off x="7966096" y="1285"/>
              <a:ext cx="499700" cy="499700"/>
            </a:xfrm>
            <a:prstGeom prst="rect">
              <a:avLst/>
            </a:prstGeom>
            <a:noFill/>
            <a:ln>
              <a:noFill/>
            </a:ln>
          </p:spPr>
        </p:pic>
        <p:sp>
          <p:nvSpPr>
            <p:cNvPr id="241" name="Google Shape;241;p24"/>
            <p:cNvSpPr txBox="1"/>
            <p:nvPr/>
          </p:nvSpPr>
          <p:spPr>
            <a:xfrm>
              <a:off x="7801496" y="438750"/>
              <a:ext cx="828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Explanation</a:t>
              </a:r>
              <a:endParaRPr b="1" sz="900">
                <a:solidFill>
                  <a:srgbClr val="EBEDFE"/>
                </a:solidFill>
                <a:latin typeface="Lexend"/>
                <a:ea typeface="Lexend"/>
                <a:cs typeface="Lexend"/>
                <a:sym typeface="Lexend"/>
              </a:endParaRPr>
            </a:p>
          </p:txBody>
        </p:sp>
      </p:grpSp>
      <p:grpSp>
        <p:nvGrpSpPr>
          <p:cNvPr id="242" name="Google Shape;242;p24"/>
          <p:cNvGrpSpPr/>
          <p:nvPr/>
        </p:nvGrpSpPr>
        <p:grpSpPr>
          <a:xfrm>
            <a:off x="8635663" y="1285"/>
            <a:ext cx="499700" cy="576065"/>
            <a:chOff x="8635663" y="1285"/>
            <a:chExt cx="499700" cy="576065"/>
          </a:xfrm>
        </p:grpSpPr>
        <p:pic>
          <p:nvPicPr>
            <p:cNvPr id="243" name="Google Shape;243;p24"/>
            <p:cNvPicPr preferRelativeResize="0"/>
            <p:nvPr/>
          </p:nvPicPr>
          <p:blipFill rotWithShape="1">
            <a:blip r:embed="rId4">
              <a:alphaModFix/>
            </a:blip>
            <a:srcRect b="0" l="0" r="0" t="0"/>
            <a:stretch/>
          </p:blipFill>
          <p:spPr>
            <a:xfrm>
              <a:off x="8635663" y="1285"/>
              <a:ext cx="499700" cy="499700"/>
            </a:xfrm>
            <a:prstGeom prst="rect">
              <a:avLst/>
            </a:prstGeom>
            <a:noFill/>
            <a:ln>
              <a:noFill/>
            </a:ln>
          </p:spPr>
        </p:pic>
        <p:sp>
          <p:nvSpPr>
            <p:cNvPr id="244" name="Google Shape;244;p24"/>
            <p:cNvSpPr txBox="1"/>
            <p:nvPr/>
          </p:nvSpPr>
          <p:spPr>
            <a:xfrm>
              <a:off x="8662913" y="438750"/>
              <a:ext cx="445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1 I do We do - jade">
  <p:cSld name="TITLE_AND_TWO_COLUMNS_1_1_9_2_2_1_1">
    <p:bg>
      <p:bgPr>
        <a:solidFill>
          <a:srgbClr val="E6F2F2"/>
        </a:solidFill>
      </p:bgPr>
    </p:bg>
    <p:spTree>
      <p:nvGrpSpPr>
        <p:cNvPr id="245" name="Shape 245"/>
        <p:cNvGrpSpPr/>
        <p:nvPr/>
      </p:nvGrpSpPr>
      <p:grpSpPr>
        <a:xfrm>
          <a:off x="0" y="0"/>
          <a:ext cx="0" cy="0"/>
          <a:chOff x="0" y="0"/>
          <a:chExt cx="0" cy="0"/>
        </a:xfrm>
      </p:grpSpPr>
      <p:sp>
        <p:nvSpPr>
          <p:cNvPr id="246" name="Google Shape;246;p25"/>
          <p:cNvSpPr/>
          <p:nvPr/>
        </p:nvSpPr>
        <p:spPr>
          <a:xfrm>
            <a:off x="0" y="18750"/>
            <a:ext cx="4572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25"/>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48" name="Google Shape;248;p25"/>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txBox="1"/>
          <p:nvPr>
            <p:ph idx="1" type="subTitle"/>
          </p:nvPr>
        </p:nvSpPr>
        <p:spPr>
          <a:xfrm>
            <a:off x="337825"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50" name="Google Shape;250;p25"/>
          <p:cNvSpPr txBox="1"/>
          <p:nvPr>
            <p:ph idx="2" type="subTitle"/>
          </p:nvPr>
        </p:nvSpPr>
        <p:spPr>
          <a:xfrm>
            <a:off x="4824000"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51" name="Google Shape;251;p25"/>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52" name="Google Shape;252;p25"/>
          <p:cNvGrpSpPr/>
          <p:nvPr/>
        </p:nvGrpSpPr>
        <p:grpSpPr>
          <a:xfrm>
            <a:off x="7834231" y="1285"/>
            <a:ext cx="828900" cy="576065"/>
            <a:chOff x="7801496" y="1285"/>
            <a:chExt cx="828900" cy="576065"/>
          </a:xfrm>
        </p:grpSpPr>
        <p:pic>
          <p:nvPicPr>
            <p:cNvPr id="253" name="Google Shape;253;p25"/>
            <p:cNvPicPr preferRelativeResize="0"/>
            <p:nvPr/>
          </p:nvPicPr>
          <p:blipFill rotWithShape="1">
            <a:blip r:embed="rId3">
              <a:alphaModFix/>
            </a:blip>
            <a:srcRect b="0" l="0" r="0" t="0"/>
            <a:stretch/>
          </p:blipFill>
          <p:spPr>
            <a:xfrm>
              <a:off x="7966096" y="1285"/>
              <a:ext cx="499700" cy="499700"/>
            </a:xfrm>
            <a:prstGeom prst="rect">
              <a:avLst/>
            </a:prstGeom>
            <a:noFill/>
            <a:ln>
              <a:noFill/>
            </a:ln>
          </p:spPr>
        </p:pic>
        <p:sp>
          <p:nvSpPr>
            <p:cNvPr id="254" name="Google Shape;254;p25"/>
            <p:cNvSpPr txBox="1"/>
            <p:nvPr/>
          </p:nvSpPr>
          <p:spPr>
            <a:xfrm>
              <a:off x="7801496" y="438750"/>
              <a:ext cx="828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Explanation</a:t>
              </a:r>
              <a:endParaRPr b="1" sz="900">
                <a:solidFill>
                  <a:srgbClr val="E6F2F2"/>
                </a:solidFill>
                <a:latin typeface="Lexend"/>
                <a:ea typeface="Lexend"/>
                <a:cs typeface="Lexend"/>
                <a:sym typeface="Lexend"/>
              </a:endParaRPr>
            </a:p>
          </p:txBody>
        </p:sp>
      </p:grpSp>
      <p:grpSp>
        <p:nvGrpSpPr>
          <p:cNvPr id="255" name="Google Shape;255;p25"/>
          <p:cNvGrpSpPr/>
          <p:nvPr/>
        </p:nvGrpSpPr>
        <p:grpSpPr>
          <a:xfrm>
            <a:off x="8635663" y="1285"/>
            <a:ext cx="499700" cy="576065"/>
            <a:chOff x="8635663" y="1285"/>
            <a:chExt cx="499700" cy="576065"/>
          </a:xfrm>
        </p:grpSpPr>
        <p:pic>
          <p:nvPicPr>
            <p:cNvPr id="256" name="Google Shape;256;p25"/>
            <p:cNvPicPr preferRelativeResize="0"/>
            <p:nvPr/>
          </p:nvPicPr>
          <p:blipFill rotWithShape="1">
            <a:blip r:embed="rId4">
              <a:alphaModFix/>
            </a:blip>
            <a:srcRect b="0" l="0" r="0" t="0"/>
            <a:stretch/>
          </p:blipFill>
          <p:spPr>
            <a:xfrm>
              <a:off x="8635663" y="1285"/>
              <a:ext cx="499700" cy="499700"/>
            </a:xfrm>
            <a:prstGeom prst="rect">
              <a:avLst/>
            </a:prstGeom>
            <a:noFill/>
            <a:ln>
              <a:noFill/>
            </a:ln>
          </p:spPr>
        </p:pic>
        <p:sp>
          <p:nvSpPr>
            <p:cNvPr id="257" name="Google Shape;257;p25"/>
            <p:cNvSpPr txBox="1"/>
            <p:nvPr/>
          </p:nvSpPr>
          <p:spPr>
            <a:xfrm>
              <a:off x="8662913" y="438750"/>
              <a:ext cx="445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1 I do We do - blue">
  <p:cSld name="TITLE_AND_TWO_COLUMNS_1_1_9_2_3">
    <p:bg>
      <p:bgPr>
        <a:solidFill>
          <a:srgbClr val="EBEDFE"/>
        </a:solidFill>
      </p:bgPr>
    </p:bg>
    <p:spTree>
      <p:nvGrpSpPr>
        <p:cNvPr id="258" name="Shape 258"/>
        <p:cNvGrpSpPr/>
        <p:nvPr/>
      </p:nvGrpSpPr>
      <p:grpSpPr>
        <a:xfrm>
          <a:off x="0" y="0"/>
          <a:ext cx="0" cy="0"/>
          <a:chOff x="0" y="0"/>
          <a:chExt cx="0" cy="0"/>
        </a:xfrm>
      </p:grpSpPr>
      <p:sp>
        <p:nvSpPr>
          <p:cNvPr id="259" name="Google Shape;259;p26"/>
          <p:cNvSpPr/>
          <p:nvPr/>
        </p:nvSpPr>
        <p:spPr>
          <a:xfrm>
            <a:off x="0" y="18750"/>
            <a:ext cx="4572300" cy="512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6"/>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61" name="Google Shape;261;p26"/>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txBox="1"/>
          <p:nvPr>
            <p:ph idx="1" type="subTitle"/>
          </p:nvPr>
        </p:nvSpPr>
        <p:spPr>
          <a:xfrm>
            <a:off x="337825"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63" name="Google Shape;263;p26"/>
          <p:cNvSpPr txBox="1"/>
          <p:nvPr>
            <p:ph idx="2" type="subTitle"/>
          </p:nvPr>
        </p:nvSpPr>
        <p:spPr>
          <a:xfrm>
            <a:off x="4824000"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64" name="Google Shape;264;p26"/>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65" name="Google Shape;265;p26"/>
          <p:cNvGrpSpPr/>
          <p:nvPr/>
        </p:nvGrpSpPr>
        <p:grpSpPr>
          <a:xfrm>
            <a:off x="7834231" y="1285"/>
            <a:ext cx="828900" cy="576065"/>
            <a:chOff x="7801496" y="1285"/>
            <a:chExt cx="828900" cy="576065"/>
          </a:xfrm>
        </p:grpSpPr>
        <p:pic>
          <p:nvPicPr>
            <p:cNvPr id="266" name="Google Shape;266;p26"/>
            <p:cNvPicPr preferRelativeResize="0"/>
            <p:nvPr/>
          </p:nvPicPr>
          <p:blipFill rotWithShape="1">
            <a:blip r:embed="rId3">
              <a:alphaModFix/>
            </a:blip>
            <a:srcRect b="0" l="0" r="0" t="0"/>
            <a:stretch/>
          </p:blipFill>
          <p:spPr>
            <a:xfrm>
              <a:off x="7966096" y="1285"/>
              <a:ext cx="499700" cy="499700"/>
            </a:xfrm>
            <a:prstGeom prst="rect">
              <a:avLst/>
            </a:prstGeom>
            <a:noFill/>
            <a:ln>
              <a:noFill/>
            </a:ln>
          </p:spPr>
        </p:pic>
        <p:sp>
          <p:nvSpPr>
            <p:cNvPr id="267" name="Google Shape;267;p26"/>
            <p:cNvSpPr txBox="1"/>
            <p:nvPr/>
          </p:nvSpPr>
          <p:spPr>
            <a:xfrm>
              <a:off x="7801496" y="438750"/>
              <a:ext cx="828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Explanation</a:t>
              </a:r>
              <a:endParaRPr b="1" sz="900">
                <a:solidFill>
                  <a:srgbClr val="E6F2F2"/>
                </a:solidFill>
                <a:latin typeface="Lexend"/>
                <a:ea typeface="Lexend"/>
                <a:cs typeface="Lexend"/>
                <a:sym typeface="Lexend"/>
              </a:endParaRPr>
            </a:p>
          </p:txBody>
        </p:sp>
      </p:grpSp>
      <p:grpSp>
        <p:nvGrpSpPr>
          <p:cNvPr id="268" name="Google Shape;268;p26"/>
          <p:cNvGrpSpPr/>
          <p:nvPr/>
        </p:nvGrpSpPr>
        <p:grpSpPr>
          <a:xfrm>
            <a:off x="8635663" y="1285"/>
            <a:ext cx="499700" cy="576065"/>
            <a:chOff x="8635663" y="1285"/>
            <a:chExt cx="499700" cy="576065"/>
          </a:xfrm>
        </p:grpSpPr>
        <p:pic>
          <p:nvPicPr>
            <p:cNvPr id="269" name="Google Shape;269;p26"/>
            <p:cNvPicPr preferRelativeResize="0"/>
            <p:nvPr/>
          </p:nvPicPr>
          <p:blipFill rotWithShape="1">
            <a:blip r:embed="rId4">
              <a:alphaModFix/>
            </a:blip>
            <a:srcRect b="0" l="0" r="0" t="0"/>
            <a:stretch/>
          </p:blipFill>
          <p:spPr>
            <a:xfrm>
              <a:off x="8635663" y="1285"/>
              <a:ext cx="499700" cy="499700"/>
            </a:xfrm>
            <a:prstGeom prst="rect">
              <a:avLst/>
            </a:prstGeom>
            <a:noFill/>
            <a:ln>
              <a:noFill/>
            </a:ln>
          </p:spPr>
        </p:pic>
        <p:sp>
          <p:nvSpPr>
            <p:cNvPr id="270" name="Google Shape;270;p26"/>
            <p:cNvSpPr txBox="1"/>
            <p:nvPr/>
          </p:nvSpPr>
          <p:spPr>
            <a:xfrm>
              <a:off x="8662913" y="438750"/>
              <a:ext cx="445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1 I do We do - pink">
  <p:cSld name="TITLE_AND_TWO_COLUMNS_1_1_9_2_2_1_1_1">
    <p:bg>
      <p:bgPr>
        <a:solidFill>
          <a:srgbClr val="FAEAF6"/>
        </a:solidFill>
      </p:bgPr>
    </p:bg>
    <p:spTree>
      <p:nvGrpSpPr>
        <p:cNvPr id="271" name="Shape 271"/>
        <p:cNvGrpSpPr/>
        <p:nvPr/>
      </p:nvGrpSpPr>
      <p:grpSpPr>
        <a:xfrm>
          <a:off x="0" y="0"/>
          <a:ext cx="0" cy="0"/>
          <a:chOff x="0" y="0"/>
          <a:chExt cx="0" cy="0"/>
        </a:xfrm>
      </p:grpSpPr>
      <p:sp>
        <p:nvSpPr>
          <p:cNvPr id="272" name="Google Shape;272;p27"/>
          <p:cNvSpPr/>
          <p:nvPr/>
        </p:nvSpPr>
        <p:spPr>
          <a:xfrm>
            <a:off x="0" y="18750"/>
            <a:ext cx="4572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3" name="Google Shape;273;p27"/>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274" name="Google Shape;274;p27"/>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txBox="1"/>
          <p:nvPr>
            <p:ph idx="1" type="subTitle"/>
          </p:nvPr>
        </p:nvSpPr>
        <p:spPr>
          <a:xfrm>
            <a:off x="337825"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76" name="Google Shape;276;p27"/>
          <p:cNvSpPr txBox="1"/>
          <p:nvPr>
            <p:ph idx="2" type="subTitle"/>
          </p:nvPr>
        </p:nvSpPr>
        <p:spPr>
          <a:xfrm>
            <a:off x="4824000" y="810000"/>
            <a:ext cx="3982200" cy="4010400"/>
          </a:xfrm>
          <a:prstGeom prst="rect">
            <a:avLst/>
          </a:prstGeom>
        </p:spPr>
        <p:txBody>
          <a:bodyPr anchorCtr="0" anchor="t" bIns="0" lIns="0" spcFirstLastPara="1" rIns="0" wrap="square" tIns="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77" name="Google Shape;277;p27"/>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78" name="Google Shape;278;p27"/>
          <p:cNvGrpSpPr/>
          <p:nvPr/>
        </p:nvGrpSpPr>
        <p:grpSpPr>
          <a:xfrm>
            <a:off x="7834231" y="1285"/>
            <a:ext cx="828900" cy="576065"/>
            <a:chOff x="7801496" y="1285"/>
            <a:chExt cx="828900" cy="576065"/>
          </a:xfrm>
        </p:grpSpPr>
        <p:pic>
          <p:nvPicPr>
            <p:cNvPr id="279" name="Google Shape;279;p27"/>
            <p:cNvPicPr preferRelativeResize="0"/>
            <p:nvPr/>
          </p:nvPicPr>
          <p:blipFill rotWithShape="1">
            <a:blip r:embed="rId3">
              <a:alphaModFix/>
            </a:blip>
            <a:srcRect b="0" l="0" r="0" t="0"/>
            <a:stretch/>
          </p:blipFill>
          <p:spPr>
            <a:xfrm>
              <a:off x="7966096" y="1285"/>
              <a:ext cx="499700" cy="499700"/>
            </a:xfrm>
            <a:prstGeom prst="rect">
              <a:avLst/>
            </a:prstGeom>
            <a:noFill/>
            <a:ln>
              <a:noFill/>
            </a:ln>
          </p:spPr>
        </p:pic>
        <p:sp>
          <p:nvSpPr>
            <p:cNvPr id="280" name="Google Shape;280;p27"/>
            <p:cNvSpPr txBox="1"/>
            <p:nvPr/>
          </p:nvSpPr>
          <p:spPr>
            <a:xfrm>
              <a:off x="7801496" y="438750"/>
              <a:ext cx="828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Explanation</a:t>
              </a:r>
              <a:endParaRPr b="1" sz="900">
                <a:solidFill>
                  <a:srgbClr val="FAEAF6"/>
                </a:solidFill>
                <a:latin typeface="Lexend"/>
                <a:ea typeface="Lexend"/>
                <a:cs typeface="Lexend"/>
                <a:sym typeface="Lexend"/>
              </a:endParaRPr>
            </a:p>
          </p:txBody>
        </p:sp>
      </p:grpSp>
      <p:grpSp>
        <p:nvGrpSpPr>
          <p:cNvPr id="281" name="Google Shape;281;p27"/>
          <p:cNvGrpSpPr/>
          <p:nvPr/>
        </p:nvGrpSpPr>
        <p:grpSpPr>
          <a:xfrm>
            <a:off x="8635663" y="1285"/>
            <a:ext cx="499700" cy="576065"/>
            <a:chOff x="8635663" y="1285"/>
            <a:chExt cx="499700" cy="576065"/>
          </a:xfrm>
        </p:grpSpPr>
        <p:pic>
          <p:nvPicPr>
            <p:cNvPr id="282" name="Google Shape;282;p27"/>
            <p:cNvPicPr preferRelativeResize="0"/>
            <p:nvPr/>
          </p:nvPicPr>
          <p:blipFill rotWithShape="1">
            <a:blip r:embed="rId4">
              <a:alphaModFix/>
            </a:blip>
            <a:srcRect b="0" l="0" r="0" t="0"/>
            <a:stretch/>
          </p:blipFill>
          <p:spPr>
            <a:xfrm>
              <a:off x="8635663" y="1285"/>
              <a:ext cx="499700" cy="499700"/>
            </a:xfrm>
            <a:prstGeom prst="rect">
              <a:avLst/>
            </a:prstGeom>
            <a:noFill/>
            <a:ln>
              <a:noFill/>
            </a:ln>
          </p:spPr>
        </p:pic>
        <p:sp>
          <p:nvSpPr>
            <p:cNvPr id="283" name="Google Shape;283;p27"/>
            <p:cNvSpPr txBox="1"/>
            <p:nvPr/>
          </p:nvSpPr>
          <p:spPr>
            <a:xfrm>
              <a:off x="8662913" y="438750"/>
              <a:ext cx="445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2 CfU true/false justify - purple">
  <p:cSld name="TITLE_AND_TWO_COLUMNS_1_1_9_1_3_1">
    <p:bg>
      <p:bgPr>
        <a:solidFill>
          <a:srgbClr val="F3EEFB"/>
        </a:solidFill>
      </p:bgPr>
    </p:bg>
    <p:spTree>
      <p:nvGrpSpPr>
        <p:cNvPr id="284" name="Shape 284"/>
        <p:cNvGrpSpPr/>
        <p:nvPr/>
      </p:nvGrpSpPr>
      <p:grpSpPr>
        <a:xfrm>
          <a:off x="0" y="0"/>
          <a:ext cx="0" cy="0"/>
          <a:chOff x="0" y="0"/>
          <a:chExt cx="0" cy="0"/>
        </a:xfrm>
      </p:grpSpPr>
      <p:pic>
        <p:nvPicPr>
          <p:cNvPr id="285" name="Google Shape;285;p28"/>
          <p:cNvPicPr preferRelativeResize="0"/>
          <p:nvPr/>
        </p:nvPicPr>
        <p:blipFill>
          <a:blip r:embed="rId2">
            <a:alphaModFix/>
          </a:blip>
          <a:stretch>
            <a:fillRect/>
          </a:stretch>
        </p:blipFill>
        <p:spPr>
          <a:xfrm>
            <a:off x="2429763" y="1780516"/>
            <a:ext cx="457425" cy="457425"/>
          </a:xfrm>
          <a:prstGeom prst="rect">
            <a:avLst/>
          </a:prstGeom>
          <a:noFill/>
          <a:ln>
            <a:noFill/>
          </a:ln>
        </p:spPr>
      </p:pic>
      <p:pic>
        <p:nvPicPr>
          <p:cNvPr id="286" name="Google Shape;286;p28"/>
          <p:cNvPicPr preferRelativeResize="0"/>
          <p:nvPr/>
        </p:nvPicPr>
        <p:blipFill>
          <a:blip r:embed="rId2">
            <a:alphaModFix/>
          </a:blip>
          <a:stretch>
            <a:fillRect/>
          </a:stretch>
        </p:blipFill>
        <p:spPr>
          <a:xfrm>
            <a:off x="4823988" y="1780516"/>
            <a:ext cx="457425" cy="457425"/>
          </a:xfrm>
          <a:prstGeom prst="rect">
            <a:avLst/>
          </a:prstGeom>
          <a:noFill/>
          <a:ln>
            <a:noFill/>
          </a:ln>
        </p:spPr>
      </p:pic>
      <p:pic>
        <p:nvPicPr>
          <p:cNvPr id="287" name="Google Shape;287;p28"/>
          <p:cNvPicPr preferRelativeResize="0"/>
          <p:nvPr/>
        </p:nvPicPr>
        <p:blipFill>
          <a:blip r:embed="rId3">
            <a:alphaModFix/>
          </a:blip>
          <a:stretch>
            <a:fillRect/>
          </a:stretch>
        </p:blipFill>
        <p:spPr>
          <a:xfrm>
            <a:off x="0" y="532525"/>
            <a:ext cx="9151202" cy="116709"/>
          </a:xfrm>
          <a:prstGeom prst="rect">
            <a:avLst/>
          </a:prstGeom>
          <a:noFill/>
          <a:ln>
            <a:noFill/>
          </a:ln>
        </p:spPr>
      </p:pic>
      <p:sp>
        <p:nvSpPr>
          <p:cNvPr id="288" name="Google Shape;288;p28"/>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txBox="1"/>
          <p:nvPr/>
        </p:nvSpPr>
        <p:spPr>
          <a:xfrm>
            <a:off x="3025325" y="1839875"/>
            <a:ext cx="1289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a:t>
            </a:r>
            <a:endParaRPr b="1" sz="2200">
              <a:solidFill>
                <a:schemeClr val="dk1"/>
              </a:solidFill>
              <a:latin typeface="Lexend"/>
              <a:ea typeface="Lexend"/>
              <a:cs typeface="Lexend"/>
              <a:sym typeface="Lexend"/>
            </a:endParaRPr>
          </a:p>
        </p:txBody>
      </p:sp>
      <p:sp>
        <p:nvSpPr>
          <p:cNvPr id="290" name="Google Shape;290;p28"/>
          <p:cNvSpPr txBox="1"/>
          <p:nvPr/>
        </p:nvSpPr>
        <p:spPr>
          <a:xfrm>
            <a:off x="5431100" y="1817150"/>
            <a:ext cx="106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False</a:t>
            </a:r>
            <a:endParaRPr b="1" sz="2200">
              <a:solidFill>
                <a:schemeClr val="dk1"/>
              </a:solidFill>
              <a:latin typeface="Lexend"/>
              <a:ea typeface="Lexend"/>
              <a:cs typeface="Lexend"/>
              <a:sym typeface="Lexend"/>
            </a:endParaRPr>
          </a:p>
        </p:txBody>
      </p:sp>
      <p:sp>
        <p:nvSpPr>
          <p:cNvPr id="291" name="Google Shape;291;p28"/>
          <p:cNvSpPr txBox="1"/>
          <p:nvPr/>
        </p:nvSpPr>
        <p:spPr>
          <a:xfrm>
            <a:off x="324000" y="2623800"/>
            <a:ext cx="39684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Justify your answer</a:t>
            </a:r>
            <a:endParaRPr b="1" sz="2200">
              <a:solidFill>
                <a:schemeClr val="dk1"/>
              </a:solidFill>
              <a:latin typeface="Lexend"/>
              <a:ea typeface="Lexend"/>
              <a:cs typeface="Lexend"/>
              <a:sym typeface="Lexend"/>
            </a:endParaRPr>
          </a:p>
        </p:txBody>
      </p:sp>
      <p:sp>
        <p:nvSpPr>
          <p:cNvPr id="292" name="Google Shape;292;p28"/>
          <p:cNvSpPr txBox="1"/>
          <p:nvPr>
            <p:ph idx="1" type="subTitle"/>
          </p:nvPr>
        </p:nvSpPr>
        <p:spPr>
          <a:xfrm>
            <a:off x="980575" y="3196113"/>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93" name="Google Shape;293;p28"/>
          <p:cNvSpPr txBox="1"/>
          <p:nvPr>
            <p:ph idx="2" type="subTitle"/>
          </p:nvPr>
        </p:nvSpPr>
        <p:spPr>
          <a:xfrm>
            <a:off x="324000" y="1080000"/>
            <a:ext cx="6722400" cy="2505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94" name="Google Shape;294;p28"/>
          <p:cNvSpPr txBox="1"/>
          <p:nvPr/>
        </p:nvSpPr>
        <p:spPr>
          <a:xfrm>
            <a:off x="324000" y="660750"/>
            <a:ext cx="2189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295" name="Google Shape;295;p28"/>
          <p:cNvSpPr txBox="1"/>
          <p:nvPr>
            <p:ph idx="3" type="subTitle"/>
          </p:nvPr>
        </p:nvSpPr>
        <p:spPr>
          <a:xfrm>
            <a:off x="980575" y="4040345"/>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296" name="Google Shape;296;p28"/>
          <p:cNvSpPr txBox="1"/>
          <p:nvPr/>
        </p:nvSpPr>
        <p:spPr>
          <a:xfrm>
            <a:off x="2454488"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T</a:t>
            </a:r>
            <a:endParaRPr b="1" sz="1800">
              <a:solidFill>
                <a:schemeClr val="lt1"/>
              </a:solidFill>
              <a:latin typeface="Lexend"/>
              <a:ea typeface="Lexend"/>
              <a:cs typeface="Lexend"/>
              <a:sym typeface="Lexend"/>
            </a:endParaRPr>
          </a:p>
        </p:txBody>
      </p:sp>
      <p:sp>
        <p:nvSpPr>
          <p:cNvPr id="297" name="Google Shape;297;p28"/>
          <p:cNvSpPr txBox="1"/>
          <p:nvPr/>
        </p:nvSpPr>
        <p:spPr>
          <a:xfrm>
            <a:off x="4848713"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F</a:t>
            </a:r>
            <a:endParaRPr b="1" sz="1800">
              <a:solidFill>
                <a:schemeClr val="lt1"/>
              </a:solidFill>
              <a:latin typeface="Lexend"/>
              <a:ea typeface="Lexend"/>
              <a:cs typeface="Lexend"/>
              <a:sym typeface="Lexend"/>
            </a:endParaRPr>
          </a:p>
        </p:txBody>
      </p:sp>
      <p:pic>
        <p:nvPicPr>
          <p:cNvPr id="298" name="Google Shape;298;p28"/>
          <p:cNvPicPr preferRelativeResize="0"/>
          <p:nvPr/>
        </p:nvPicPr>
        <p:blipFill rotWithShape="1">
          <a:blip r:embed="rId4">
            <a:alphaModFix/>
          </a:blip>
          <a:srcRect b="0" l="0" r="0" t="0"/>
          <a:stretch/>
        </p:blipFill>
        <p:spPr>
          <a:xfrm>
            <a:off x="8528585" y="-11474"/>
            <a:ext cx="499700" cy="499700"/>
          </a:xfrm>
          <a:prstGeom prst="rect">
            <a:avLst/>
          </a:prstGeom>
          <a:noFill/>
          <a:ln>
            <a:noFill/>
          </a:ln>
        </p:spPr>
      </p:pic>
      <p:sp>
        <p:nvSpPr>
          <p:cNvPr id="299" name="Google Shape;299;p28"/>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3EEFB"/>
                </a:solidFill>
                <a:latin typeface="Lexend"/>
                <a:ea typeface="Lexend"/>
                <a:cs typeface="Lexend"/>
                <a:sym typeface="Lexend"/>
              </a:rPr>
              <a:t>Check</a:t>
            </a:r>
            <a:endParaRPr b="1" sz="900">
              <a:solidFill>
                <a:srgbClr val="F3EEFB"/>
              </a:solidFill>
              <a:latin typeface="Lexend"/>
              <a:ea typeface="Lexend"/>
              <a:cs typeface="Lexend"/>
              <a:sym typeface="Lexend"/>
            </a:endParaRPr>
          </a:p>
        </p:txBody>
      </p:sp>
      <p:sp>
        <p:nvSpPr>
          <p:cNvPr id="300" name="Google Shape;300;p28"/>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01" name="Google Shape;301;p28"/>
          <p:cNvGrpSpPr/>
          <p:nvPr/>
        </p:nvGrpSpPr>
        <p:grpSpPr>
          <a:xfrm>
            <a:off x="324128" y="3139463"/>
            <a:ext cx="457200" cy="457200"/>
            <a:chOff x="1020916" y="1442088"/>
            <a:chExt cx="457200" cy="457200"/>
          </a:xfrm>
        </p:grpSpPr>
        <p:pic>
          <p:nvPicPr>
            <p:cNvPr id="302" name="Google Shape;302;p28"/>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303" name="Google Shape;303;p2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304" name="Google Shape;304;p28"/>
          <p:cNvGrpSpPr/>
          <p:nvPr/>
        </p:nvGrpSpPr>
        <p:grpSpPr>
          <a:xfrm>
            <a:off x="324128" y="3987825"/>
            <a:ext cx="457200" cy="457200"/>
            <a:chOff x="1020916" y="1442088"/>
            <a:chExt cx="457200" cy="457200"/>
          </a:xfrm>
        </p:grpSpPr>
        <p:pic>
          <p:nvPicPr>
            <p:cNvPr id="305" name="Google Shape;305;p28"/>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306" name="Google Shape;306;p2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 CfU true/false justify - jade">
  <p:cSld name="TITLE_AND_TWO_COLUMNS_1_1_9_1_3_1_1_1">
    <p:bg>
      <p:bgPr>
        <a:solidFill>
          <a:srgbClr val="E6F2F2"/>
        </a:solidFill>
      </p:bgPr>
    </p:bg>
    <p:spTree>
      <p:nvGrpSpPr>
        <p:cNvPr id="307" name="Shape 307"/>
        <p:cNvGrpSpPr/>
        <p:nvPr/>
      </p:nvGrpSpPr>
      <p:grpSpPr>
        <a:xfrm>
          <a:off x="0" y="0"/>
          <a:ext cx="0" cy="0"/>
          <a:chOff x="0" y="0"/>
          <a:chExt cx="0" cy="0"/>
        </a:xfrm>
      </p:grpSpPr>
      <p:pic>
        <p:nvPicPr>
          <p:cNvPr id="308" name="Google Shape;308;p29"/>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309" name="Google Shape;309;p29"/>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txBox="1"/>
          <p:nvPr/>
        </p:nvSpPr>
        <p:spPr>
          <a:xfrm>
            <a:off x="3025325" y="1839875"/>
            <a:ext cx="1289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a:t>
            </a:r>
            <a:endParaRPr b="1" sz="2200">
              <a:solidFill>
                <a:schemeClr val="dk1"/>
              </a:solidFill>
              <a:latin typeface="Lexend"/>
              <a:ea typeface="Lexend"/>
              <a:cs typeface="Lexend"/>
              <a:sym typeface="Lexend"/>
            </a:endParaRPr>
          </a:p>
        </p:txBody>
      </p:sp>
      <p:sp>
        <p:nvSpPr>
          <p:cNvPr id="311" name="Google Shape;311;p29"/>
          <p:cNvSpPr txBox="1"/>
          <p:nvPr/>
        </p:nvSpPr>
        <p:spPr>
          <a:xfrm>
            <a:off x="5431100" y="1817150"/>
            <a:ext cx="106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False</a:t>
            </a:r>
            <a:endParaRPr b="1" sz="2200">
              <a:solidFill>
                <a:schemeClr val="dk1"/>
              </a:solidFill>
              <a:latin typeface="Lexend"/>
              <a:ea typeface="Lexend"/>
              <a:cs typeface="Lexend"/>
              <a:sym typeface="Lexend"/>
            </a:endParaRPr>
          </a:p>
        </p:txBody>
      </p:sp>
      <p:sp>
        <p:nvSpPr>
          <p:cNvPr id="312" name="Google Shape;312;p29"/>
          <p:cNvSpPr txBox="1"/>
          <p:nvPr/>
        </p:nvSpPr>
        <p:spPr>
          <a:xfrm>
            <a:off x="324000" y="2623800"/>
            <a:ext cx="39684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Justify your answer</a:t>
            </a:r>
            <a:endParaRPr b="1" sz="2200">
              <a:solidFill>
                <a:schemeClr val="dk1"/>
              </a:solidFill>
              <a:latin typeface="Lexend"/>
              <a:ea typeface="Lexend"/>
              <a:cs typeface="Lexend"/>
              <a:sym typeface="Lexend"/>
            </a:endParaRPr>
          </a:p>
        </p:txBody>
      </p:sp>
      <p:sp>
        <p:nvSpPr>
          <p:cNvPr id="313" name="Google Shape;313;p29"/>
          <p:cNvSpPr txBox="1"/>
          <p:nvPr>
            <p:ph idx="1" type="subTitle"/>
          </p:nvPr>
        </p:nvSpPr>
        <p:spPr>
          <a:xfrm>
            <a:off x="324000" y="1080000"/>
            <a:ext cx="6722400" cy="2505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14" name="Google Shape;314;p29"/>
          <p:cNvSpPr txBox="1"/>
          <p:nvPr/>
        </p:nvSpPr>
        <p:spPr>
          <a:xfrm>
            <a:off x="324000" y="660750"/>
            <a:ext cx="2189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pic>
        <p:nvPicPr>
          <p:cNvPr id="315" name="Google Shape;315;p29"/>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316" name="Google Shape;316;p29"/>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317" name="Google Shape;317;p29"/>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8" name="Google Shape;318;p29"/>
          <p:cNvSpPr txBox="1"/>
          <p:nvPr>
            <p:ph idx="2" type="subTitle"/>
          </p:nvPr>
        </p:nvSpPr>
        <p:spPr>
          <a:xfrm>
            <a:off x="980575" y="3196113"/>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19" name="Google Shape;319;p29"/>
          <p:cNvSpPr txBox="1"/>
          <p:nvPr>
            <p:ph idx="3" type="subTitle"/>
          </p:nvPr>
        </p:nvSpPr>
        <p:spPr>
          <a:xfrm>
            <a:off x="980575" y="4040345"/>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320" name="Google Shape;320;p29"/>
          <p:cNvGrpSpPr/>
          <p:nvPr/>
        </p:nvGrpSpPr>
        <p:grpSpPr>
          <a:xfrm>
            <a:off x="324128" y="3139463"/>
            <a:ext cx="457200" cy="457200"/>
            <a:chOff x="1020916" y="1442088"/>
            <a:chExt cx="457200" cy="457200"/>
          </a:xfrm>
        </p:grpSpPr>
        <p:pic>
          <p:nvPicPr>
            <p:cNvPr id="321" name="Google Shape;321;p2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2" name="Google Shape;322;p2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323" name="Google Shape;323;p29"/>
          <p:cNvGrpSpPr/>
          <p:nvPr/>
        </p:nvGrpSpPr>
        <p:grpSpPr>
          <a:xfrm>
            <a:off x="324128" y="3987825"/>
            <a:ext cx="457200" cy="457200"/>
            <a:chOff x="1020916" y="1442088"/>
            <a:chExt cx="457200" cy="457200"/>
          </a:xfrm>
        </p:grpSpPr>
        <p:pic>
          <p:nvPicPr>
            <p:cNvPr id="324" name="Google Shape;324;p2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5" name="Google Shape;325;p2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pic>
        <p:nvPicPr>
          <p:cNvPr id="326" name="Google Shape;326;p29"/>
          <p:cNvPicPr preferRelativeResize="0"/>
          <p:nvPr/>
        </p:nvPicPr>
        <p:blipFill>
          <a:blip r:embed="rId5">
            <a:alphaModFix/>
          </a:blip>
          <a:stretch>
            <a:fillRect/>
          </a:stretch>
        </p:blipFill>
        <p:spPr>
          <a:xfrm>
            <a:off x="2429763" y="1780516"/>
            <a:ext cx="457425" cy="457425"/>
          </a:xfrm>
          <a:prstGeom prst="rect">
            <a:avLst/>
          </a:prstGeom>
          <a:noFill/>
          <a:ln>
            <a:noFill/>
          </a:ln>
        </p:spPr>
      </p:pic>
      <p:pic>
        <p:nvPicPr>
          <p:cNvPr id="327" name="Google Shape;327;p29"/>
          <p:cNvPicPr preferRelativeResize="0"/>
          <p:nvPr/>
        </p:nvPicPr>
        <p:blipFill>
          <a:blip r:embed="rId5">
            <a:alphaModFix/>
          </a:blip>
          <a:stretch>
            <a:fillRect/>
          </a:stretch>
        </p:blipFill>
        <p:spPr>
          <a:xfrm>
            <a:off x="4823988" y="1780516"/>
            <a:ext cx="457425" cy="457425"/>
          </a:xfrm>
          <a:prstGeom prst="rect">
            <a:avLst/>
          </a:prstGeom>
          <a:noFill/>
          <a:ln>
            <a:noFill/>
          </a:ln>
        </p:spPr>
      </p:pic>
      <p:sp>
        <p:nvSpPr>
          <p:cNvPr id="328" name="Google Shape;328;p29"/>
          <p:cNvSpPr txBox="1"/>
          <p:nvPr/>
        </p:nvSpPr>
        <p:spPr>
          <a:xfrm>
            <a:off x="2454488"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T</a:t>
            </a:r>
            <a:endParaRPr b="1" sz="1800">
              <a:solidFill>
                <a:schemeClr val="lt1"/>
              </a:solidFill>
              <a:latin typeface="Lexend"/>
              <a:ea typeface="Lexend"/>
              <a:cs typeface="Lexend"/>
              <a:sym typeface="Lexend"/>
            </a:endParaRPr>
          </a:p>
        </p:txBody>
      </p:sp>
      <p:sp>
        <p:nvSpPr>
          <p:cNvPr id="329" name="Google Shape;329;p29"/>
          <p:cNvSpPr txBox="1"/>
          <p:nvPr/>
        </p:nvSpPr>
        <p:spPr>
          <a:xfrm>
            <a:off x="4848713"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F</a:t>
            </a:r>
            <a:endParaRPr b="1" sz="1800">
              <a:solidFill>
                <a:schemeClr val="lt1"/>
              </a:solidFill>
              <a:latin typeface="Lexend"/>
              <a:ea typeface="Lexend"/>
              <a:cs typeface="Lexend"/>
              <a:sym typeface="Lexe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2 CfU true/false justify - blue">
  <p:cSld name="TITLE_AND_TWO_COLUMNS_1_1_9_1_3_2">
    <p:bg>
      <p:bgPr>
        <a:solidFill>
          <a:srgbClr val="EBEDFE"/>
        </a:solidFill>
      </p:bgPr>
    </p:bg>
    <p:spTree>
      <p:nvGrpSpPr>
        <p:cNvPr id="330" name="Shape 330"/>
        <p:cNvGrpSpPr/>
        <p:nvPr/>
      </p:nvGrpSpPr>
      <p:grpSpPr>
        <a:xfrm>
          <a:off x="0" y="0"/>
          <a:ext cx="0" cy="0"/>
          <a:chOff x="0" y="0"/>
          <a:chExt cx="0" cy="0"/>
        </a:xfrm>
      </p:grpSpPr>
      <p:pic>
        <p:nvPicPr>
          <p:cNvPr id="331" name="Google Shape;331;p30"/>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332" name="Google Shape;332;p30"/>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txBox="1"/>
          <p:nvPr/>
        </p:nvSpPr>
        <p:spPr>
          <a:xfrm>
            <a:off x="3025325" y="1839875"/>
            <a:ext cx="1289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a:t>
            </a:r>
            <a:endParaRPr b="1" sz="2200">
              <a:solidFill>
                <a:schemeClr val="dk1"/>
              </a:solidFill>
              <a:latin typeface="Lexend"/>
              <a:ea typeface="Lexend"/>
              <a:cs typeface="Lexend"/>
              <a:sym typeface="Lexend"/>
            </a:endParaRPr>
          </a:p>
        </p:txBody>
      </p:sp>
      <p:sp>
        <p:nvSpPr>
          <p:cNvPr id="334" name="Google Shape;334;p30"/>
          <p:cNvSpPr txBox="1"/>
          <p:nvPr/>
        </p:nvSpPr>
        <p:spPr>
          <a:xfrm>
            <a:off x="5431100" y="1817150"/>
            <a:ext cx="106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False</a:t>
            </a:r>
            <a:endParaRPr b="1" sz="2200">
              <a:solidFill>
                <a:schemeClr val="dk1"/>
              </a:solidFill>
              <a:latin typeface="Lexend"/>
              <a:ea typeface="Lexend"/>
              <a:cs typeface="Lexend"/>
              <a:sym typeface="Lexend"/>
            </a:endParaRPr>
          </a:p>
        </p:txBody>
      </p:sp>
      <p:sp>
        <p:nvSpPr>
          <p:cNvPr id="335" name="Google Shape;335;p30"/>
          <p:cNvSpPr txBox="1"/>
          <p:nvPr/>
        </p:nvSpPr>
        <p:spPr>
          <a:xfrm>
            <a:off x="324000" y="2623800"/>
            <a:ext cx="39684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Justify your answer</a:t>
            </a:r>
            <a:endParaRPr b="1" sz="2200">
              <a:solidFill>
                <a:schemeClr val="dk1"/>
              </a:solidFill>
              <a:latin typeface="Lexend"/>
              <a:ea typeface="Lexend"/>
              <a:cs typeface="Lexend"/>
              <a:sym typeface="Lexend"/>
            </a:endParaRPr>
          </a:p>
        </p:txBody>
      </p:sp>
      <p:sp>
        <p:nvSpPr>
          <p:cNvPr id="336" name="Google Shape;336;p30"/>
          <p:cNvSpPr txBox="1"/>
          <p:nvPr>
            <p:ph idx="1" type="subTitle"/>
          </p:nvPr>
        </p:nvSpPr>
        <p:spPr>
          <a:xfrm>
            <a:off x="324000" y="1080000"/>
            <a:ext cx="6722400" cy="2505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37" name="Google Shape;337;p30"/>
          <p:cNvSpPr txBox="1"/>
          <p:nvPr/>
        </p:nvSpPr>
        <p:spPr>
          <a:xfrm>
            <a:off x="324000" y="660750"/>
            <a:ext cx="2189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pic>
        <p:nvPicPr>
          <p:cNvPr id="338" name="Google Shape;338;p30"/>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339" name="Google Shape;339;p30"/>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340" name="Google Shape;340;p30"/>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1" name="Google Shape;341;p30"/>
          <p:cNvSpPr txBox="1"/>
          <p:nvPr>
            <p:ph idx="2" type="subTitle"/>
          </p:nvPr>
        </p:nvSpPr>
        <p:spPr>
          <a:xfrm>
            <a:off x="980575" y="3196113"/>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42" name="Google Shape;342;p30"/>
          <p:cNvSpPr txBox="1"/>
          <p:nvPr>
            <p:ph idx="3" type="subTitle"/>
          </p:nvPr>
        </p:nvSpPr>
        <p:spPr>
          <a:xfrm>
            <a:off x="980575" y="4040345"/>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343" name="Google Shape;343;p30"/>
          <p:cNvGrpSpPr/>
          <p:nvPr/>
        </p:nvGrpSpPr>
        <p:grpSpPr>
          <a:xfrm>
            <a:off x="324128" y="3139463"/>
            <a:ext cx="457200" cy="457200"/>
            <a:chOff x="1020916" y="1442088"/>
            <a:chExt cx="457200" cy="457200"/>
          </a:xfrm>
        </p:grpSpPr>
        <p:pic>
          <p:nvPicPr>
            <p:cNvPr id="344" name="Google Shape;344;p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45" name="Google Shape;345;p30"/>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346" name="Google Shape;346;p30"/>
          <p:cNvGrpSpPr/>
          <p:nvPr/>
        </p:nvGrpSpPr>
        <p:grpSpPr>
          <a:xfrm>
            <a:off x="324128" y="3987825"/>
            <a:ext cx="457200" cy="457200"/>
            <a:chOff x="1020916" y="1442088"/>
            <a:chExt cx="457200" cy="457200"/>
          </a:xfrm>
        </p:grpSpPr>
        <p:pic>
          <p:nvPicPr>
            <p:cNvPr id="347" name="Google Shape;347;p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48" name="Google Shape;348;p30"/>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pic>
        <p:nvPicPr>
          <p:cNvPr id="349" name="Google Shape;349;p30"/>
          <p:cNvPicPr preferRelativeResize="0"/>
          <p:nvPr/>
        </p:nvPicPr>
        <p:blipFill>
          <a:blip r:embed="rId5">
            <a:alphaModFix/>
          </a:blip>
          <a:stretch>
            <a:fillRect/>
          </a:stretch>
        </p:blipFill>
        <p:spPr>
          <a:xfrm>
            <a:off x="2429763" y="1780516"/>
            <a:ext cx="457425" cy="457425"/>
          </a:xfrm>
          <a:prstGeom prst="rect">
            <a:avLst/>
          </a:prstGeom>
          <a:noFill/>
          <a:ln>
            <a:noFill/>
          </a:ln>
        </p:spPr>
      </p:pic>
      <p:pic>
        <p:nvPicPr>
          <p:cNvPr id="350" name="Google Shape;350;p30"/>
          <p:cNvPicPr preferRelativeResize="0"/>
          <p:nvPr/>
        </p:nvPicPr>
        <p:blipFill>
          <a:blip r:embed="rId5">
            <a:alphaModFix/>
          </a:blip>
          <a:stretch>
            <a:fillRect/>
          </a:stretch>
        </p:blipFill>
        <p:spPr>
          <a:xfrm>
            <a:off x="4823988" y="1780516"/>
            <a:ext cx="457425" cy="457425"/>
          </a:xfrm>
          <a:prstGeom prst="rect">
            <a:avLst/>
          </a:prstGeom>
          <a:noFill/>
          <a:ln>
            <a:noFill/>
          </a:ln>
        </p:spPr>
      </p:pic>
      <p:sp>
        <p:nvSpPr>
          <p:cNvPr id="351" name="Google Shape;351;p30"/>
          <p:cNvSpPr txBox="1"/>
          <p:nvPr/>
        </p:nvSpPr>
        <p:spPr>
          <a:xfrm>
            <a:off x="2454488"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T</a:t>
            </a:r>
            <a:endParaRPr b="1" sz="1800">
              <a:solidFill>
                <a:schemeClr val="lt1"/>
              </a:solidFill>
              <a:latin typeface="Lexend"/>
              <a:ea typeface="Lexend"/>
              <a:cs typeface="Lexend"/>
              <a:sym typeface="Lexend"/>
            </a:endParaRPr>
          </a:p>
        </p:txBody>
      </p:sp>
      <p:sp>
        <p:nvSpPr>
          <p:cNvPr id="352" name="Google Shape;352;p30"/>
          <p:cNvSpPr txBox="1"/>
          <p:nvPr/>
        </p:nvSpPr>
        <p:spPr>
          <a:xfrm>
            <a:off x="4848713"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F</a:t>
            </a:r>
            <a:endParaRPr b="1" sz="1800">
              <a:solidFill>
                <a:schemeClr val="lt1"/>
              </a:solidFill>
              <a:latin typeface="Lexend"/>
              <a:ea typeface="Lexend"/>
              <a:cs typeface="Lexend"/>
              <a:sym typeface="Lexe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Geography" showMasterSp="0">
  <p:cSld name="Title Slide 2_1_1_1">
    <p:bg>
      <p:bgPr>
        <a:solidFill>
          <a:srgbClr val="BEF2BD"/>
        </a:solidFill>
      </p:bgPr>
    </p:bg>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6209" r="6209" t="0"/>
          <a:stretch/>
        </p:blipFill>
        <p:spPr>
          <a:xfrm>
            <a:off x="324000" y="4008600"/>
            <a:ext cx="1259825" cy="128000"/>
          </a:xfrm>
          <a:prstGeom prst="rect">
            <a:avLst/>
          </a:prstGeom>
          <a:noFill/>
          <a:ln>
            <a:noFill/>
          </a:ln>
        </p:spPr>
      </p:pic>
      <p:pic>
        <p:nvPicPr>
          <p:cNvPr id="27" name="Google Shape;27;p4"/>
          <p:cNvPicPr preferRelativeResize="0"/>
          <p:nvPr/>
        </p:nvPicPr>
        <p:blipFill rotWithShape="1">
          <a:blip r:embed="rId3">
            <a:alphaModFix/>
          </a:blip>
          <a:srcRect b="0" l="0" r="0" t="0"/>
          <a:stretch/>
        </p:blipFill>
        <p:spPr>
          <a:xfrm>
            <a:off x="6156975" y="0"/>
            <a:ext cx="2987025" cy="3854074"/>
          </a:xfrm>
          <a:prstGeom prst="rect">
            <a:avLst/>
          </a:prstGeom>
          <a:noFill/>
          <a:ln>
            <a:noFill/>
          </a:ln>
        </p:spPr>
      </p:pic>
      <p:sp>
        <p:nvSpPr>
          <p:cNvPr id="28" name="Google Shape;28;p4"/>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4"/>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Geography</a:t>
            </a:r>
            <a:endParaRPr b="1" sz="1700">
              <a:latin typeface="Lexend"/>
              <a:ea typeface="Lexend"/>
              <a:cs typeface="Lexend"/>
              <a:sym typeface="Lexend"/>
            </a:endParaRPr>
          </a:p>
        </p:txBody>
      </p:sp>
      <p:sp>
        <p:nvSpPr>
          <p:cNvPr id="30" name="Google Shape;30;p4"/>
          <p:cNvSpPr txBox="1"/>
          <p:nvPr>
            <p:ph idx="1" type="subTitle"/>
          </p:nvPr>
        </p:nvSpPr>
        <p:spPr>
          <a:xfrm>
            <a:off x="890225" y="4327975"/>
            <a:ext cx="59976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31" name="Google Shape;31;p4"/>
          <p:cNvPicPr preferRelativeResize="0"/>
          <p:nvPr/>
        </p:nvPicPr>
        <p:blipFill rotWithShape="1">
          <a:blip r:embed="rId4">
            <a:alphaModFix/>
          </a:blip>
          <a:srcRect b="0" l="0" r="0" t="0"/>
          <a:stretch/>
        </p:blipFill>
        <p:spPr>
          <a:xfrm>
            <a:off x="7690424" y="4098434"/>
            <a:ext cx="1052750" cy="482825"/>
          </a:xfrm>
          <a:prstGeom prst="rect">
            <a:avLst/>
          </a:prstGeom>
          <a:noFill/>
          <a:ln>
            <a:noFill/>
          </a:ln>
        </p:spPr>
      </p:pic>
      <p:sp>
        <p:nvSpPr>
          <p:cNvPr id="32" name="Google Shape;32;p4"/>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2 CfU true/false justify - pink">
  <p:cSld name="TITLE_AND_TWO_COLUMNS_1_1_9_1_3_1_1_1_1">
    <p:bg>
      <p:bgPr>
        <a:solidFill>
          <a:srgbClr val="FAEAF6"/>
        </a:solidFill>
      </p:bgPr>
    </p:bg>
    <p:spTree>
      <p:nvGrpSpPr>
        <p:cNvPr id="353" name="Shape 353"/>
        <p:cNvGrpSpPr/>
        <p:nvPr/>
      </p:nvGrpSpPr>
      <p:grpSpPr>
        <a:xfrm>
          <a:off x="0" y="0"/>
          <a:ext cx="0" cy="0"/>
          <a:chOff x="0" y="0"/>
          <a:chExt cx="0" cy="0"/>
        </a:xfrm>
      </p:grpSpPr>
      <p:pic>
        <p:nvPicPr>
          <p:cNvPr id="354" name="Google Shape;354;p31"/>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355" name="Google Shape;355;p31"/>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txBox="1"/>
          <p:nvPr/>
        </p:nvSpPr>
        <p:spPr>
          <a:xfrm>
            <a:off x="3025325" y="1839875"/>
            <a:ext cx="1289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a:t>
            </a:r>
            <a:endParaRPr b="1" sz="2200">
              <a:solidFill>
                <a:schemeClr val="dk1"/>
              </a:solidFill>
              <a:latin typeface="Lexend"/>
              <a:ea typeface="Lexend"/>
              <a:cs typeface="Lexend"/>
              <a:sym typeface="Lexend"/>
            </a:endParaRPr>
          </a:p>
        </p:txBody>
      </p:sp>
      <p:sp>
        <p:nvSpPr>
          <p:cNvPr id="357" name="Google Shape;357;p31"/>
          <p:cNvSpPr txBox="1"/>
          <p:nvPr/>
        </p:nvSpPr>
        <p:spPr>
          <a:xfrm>
            <a:off x="5431100" y="1817150"/>
            <a:ext cx="106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False</a:t>
            </a:r>
            <a:endParaRPr b="1" sz="2200">
              <a:solidFill>
                <a:schemeClr val="dk1"/>
              </a:solidFill>
              <a:latin typeface="Lexend"/>
              <a:ea typeface="Lexend"/>
              <a:cs typeface="Lexend"/>
              <a:sym typeface="Lexend"/>
            </a:endParaRPr>
          </a:p>
        </p:txBody>
      </p:sp>
      <p:sp>
        <p:nvSpPr>
          <p:cNvPr id="358" name="Google Shape;358;p31"/>
          <p:cNvSpPr txBox="1"/>
          <p:nvPr/>
        </p:nvSpPr>
        <p:spPr>
          <a:xfrm>
            <a:off x="324000" y="2623800"/>
            <a:ext cx="39684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Justify your answer</a:t>
            </a:r>
            <a:endParaRPr b="1" sz="2200">
              <a:solidFill>
                <a:schemeClr val="dk1"/>
              </a:solidFill>
              <a:latin typeface="Lexend"/>
              <a:ea typeface="Lexend"/>
              <a:cs typeface="Lexend"/>
              <a:sym typeface="Lexend"/>
            </a:endParaRPr>
          </a:p>
        </p:txBody>
      </p:sp>
      <p:sp>
        <p:nvSpPr>
          <p:cNvPr id="359" name="Google Shape;359;p31"/>
          <p:cNvSpPr txBox="1"/>
          <p:nvPr>
            <p:ph idx="1" type="subTitle"/>
          </p:nvPr>
        </p:nvSpPr>
        <p:spPr>
          <a:xfrm>
            <a:off x="324000" y="1080000"/>
            <a:ext cx="6722400" cy="2505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60" name="Google Shape;360;p31"/>
          <p:cNvSpPr txBox="1"/>
          <p:nvPr/>
        </p:nvSpPr>
        <p:spPr>
          <a:xfrm>
            <a:off x="324000" y="660750"/>
            <a:ext cx="2189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pic>
        <p:nvPicPr>
          <p:cNvPr id="361" name="Google Shape;361;p31"/>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362" name="Google Shape;362;p31"/>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sp>
        <p:nvSpPr>
          <p:cNvPr id="363" name="Google Shape;363;p31"/>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4" name="Google Shape;364;p31"/>
          <p:cNvSpPr txBox="1"/>
          <p:nvPr>
            <p:ph idx="2" type="subTitle"/>
          </p:nvPr>
        </p:nvSpPr>
        <p:spPr>
          <a:xfrm>
            <a:off x="980575" y="3196113"/>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65" name="Google Shape;365;p31"/>
          <p:cNvSpPr txBox="1"/>
          <p:nvPr>
            <p:ph idx="3" type="subTitle"/>
          </p:nvPr>
        </p:nvSpPr>
        <p:spPr>
          <a:xfrm>
            <a:off x="980575" y="4040345"/>
            <a:ext cx="74526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366" name="Google Shape;366;p31"/>
          <p:cNvGrpSpPr/>
          <p:nvPr/>
        </p:nvGrpSpPr>
        <p:grpSpPr>
          <a:xfrm>
            <a:off x="324128" y="3139463"/>
            <a:ext cx="457200" cy="457200"/>
            <a:chOff x="1020916" y="1442088"/>
            <a:chExt cx="457200" cy="457200"/>
          </a:xfrm>
        </p:grpSpPr>
        <p:pic>
          <p:nvPicPr>
            <p:cNvPr id="367" name="Google Shape;367;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68" name="Google Shape;368;p31"/>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369" name="Google Shape;369;p31"/>
          <p:cNvGrpSpPr/>
          <p:nvPr/>
        </p:nvGrpSpPr>
        <p:grpSpPr>
          <a:xfrm>
            <a:off x="324128" y="3987825"/>
            <a:ext cx="457200" cy="457200"/>
            <a:chOff x="1020916" y="1442088"/>
            <a:chExt cx="457200" cy="457200"/>
          </a:xfrm>
        </p:grpSpPr>
        <p:pic>
          <p:nvPicPr>
            <p:cNvPr id="370" name="Google Shape;370;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71" name="Google Shape;371;p31"/>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pic>
        <p:nvPicPr>
          <p:cNvPr id="372" name="Google Shape;372;p31"/>
          <p:cNvPicPr preferRelativeResize="0"/>
          <p:nvPr/>
        </p:nvPicPr>
        <p:blipFill>
          <a:blip r:embed="rId5">
            <a:alphaModFix/>
          </a:blip>
          <a:stretch>
            <a:fillRect/>
          </a:stretch>
        </p:blipFill>
        <p:spPr>
          <a:xfrm>
            <a:off x="2429763" y="1780516"/>
            <a:ext cx="457425" cy="457425"/>
          </a:xfrm>
          <a:prstGeom prst="rect">
            <a:avLst/>
          </a:prstGeom>
          <a:noFill/>
          <a:ln>
            <a:noFill/>
          </a:ln>
        </p:spPr>
      </p:pic>
      <p:pic>
        <p:nvPicPr>
          <p:cNvPr id="373" name="Google Shape;373;p31"/>
          <p:cNvPicPr preferRelativeResize="0"/>
          <p:nvPr/>
        </p:nvPicPr>
        <p:blipFill>
          <a:blip r:embed="rId5">
            <a:alphaModFix/>
          </a:blip>
          <a:stretch>
            <a:fillRect/>
          </a:stretch>
        </p:blipFill>
        <p:spPr>
          <a:xfrm>
            <a:off x="4823988" y="1780516"/>
            <a:ext cx="457425" cy="457425"/>
          </a:xfrm>
          <a:prstGeom prst="rect">
            <a:avLst/>
          </a:prstGeom>
          <a:noFill/>
          <a:ln>
            <a:noFill/>
          </a:ln>
        </p:spPr>
      </p:pic>
      <p:sp>
        <p:nvSpPr>
          <p:cNvPr id="374" name="Google Shape;374;p31"/>
          <p:cNvSpPr txBox="1"/>
          <p:nvPr/>
        </p:nvSpPr>
        <p:spPr>
          <a:xfrm>
            <a:off x="2454488"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T</a:t>
            </a:r>
            <a:endParaRPr b="1" sz="1800">
              <a:solidFill>
                <a:schemeClr val="lt1"/>
              </a:solidFill>
              <a:latin typeface="Lexend"/>
              <a:ea typeface="Lexend"/>
              <a:cs typeface="Lexend"/>
              <a:sym typeface="Lexend"/>
            </a:endParaRPr>
          </a:p>
        </p:txBody>
      </p:sp>
      <p:sp>
        <p:nvSpPr>
          <p:cNvPr id="375" name="Google Shape;375;p31"/>
          <p:cNvSpPr txBox="1"/>
          <p:nvPr/>
        </p:nvSpPr>
        <p:spPr>
          <a:xfrm>
            <a:off x="4848713" y="18706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F</a:t>
            </a:r>
            <a:endParaRPr b="1" sz="1800">
              <a:solidFill>
                <a:schemeClr val="lt1"/>
              </a:solidFill>
              <a:latin typeface="Lexend"/>
              <a:ea typeface="Lexend"/>
              <a:cs typeface="Lexend"/>
              <a:sym typeface="Lexen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3 CfU 3 options - purple">
  <p:cSld name="TITLE_AND_TWO_COLUMNS_1_1_7_1">
    <p:bg>
      <p:bgPr>
        <a:solidFill>
          <a:srgbClr val="F3EEFB"/>
        </a:solidFill>
      </p:bgPr>
    </p:bg>
    <p:spTree>
      <p:nvGrpSpPr>
        <p:cNvPr id="376" name="Shape 376"/>
        <p:cNvGrpSpPr/>
        <p:nvPr/>
      </p:nvGrpSpPr>
      <p:grpSpPr>
        <a:xfrm>
          <a:off x="0" y="0"/>
          <a:ext cx="0" cy="0"/>
          <a:chOff x="0" y="0"/>
          <a:chExt cx="0" cy="0"/>
        </a:xfrm>
      </p:grpSpPr>
      <p:pic>
        <p:nvPicPr>
          <p:cNvPr id="377" name="Google Shape;377;p32"/>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378" name="Google Shape;378;p32"/>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80" name="Google Shape;380;p32"/>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381" name="Google Shape;381;p32"/>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382" name="Google Shape;382;p32"/>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3" name="Google Shape;383;p32"/>
          <p:cNvSpPr txBox="1"/>
          <p:nvPr>
            <p:ph idx="1" type="subTitle"/>
          </p:nvPr>
        </p:nvSpPr>
        <p:spPr>
          <a:xfrm>
            <a:off x="1034425" y="18377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84" name="Google Shape;384;p32"/>
          <p:cNvSpPr txBox="1"/>
          <p:nvPr>
            <p:ph idx="3" type="subTitle"/>
          </p:nvPr>
        </p:nvSpPr>
        <p:spPr>
          <a:xfrm>
            <a:off x="1034425" y="27942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385" name="Google Shape;385;p32"/>
          <p:cNvSpPr txBox="1"/>
          <p:nvPr>
            <p:ph idx="4" type="subTitle"/>
          </p:nvPr>
        </p:nvSpPr>
        <p:spPr>
          <a:xfrm>
            <a:off x="1034425" y="37669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386" name="Google Shape;386;p32"/>
          <p:cNvGrpSpPr/>
          <p:nvPr/>
        </p:nvGrpSpPr>
        <p:grpSpPr>
          <a:xfrm>
            <a:off x="323653" y="1804438"/>
            <a:ext cx="457200" cy="457200"/>
            <a:chOff x="1020916" y="1442088"/>
            <a:chExt cx="457200" cy="457200"/>
          </a:xfrm>
        </p:grpSpPr>
        <p:pic>
          <p:nvPicPr>
            <p:cNvPr id="387" name="Google Shape;387;p3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88" name="Google Shape;388;p3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389" name="Google Shape;389;p32"/>
          <p:cNvGrpSpPr/>
          <p:nvPr/>
        </p:nvGrpSpPr>
        <p:grpSpPr>
          <a:xfrm>
            <a:off x="323653" y="2766575"/>
            <a:ext cx="457200" cy="457200"/>
            <a:chOff x="1020916" y="1442088"/>
            <a:chExt cx="457200" cy="457200"/>
          </a:xfrm>
        </p:grpSpPr>
        <p:pic>
          <p:nvPicPr>
            <p:cNvPr id="390" name="Google Shape;390;p3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91" name="Google Shape;391;p3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392" name="Google Shape;392;p32"/>
          <p:cNvGrpSpPr/>
          <p:nvPr/>
        </p:nvGrpSpPr>
        <p:grpSpPr>
          <a:xfrm>
            <a:off x="323641" y="3729038"/>
            <a:ext cx="457200" cy="457200"/>
            <a:chOff x="1020916" y="1442088"/>
            <a:chExt cx="457200" cy="457200"/>
          </a:xfrm>
        </p:grpSpPr>
        <p:pic>
          <p:nvPicPr>
            <p:cNvPr id="393" name="Google Shape;393;p3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94" name="Google Shape;394;p3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3 CfU 3 options - jade">
  <p:cSld name="TITLE_AND_TWO_COLUMNS_1_1_7_1_1_1">
    <p:bg>
      <p:bgPr>
        <a:solidFill>
          <a:srgbClr val="E6F2F2"/>
        </a:solidFill>
      </p:bgPr>
    </p:bg>
    <p:spTree>
      <p:nvGrpSpPr>
        <p:cNvPr id="395" name="Shape 395"/>
        <p:cNvGrpSpPr/>
        <p:nvPr/>
      </p:nvGrpSpPr>
      <p:grpSpPr>
        <a:xfrm>
          <a:off x="0" y="0"/>
          <a:ext cx="0" cy="0"/>
          <a:chOff x="0" y="0"/>
          <a:chExt cx="0" cy="0"/>
        </a:xfrm>
      </p:grpSpPr>
      <p:pic>
        <p:nvPicPr>
          <p:cNvPr id="396" name="Google Shape;396;p33"/>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397" name="Google Shape;397;p33"/>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3"/>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99" name="Google Shape;399;p33"/>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400" name="Google Shape;400;p33"/>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401" name="Google Shape;401;p33"/>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2" name="Google Shape;402;p33"/>
          <p:cNvSpPr txBox="1"/>
          <p:nvPr>
            <p:ph idx="1" type="subTitle"/>
          </p:nvPr>
        </p:nvSpPr>
        <p:spPr>
          <a:xfrm>
            <a:off x="1034425" y="18377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03" name="Google Shape;403;p33"/>
          <p:cNvSpPr txBox="1"/>
          <p:nvPr>
            <p:ph idx="3" type="subTitle"/>
          </p:nvPr>
        </p:nvSpPr>
        <p:spPr>
          <a:xfrm>
            <a:off x="1034425" y="27942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04" name="Google Shape;404;p33"/>
          <p:cNvSpPr txBox="1"/>
          <p:nvPr>
            <p:ph idx="4" type="subTitle"/>
          </p:nvPr>
        </p:nvSpPr>
        <p:spPr>
          <a:xfrm>
            <a:off x="1034425" y="37669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405" name="Google Shape;405;p33"/>
          <p:cNvGrpSpPr/>
          <p:nvPr/>
        </p:nvGrpSpPr>
        <p:grpSpPr>
          <a:xfrm>
            <a:off x="323653" y="1804438"/>
            <a:ext cx="457200" cy="457200"/>
            <a:chOff x="1020916" y="1442088"/>
            <a:chExt cx="457200" cy="457200"/>
          </a:xfrm>
        </p:grpSpPr>
        <p:pic>
          <p:nvPicPr>
            <p:cNvPr id="406" name="Google Shape;406;p3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07" name="Google Shape;407;p3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408" name="Google Shape;408;p33"/>
          <p:cNvGrpSpPr/>
          <p:nvPr/>
        </p:nvGrpSpPr>
        <p:grpSpPr>
          <a:xfrm>
            <a:off x="323653" y="2766575"/>
            <a:ext cx="457200" cy="457200"/>
            <a:chOff x="1020916" y="1442088"/>
            <a:chExt cx="457200" cy="457200"/>
          </a:xfrm>
        </p:grpSpPr>
        <p:pic>
          <p:nvPicPr>
            <p:cNvPr id="409" name="Google Shape;409;p3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0" name="Google Shape;410;p3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411" name="Google Shape;411;p33"/>
          <p:cNvGrpSpPr/>
          <p:nvPr/>
        </p:nvGrpSpPr>
        <p:grpSpPr>
          <a:xfrm>
            <a:off x="323641" y="3729038"/>
            <a:ext cx="457200" cy="457200"/>
            <a:chOff x="1020916" y="1442088"/>
            <a:chExt cx="457200" cy="457200"/>
          </a:xfrm>
        </p:grpSpPr>
        <p:pic>
          <p:nvPicPr>
            <p:cNvPr id="412" name="Google Shape;412;p3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3" name="Google Shape;413;p3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3 CfU 3 options - blue">
  <p:cSld name="TITLE_AND_TWO_COLUMNS_1_1_7_2">
    <p:bg>
      <p:bgPr>
        <a:solidFill>
          <a:srgbClr val="EBEDFE"/>
        </a:solidFill>
      </p:bgPr>
    </p:bg>
    <p:spTree>
      <p:nvGrpSpPr>
        <p:cNvPr id="414" name="Shape 414"/>
        <p:cNvGrpSpPr/>
        <p:nvPr/>
      </p:nvGrpSpPr>
      <p:grpSpPr>
        <a:xfrm>
          <a:off x="0" y="0"/>
          <a:ext cx="0" cy="0"/>
          <a:chOff x="0" y="0"/>
          <a:chExt cx="0" cy="0"/>
        </a:xfrm>
      </p:grpSpPr>
      <p:pic>
        <p:nvPicPr>
          <p:cNvPr id="415" name="Google Shape;415;p34"/>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416" name="Google Shape;416;p34"/>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18" name="Google Shape;418;p34"/>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419" name="Google Shape;419;p34"/>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420" name="Google Shape;420;p34"/>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1" name="Google Shape;421;p34"/>
          <p:cNvSpPr txBox="1"/>
          <p:nvPr>
            <p:ph idx="1" type="subTitle"/>
          </p:nvPr>
        </p:nvSpPr>
        <p:spPr>
          <a:xfrm>
            <a:off x="1034425" y="18377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22" name="Google Shape;422;p34"/>
          <p:cNvSpPr txBox="1"/>
          <p:nvPr>
            <p:ph idx="3" type="subTitle"/>
          </p:nvPr>
        </p:nvSpPr>
        <p:spPr>
          <a:xfrm>
            <a:off x="1034425" y="27942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23" name="Google Shape;423;p34"/>
          <p:cNvSpPr txBox="1"/>
          <p:nvPr>
            <p:ph idx="4" type="subTitle"/>
          </p:nvPr>
        </p:nvSpPr>
        <p:spPr>
          <a:xfrm>
            <a:off x="1034425" y="37669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424" name="Google Shape;424;p34"/>
          <p:cNvGrpSpPr/>
          <p:nvPr/>
        </p:nvGrpSpPr>
        <p:grpSpPr>
          <a:xfrm>
            <a:off x="323653" y="1804438"/>
            <a:ext cx="457200" cy="457200"/>
            <a:chOff x="1020916" y="1442088"/>
            <a:chExt cx="457200" cy="457200"/>
          </a:xfrm>
        </p:grpSpPr>
        <p:pic>
          <p:nvPicPr>
            <p:cNvPr id="425" name="Google Shape;425;p3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26" name="Google Shape;426;p34"/>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427" name="Google Shape;427;p34"/>
          <p:cNvGrpSpPr/>
          <p:nvPr/>
        </p:nvGrpSpPr>
        <p:grpSpPr>
          <a:xfrm>
            <a:off x="323653" y="2766575"/>
            <a:ext cx="457200" cy="457200"/>
            <a:chOff x="1020916" y="1442088"/>
            <a:chExt cx="457200" cy="457200"/>
          </a:xfrm>
        </p:grpSpPr>
        <p:pic>
          <p:nvPicPr>
            <p:cNvPr id="428" name="Google Shape;428;p3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29" name="Google Shape;429;p34"/>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430" name="Google Shape;430;p34"/>
          <p:cNvGrpSpPr/>
          <p:nvPr/>
        </p:nvGrpSpPr>
        <p:grpSpPr>
          <a:xfrm>
            <a:off x="323641" y="3729038"/>
            <a:ext cx="457200" cy="457200"/>
            <a:chOff x="1020916" y="1442088"/>
            <a:chExt cx="457200" cy="457200"/>
          </a:xfrm>
        </p:grpSpPr>
        <p:pic>
          <p:nvPicPr>
            <p:cNvPr id="431" name="Google Shape;431;p3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32" name="Google Shape;432;p34"/>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3 CfU 3 options - pink">
  <p:cSld name="TITLE_AND_TWO_COLUMNS_1_1_7_1_1_1_1">
    <p:bg>
      <p:bgPr>
        <a:solidFill>
          <a:srgbClr val="FAEAF6"/>
        </a:solidFill>
      </p:bgPr>
    </p:bg>
    <p:spTree>
      <p:nvGrpSpPr>
        <p:cNvPr id="433" name="Shape 433"/>
        <p:cNvGrpSpPr/>
        <p:nvPr/>
      </p:nvGrpSpPr>
      <p:grpSpPr>
        <a:xfrm>
          <a:off x="0" y="0"/>
          <a:ext cx="0" cy="0"/>
          <a:chOff x="0" y="0"/>
          <a:chExt cx="0" cy="0"/>
        </a:xfrm>
      </p:grpSpPr>
      <p:pic>
        <p:nvPicPr>
          <p:cNvPr id="434" name="Google Shape;434;p35"/>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435" name="Google Shape;435;p35"/>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5"/>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37" name="Google Shape;437;p35"/>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438" name="Google Shape;438;p35"/>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sp>
        <p:nvSpPr>
          <p:cNvPr id="439" name="Google Shape;439;p35"/>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 name="Google Shape;440;p35"/>
          <p:cNvSpPr txBox="1"/>
          <p:nvPr>
            <p:ph idx="1" type="subTitle"/>
          </p:nvPr>
        </p:nvSpPr>
        <p:spPr>
          <a:xfrm>
            <a:off x="1034425" y="18377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41" name="Google Shape;441;p35"/>
          <p:cNvSpPr txBox="1"/>
          <p:nvPr>
            <p:ph idx="3" type="subTitle"/>
          </p:nvPr>
        </p:nvSpPr>
        <p:spPr>
          <a:xfrm>
            <a:off x="1034425" y="27942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42" name="Google Shape;442;p35"/>
          <p:cNvSpPr txBox="1"/>
          <p:nvPr>
            <p:ph idx="4" type="subTitle"/>
          </p:nvPr>
        </p:nvSpPr>
        <p:spPr>
          <a:xfrm>
            <a:off x="1034425" y="37669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443" name="Google Shape;443;p35"/>
          <p:cNvGrpSpPr/>
          <p:nvPr/>
        </p:nvGrpSpPr>
        <p:grpSpPr>
          <a:xfrm>
            <a:off x="323653" y="1804438"/>
            <a:ext cx="457200" cy="457200"/>
            <a:chOff x="1020916" y="1442088"/>
            <a:chExt cx="457200" cy="457200"/>
          </a:xfrm>
        </p:grpSpPr>
        <p:pic>
          <p:nvPicPr>
            <p:cNvPr id="444" name="Google Shape;444;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45" name="Google Shape;445;p35"/>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446" name="Google Shape;446;p35"/>
          <p:cNvGrpSpPr/>
          <p:nvPr/>
        </p:nvGrpSpPr>
        <p:grpSpPr>
          <a:xfrm>
            <a:off x="323653" y="2766575"/>
            <a:ext cx="457200" cy="457200"/>
            <a:chOff x="1020916" y="1442088"/>
            <a:chExt cx="457200" cy="457200"/>
          </a:xfrm>
        </p:grpSpPr>
        <p:pic>
          <p:nvPicPr>
            <p:cNvPr id="447" name="Google Shape;447;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48" name="Google Shape;448;p35"/>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449" name="Google Shape;449;p35"/>
          <p:cNvGrpSpPr/>
          <p:nvPr/>
        </p:nvGrpSpPr>
        <p:grpSpPr>
          <a:xfrm>
            <a:off x="323641" y="3729038"/>
            <a:ext cx="457200" cy="457200"/>
            <a:chOff x="1020916" y="1442088"/>
            <a:chExt cx="457200" cy="457200"/>
          </a:xfrm>
        </p:grpSpPr>
        <p:pic>
          <p:nvPicPr>
            <p:cNvPr id="450" name="Google Shape;450;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51" name="Google Shape;451;p35"/>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4 CfU 4 options - purple">
  <p:cSld name="TITLE_AND_TWO_COLUMNS_1_1_8_1">
    <p:bg>
      <p:bgPr>
        <a:solidFill>
          <a:srgbClr val="F3EEFB"/>
        </a:solidFill>
      </p:bgPr>
    </p:bg>
    <p:spTree>
      <p:nvGrpSpPr>
        <p:cNvPr id="452" name="Shape 452"/>
        <p:cNvGrpSpPr/>
        <p:nvPr/>
      </p:nvGrpSpPr>
      <p:grpSpPr>
        <a:xfrm>
          <a:off x="0" y="0"/>
          <a:ext cx="0" cy="0"/>
          <a:chOff x="0" y="0"/>
          <a:chExt cx="0" cy="0"/>
        </a:xfrm>
      </p:grpSpPr>
      <p:pic>
        <p:nvPicPr>
          <p:cNvPr id="453" name="Google Shape;453;p36"/>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454" name="Google Shape;454;p36"/>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txBox="1"/>
          <p:nvPr>
            <p:ph type="title"/>
          </p:nvPr>
        </p:nvSpPr>
        <p:spPr>
          <a:xfrm>
            <a:off x="324000" y="809988"/>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56" name="Google Shape;456;p36"/>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457" name="Google Shape;457;p36"/>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458" name="Google Shape;458;p36"/>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9" name="Google Shape;459;p36"/>
          <p:cNvSpPr txBox="1"/>
          <p:nvPr>
            <p:ph idx="1" type="subTitle"/>
          </p:nvPr>
        </p:nvSpPr>
        <p:spPr>
          <a:xfrm>
            <a:off x="1034425" y="16853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60" name="Google Shape;460;p36"/>
          <p:cNvSpPr txBox="1"/>
          <p:nvPr>
            <p:ph idx="3" type="subTitle"/>
          </p:nvPr>
        </p:nvSpPr>
        <p:spPr>
          <a:xfrm>
            <a:off x="1034425" y="24894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61" name="Google Shape;461;p36"/>
          <p:cNvSpPr txBox="1"/>
          <p:nvPr>
            <p:ph idx="4" type="subTitle"/>
          </p:nvPr>
        </p:nvSpPr>
        <p:spPr>
          <a:xfrm>
            <a:off x="1034425" y="33097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62" name="Google Shape;462;p36"/>
          <p:cNvSpPr txBox="1"/>
          <p:nvPr>
            <p:ph idx="5" type="subTitle"/>
          </p:nvPr>
        </p:nvSpPr>
        <p:spPr>
          <a:xfrm>
            <a:off x="1034425" y="4113837"/>
            <a:ext cx="7506600" cy="3603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463" name="Google Shape;463;p36"/>
          <p:cNvGrpSpPr/>
          <p:nvPr/>
        </p:nvGrpSpPr>
        <p:grpSpPr>
          <a:xfrm>
            <a:off x="323653" y="1652038"/>
            <a:ext cx="457200" cy="457200"/>
            <a:chOff x="1020916" y="1442088"/>
            <a:chExt cx="457200" cy="457200"/>
          </a:xfrm>
        </p:grpSpPr>
        <p:pic>
          <p:nvPicPr>
            <p:cNvPr id="464" name="Google Shape;464;p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65" name="Google Shape;465;p36"/>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466" name="Google Shape;466;p36"/>
          <p:cNvGrpSpPr/>
          <p:nvPr/>
        </p:nvGrpSpPr>
        <p:grpSpPr>
          <a:xfrm>
            <a:off x="323653" y="2461775"/>
            <a:ext cx="457200" cy="457200"/>
            <a:chOff x="1020916" y="1442088"/>
            <a:chExt cx="457200" cy="457200"/>
          </a:xfrm>
        </p:grpSpPr>
        <p:pic>
          <p:nvPicPr>
            <p:cNvPr id="467" name="Google Shape;467;p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68" name="Google Shape;468;p36"/>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469" name="Google Shape;469;p36"/>
          <p:cNvGrpSpPr/>
          <p:nvPr/>
        </p:nvGrpSpPr>
        <p:grpSpPr>
          <a:xfrm>
            <a:off x="323641" y="3271838"/>
            <a:ext cx="457200" cy="457200"/>
            <a:chOff x="1020916" y="1442088"/>
            <a:chExt cx="457200" cy="457200"/>
          </a:xfrm>
        </p:grpSpPr>
        <p:pic>
          <p:nvPicPr>
            <p:cNvPr id="470" name="Google Shape;470;p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71" name="Google Shape;471;p36"/>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grpSp>
        <p:nvGrpSpPr>
          <p:cNvPr id="472" name="Google Shape;472;p36"/>
          <p:cNvGrpSpPr/>
          <p:nvPr/>
        </p:nvGrpSpPr>
        <p:grpSpPr>
          <a:xfrm>
            <a:off x="323641" y="4081763"/>
            <a:ext cx="457200" cy="457200"/>
            <a:chOff x="1020916" y="1442088"/>
            <a:chExt cx="457200" cy="457200"/>
          </a:xfrm>
        </p:grpSpPr>
        <p:pic>
          <p:nvPicPr>
            <p:cNvPr id="473" name="Google Shape;473;p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74" name="Google Shape;474;p36"/>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d</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4 CfU 4 options - jade">
  <p:cSld name="TITLE_AND_TWO_COLUMNS_1_1_8_1_1_1">
    <p:bg>
      <p:bgPr>
        <a:solidFill>
          <a:srgbClr val="E6F2F2"/>
        </a:solidFill>
      </p:bgPr>
    </p:bg>
    <p:spTree>
      <p:nvGrpSpPr>
        <p:cNvPr id="475" name="Shape 475"/>
        <p:cNvGrpSpPr/>
        <p:nvPr/>
      </p:nvGrpSpPr>
      <p:grpSpPr>
        <a:xfrm>
          <a:off x="0" y="0"/>
          <a:ext cx="0" cy="0"/>
          <a:chOff x="0" y="0"/>
          <a:chExt cx="0" cy="0"/>
        </a:xfrm>
      </p:grpSpPr>
      <p:pic>
        <p:nvPicPr>
          <p:cNvPr id="476" name="Google Shape;476;p37"/>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477" name="Google Shape;477;p37"/>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7"/>
          <p:cNvSpPr txBox="1"/>
          <p:nvPr>
            <p:ph type="title"/>
          </p:nvPr>
        </p:nvSpPr>
        <p:spPr>
          <a:xfrm>
            <a:off x="324000" y="809988"/>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79" name="Google Shape;479;p37"/>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480" name="Google Shape;480;p37"/>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481" name="Google Shape;481;p37"/>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2" name="Google Shape;482;p37"/>
          <p:cNvSpPr txBox="1"/>
          <p:nvPr>
            <p:ph idx="1" type="subTitle"/>
          </p:nvPr>
        </p:nvSpPr>
        <p:spPr>
          <a:xfrm>
            <a:off x="1034425" y="16853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83" name="Google Shape;483;p37"/>
          <p:cNvSpPr txBox="1"/>
          <p:nvPr>
            <p:ph idx="3" type="subTitle"/>
          </p:nvPr>
        </p:nvSpPr>
        <p:spPr>
          <a:xfrm>
            <a:off x="1034425" y="24894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84" name="Google Shape;484;p37"/>
          <p:cNvSpPr txBox="1"/>
          <p:nvPr>
            <p:ph idx="4" type="subTitle"/>
          </p:nvPr>
        </p:nvSpPr>
        <p:spPr>
          <a:xfrm>
            <a:off x="1034425" y="33097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485" name="Google Shape;485;p37"/>
          <p:cNvSpPr txBox="1"/>
          <p:nvPr>
            <p:ph idx="5" type="subTitle"/>
          </p:nvPr>
        </p:nvSpPr>
        <p:spPr>
          <a:xfrm>
            <a:off x="1034425" y="4113837"/>
            <a:ext cx="7506600" cy="3603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486" name="Google Shape;486;p37"/>
          <p:cNvGrpSpPr/>
          <p:nvPr/>
        </p:nvGrpSpPr>
        <p:grpSpPr>
          <a:xfrm>
            <a:off x="323653" y="1652038"/>
            <a:ext cx="457200" cy="457200"/>
            <a:chOff x="1020916" y="1442088"/>
            <a:chExt cx="457200" cy="457200"/>
          </a:xfrm>
        </p:grpSpPr>
        <p:pic>
          <p:nvPicPr>
            <p:cNvPr id="487" name="Google Shape;487;p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88" name="Google Shape;488;p37"/>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489" name="Google Shape;489;p37"/>
          <p:cNvGrpSpPr/>
          <p:nvPr/>
        </p:nvGrpSpPr>
        <p:grpSpPr>
          <a:xfrm>
            <a:off x="323653" y="2461775"/>
            <a:ext cx="457200" cy="457200"/>
            <a:chOff x="1020916" y="1442088"/>
            <a:chExt cx="457200" cy="457200"/>
          </a:xfrm>
        </p:grpSpPr>
        <p:pic>
          <p:nvPicPr>
            <p:cNvPr id="490" name="Google Shape;490;p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91" name="Google Shape;491;p37"/>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492" name="Google Shape;492;p37"/>
          <p:cNvGrpSpPr/>
          <p:nvPr/>
        </p:nvGrpSpPr>
        <p:grpSpPr>
          <a:xfrm>
            <a:off x="323641" y="3271838"/>
            <a:ext cx="457200" cy="457200"/>
            <a:chOff x="1020916" y="1442088"/>
            <a:chExt cx="457200" cy="457200"/>
          </a:xfrm>
        </p:grpSpPr>
        <p:pic>
          <p:nvPicPr>
            <p:cNvPr id="493" name="Google Shape;493;p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94" name="Google Shape;494;p37"/>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grpSp>
        <p:nvGrpSpPr>
          <p:cNvPr id="495" name="Google Shape;495;p37"/>
          <p:cNvGrpSpPr/>
          <p:nvPr/>
        </p:nvGrpSpPr>
        <p:grpSpPr>
          <a:xfrm>
            <a:off x="323641" y="4081763"/>
            <a:ext cx="457200" cy="457200"/>
            <a:chOff x="1020916" y="1442088"/>
            <a:chExt cx="457200" cy="457200"/>
          </a:xfrm>
        </p:grpSpPr>
        <p:pic>
          <p:nvPicPr>
            <p:cNvPr id="496" name="Google Shape;496;p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97" name="Google Shape;497;p37"/>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d</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4 CfU 4 options - blue">
  <p:cSld name="TITLE_AND_TWO_COLUMNS_1_1_8_2">
    <p:bg>
      <p:bgPr>
        <a:solidFill>
          <a:srgbClr val="EBEDFE"/>
        </a:solidFill>
      </p:bgPr>
    </p:bg>
    <p:spTree>
      <p:nvGrpSpPr>
        <p:cNvPr id="498" name="Shape 498"/>
        <p:cNvGrpSpPr/>
        <p:nvPr/>
      </p:nvGrpSpPr>
      <p:grpSpPr>
        <a:xfrm>
          <a:off x="0" y="0"/>
          <a:ext cx="0" cy="0"/>
          <a:chOff x="0" y="0"/>
          <a:chExt cx="0" cy="0"/>
        </a:xfrm>
      </p:grpSpPr>
      <p:pic>
        <p:nvPicPr>
          <p:cNvPr id="499" name="Google Shape;499;p38"/>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500" name="Google Shape;500;p38"/>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8"/>
          <p:cNvSpPr txBox="1"/>
          <p:nvPr>
            <p:ph type="title"/>
          </p:nvPr>
        </p:nvSpPr>
        <p:spPr>
          <a:xfrm>
            <a:off x="324000" y="809988"/>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02" name="Google Shape;502;p38"/>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503" name="Google Shape;503;p38"/>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504" name="Google Shape;504;p38"/>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5" name="Google Shape;505;p38"/>
          <p:cNvSpPr txBox="1"/>
          <p:nvPr>
            <p:ph idx="1" type="subTitle"/>
          </p:nvPr>
        </p:nvSpPr>
        <p:spPr>
          <a:xfrm>
            <a:off x="1034425" y="16853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06" name="Google Shape;506;p38"/>
          <p:cNvSpPr txBox="1"/>
          <p:nvPr>
            <p:ph idx="3" type="subTitle"/>
          </p:nvPr>
        </p:nvSpPr>
        <p:spPr>
          <a:xfrm>
            <a:off x="1034425" y="24894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07" name="Google Shape;507;p38"/>
          <p:cNvSpPr txBox="1"/>
          <p:nvPr>
            <p:ph idx="4" type="subTitle"/>
          </p:nvPr>
        </p:nvSpPr>
        <p:spPr>
          <a:xfrm>
            <a:off x="1034425" y="33097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08" name="Google Shape;508;p38"/>
          <p:cNvSpPr txBox="1"/>
          <p:nvPr>
            <p:ph idx="5" type="subTitle"/>
          </p:nvPr>
        </p:nvSpPr>
        <p:spPr>
          <a:xfrm>
            <a:off x="1034425" y="4113837"/>
            <a:ext cx="7506600" cy="3603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509" name="Google Shape;509;p38"/>
          <p:cNvGrpSpPr/>
          <p:nvPr/>
        </p:nvGrpSpPr>
        <p:grpSpPr>
          <a:xfrm>
            <a:off x="323653" y="1652038"/>
            <a:ext cx="457200" cy="457200"/>
            <a:chOff x="1020916" y="1442088"/>
            <a:chExt cx="457200" cy="457200"/>
          </a:xfrm>
        </p:grpSpPr>
        <p:pic>
          <p:nvPicPr>
            <p:cNvPr id="510" name="Google Shape;510;p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1" name="Google Shape;511;p3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512" name="Google Shape;512;p38"/>
          <p:cNvGrpSpPr/>
          <p:nvPr/>
        </p:nvGrpSpPr>
        <p:grpSpPr>
          <a:xfrm>
            <a:off x="323653" y="2461775"/>
            <a:ext cx="457200" cy="457200"/>
            <a:chOff x="1020916" y="1442088"/>
            <a:chExt cx="457200" cy="457200"/>
          </a:xfrm>
        </p:grpSpPr>
        <p:pic>
          <p:nvPicPr>
            <p:cNvPr id="513" name="Google Shape;513;p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4" name="Google Shape;514;p3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515" name="Google Shape;515;p38"/>
          <p:cNvGrpSpPr/>
          <p:nvPr/>
        </p:nvGrpSpPr>
        <p:grpSpPr>
          <a:xfrm>
            <a:off x="323641" y="3271838"/>
            <a:ext cx="457200" cy="457200"/>
            <a:chOff x="1020916" y="1442088"/>
            <a:chExt cx="457200" cy="457200"/>
          </a:xfrm>
        </p:grpSpPr>
        <p:pic>
          <p:nvPicPr>
            <p:cNvPr id="516" name="Google Shape;516;p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7" name="Google Shape;517;p3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grpSp>
        <p:nvGrpSpPr>
          <p:cNvPr id="518" name="Google Shape;518;p38"/>
          <p:cNvGrpSpPr/>
          <p:nvPr/>
        </p:nvGrpSpPr>
        <p:grpSpPr>
          <a:xfrm>
            <a:off x="323641" y="4081763"/>
            <a:ext cx="457200" cy="457200"/>
            <a:chOff x="1020916" y="1442088"/>
            <a:chExt cx="457200" cy="457200"/>
          </a:xfrm>
        </p:grpSpPr>
        <p:pic>
          <p:nvPicPr>
            <p:cNvPr id="519" name="Google Shape;519;p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0" name="Google Shape;520;p38"/>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d</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4 CfU 4 options - pink">
  <p:cSld name="TITLE_AND_TWO_COLUMNS_1_1_8_1_1_1_1">
    <p:bg>
      <p:bgPr>
        <a:solidFill>
          <a:srgbClr val="FAEAF6"/>
        </a:solidFill>
      </p:bgPr>
    </p:bg>
    <p:spTree>
      <p:nvGrpSpPr>
        <p:cNvPr id="521" name="Shape 521"/>
        <p:cNvGrpSpPr/>
        <p:nvPr/>
      </p:nvGrpSpPr>
      <p:grpSpPr>
        <a:xfrm>
          <a:off x="0" y="0"/>
          <a:ext cx="0" cy="0"/>
          <a:chOff x="0" y="0"/>
          <a:chExt cx="0" cy="0"/>
        </a:xfrm>
      </p:grpSpPr>
      <p:pic>
        <p:nvPicPr>
          <p:cNvPr id="522" name="Google Shape;522;p39"/>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523" name="Google Shape;523;p39"/>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9"/>
          <p:cNvSpPr txBox="1"/>
          <p:nvPr>
            <p:ph type="title"/>
          </p:nvPr>
        </p:nvSpPr>
        <p:spPr>
          <a:xfrm>
            <a:off x="324000" y="809988"/>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25" name="Google Shape;525;p39"/>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526" name="Google Shape;526;p39"/>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sp>
        <p:nvSpPr>
          <p:cNvPr id="527" name="Google Shape;527;p39"/>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8" name="Google Shape;528;p39"/>
          <p:cNvSpPr txBox="1"/>
          <p:nvPr>
            <p:ph idx="1" type="subTitle"/>
          </p:nvPr>
        </p:nvSpPr>
        <p:spPr>
          <a:xfrm>
            <a:off x="1034425" y="1685375"/>
            <a:ext cx="7506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29" name="Google Shape;529;p39"/>
          <p:cNvSpPr txBox="1"/>
          <p:nvPr>
            <p:ph idx="3" type="subTitle"/>
          </p:nvPr>
        </p:nvSpPr>
        <p:spPr>
          <a:xfrm>
            <a:off x="1034425" y="2489447"/>
            <a:ext cx="7506600" cy="3891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30" name="Google Shape;530;p39"/>
          <p:cNvSpPr txBox="1"/>
          <p:nvPr>
            <p:ph idx="4" type="subTitle"/>
          </p:nvPr>
        </p:nvSpPr>
        <p:spPr>
          <a:xfrm>
            <a:off x="1034425" y="3309765"/>
            <a:ext cx="7464600" cy="324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531" name="Google Shape;531;p39"/>
          <p:cNvSpPr txBox="1"/>
          <p:nvPr>
            <p:ph idx="5" type="subTitle"/>
          </p:nvPr>
        </p:nvSpPr>
        <p:spPr>
          <a:xfrm>
            <a:off x="1034425" y="4113837"/>
            <a:ext cx="7506600" cy="3603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grpSp>
        <p:nvGrpSpPr>
          <p:cNvPr id="532" name="Google Shape;532;p39"/>
          <p:cNvGrpSpPr/>
          <p:nvPr/>
        </p:nvGrpSpPr>
        <p:grpSpPr>
          <a:xfrm>
            <a:off x="323653" y="1652038"/>
            <a:ext cx="457200" cy="457200"/>
            <a:chOff x="1020916" y="1442088"/>
            <a:chExt cx="457200" cy="457200"/>
          </a:xfrm>
        </p:grpSpPr>
        <p:pic>
          <p:nvPicPr>
            <p:cNvPr id="533" name="Google Shape;533;p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4" name="Google Shape;534;p3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535" name="Google Shape;535;p39"/>
          <p:cNvGrpSpPr/>
          <p:nvPr/>
        </p:nvGrpSpPr>
        <p:grpSpPr>
          <a:xfrm>
            <a:off x="323653" y="2461775"/>
            <a:ext cx="457200" cy="457200"/>
            <a:chOff x="1020916" y="1442088"/>
            <a:chExt cx="457200" cy="457200"/>
          </a:xfrm>
        </p:grpSpPr>
        <p:pic>
          <p:nvPicPr>
            <p:cNvPr id="536" name="Google Shape;536;p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7" name="Google Shape;537;p3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538" name="Google Shape;538;p39"/>
          <p:cNvGrpSpPr/>
          <p:nvPr/>
        </p:nvGrpSpPr>
        <p:grpSpPr>
          <a:xfrm>
            <a:off x="323641" y="3271838"/>
            <a:ext cx="457200" cy="457200"/>
            <a:chOff x="1020916" y="1442088"/>
            <a:chExt cx="457200" cy="457200"/>
          </a:xfrm>
        </p:grpSpPr>
        <p:pic>
          <p:nvPicPr>
            <p:cNvPr id="539" name="Google Shape;539;p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0" name="Google Shape;540;p3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grpSp>
        <p:nvGrpSpPr>
          <p:cNvPr id="541" name="Google Shape;541;p39"/>
          <p:cNvGrpSpPr/>
          <p:nvPr/>
        </p:nvGrpSpPr>
        <p:grpSpPr>
          <a:xfrm>
            <a:off x="323641" y="4081763"/>
            <a:ext cx="457200" cy="457200"/>
            <a:chOff x="1020916" y="1442088"/>
            <a:chExt cx="457200" cy="457200"/>
          </a:xfrm>
        </p:grpSpPr>
        <p:pic>
          <p:nvPicPr>
            <p:cNvPr id="542" name="Google Shape;542;p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3" name="Google Shape;543;p39"/>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d</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5 CfU 3 image options - purple">
  <p:cSld name="TITLE_AND_TWO_COLUMNS_1_1_7_1_1_2">
    <p:bg>
      <p:bgPr>
        <a:solidFill>
          <a:srgbClr val="F3EEFB"/>
        </a:solidFill>
      </p:bgPr>
    </p:bg>
    <p:spTree>
      <p:nvGrpSpPr>
        <p:cNvPr id="544" name="Shape 544"/>
        <p:cNvGrpSpPr/>
        <p:nvPr/>
      </p:nvGrpSpPr>
      <p:grpSpPr>
        <a:xfrm>
          <a:off x="0" y="0"/>
          <a:ext cx="0" cy="0"/>
          <a:chOff x="0" y="0"/>
          <a:chExt cx="0" cy="0"/>
        </a:xfrm>
      </p:grpSpPr>
      <p:pic>
        <p:nvPicPr>
          <p:cNvPr id="545" name="Google Shape;545;p40"/>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546" name="Google Shape;546;p40"/>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0"/>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48" name="Google Shape;548;p40"/>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549" name="Google Shape;549;p40"/>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550" name="Google Shape;550;p40"/>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1" name="Google Shape;551;p40"/>
          <p:cNvSpPr/>
          <p:nvPr>
            <p:ph idx="3" type="pic"/>
          </p:nvPr>
        </p:nvSpPr>
        <p:spPr>
          <a:xfrm>
            <a:off x="324000" y="1893950"/>
            <a:ext cx="2555400" cy="1939500"/>
          </a:xfrm>
          <a:prstGeom prst="rect">
            <a:avLst/>
          </a:prstGeom>
          <a:noFill/>
          <a:ln>
            <a:noFill/>
          </a:ln>
        </p:spPr>
      </p:sp>
      <p:sp>
        <p:nvSpPr>
          <p:cNvPr id="552" name="Google Shape;552;p40"/>
          <p:cNvSpPr/>
          <p:nvPr>
            <p:ph idx="4" type="pic"/>
          </p:nvPr>
        </p:nvSpPr>
        <p:spPr>
          <a:xfrm>
            <a:off x="6256800" y="1893950"/>
            <a:ext cx="2555400" cy="1939500"/>
          </a:xfrm>
          <a:prstGeom prst="rect">
            <a:avLst/>
          </a:prstGeom>
          <a:noFill/>
          <a:ln>
            <a:noFill/>
          </a:ln>
        </p:spPr>
      </p:sp>
      <p:sp>
        <p:nvSpPr>
          <p:cNvPr id="553" name="Google Shape;553;p40"/>
          <p:cNvSpPr/>
          <p:nvPr>
            <p:ph idx="5" type="pic"/>
          </p:nvPr>
        </p:nvSpPr>
        <p:spPr>
          <a:xfrm>
            <a:off x="3294300" y="1893950"/>
            <a:ext cx="2555400" cy="1939500"/>
          </a:xfrm>
          <a:prstGeom prst="rect">
            <a:avLst/>
          </a:prstGeom>
          <a:noFill/>
          <a:ln>
            <a:noFill/>
          </a:ln>
        </p:spPr>
      </p:sp>
      <p:grpSp>
        <p:nvGrpSpPr>
          <p:cNvPr id="554" name="Google Shape;554;p40"/>
          <p:cNvGrpSpPr/>
          <p:nvPr/>
        </p:nvGrpSpPr>
        <p:grpSpPr>
          <a:xfrm>
            <a:off x="1381028" y="4148538"/>
            <a:ext cx="457200" cy="457200"/>
            <a:chOff x="1020916" y="1442088"/>
            <a:chExt cx="457200" cy="457200"/>
          </a:xfrm>
        </p:grpSpPr>
        <p:pic>
          <p:nvPicPr>
            <p:cNvPr id="555" name="Google Shape;555;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6" name="Google Shape;556;p40"/>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557" name="Google Shape;557;p40"/>
          <p:cNvGrpSpPr/>
          <p:nvPr/>
        </p:nvGrpSpPr>
        <p:grpSpPr>
          <a:xfrm>
            <a:off x="4331066" y="4148550"/>
            <a:ext cx="457200" cy="457200"/>
            <a:chOff x="1020916" y="1442088"/>
            <a:chExt cx="457200" cy="457200"/>
          </a:xfrm>
        </p:grpSpPr>
        <p:pic>
          <p:nvPicPr>
            <p:cNvPr id="558" name="Google Shape;558;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9" name="Google Shape;559;p40"/>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560" name="Google Shape;560;p40"/>
          <p:cNvGrpSpPr/>
          <p:nvPr/>
        </p:nvGrpSpPr>
        <p:grpSpPr>
          <a:xfrm>
            <a:off x="7305791" y="4148538"/>
            <a:ext cx="457200" cy="457200"/>
            <a:chOff x="1020916" y="1442088"/>
            <a:chExt cx="457200" cy="457200"/>
          </a:xfrm>
        </p:grpSpPr>
        <p:pic>
          <p:nvPicPr>
            <p:cNvPr id="561" name="Google Shape;561;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62" name="Google Shape;562;p40"/>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History" showMasterSp="0">
  <p:cSld name="Title Slide 2_1_1_1_1">
    <p:bg>
      <p:bgPr>
        <a:solidFill>
          <a:srgbClr val="BEF2BD"/>
        </a:solidFill>
      </p:bgPr>
    </p:bg>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6209" r="6209" t="0"/>
          <a:stretch/>
        </p:blipFill>
        <p:spPr>
          <a:xfrm>
            <a:off x="324000" y="4008600"/>
            <a:ext cx="859400" cy="127996"/>
          </a:xfrm>
          <a:prstGeom prst="rect">
            <a:avLst/>
          </a:prstGeom>
          <a:noFill/>
          <a:ln>
            <a:noFill/>
          </a:ln>
        </p:spPr>
      </p:pic>
      <p:sp>
        <p:nvSpPr>
          <p:cNvPr id="35" name="Google Shape;35;p5"/>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5"/>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History</a:t>
            </a:r>
            <a:endParaRPr b="1" sz="1700">
              <a:latin typeface="Lexend"/>
              <a:ea typeface="Lexend"/>
              <a:cs typeface="Lexend"/>
              <a:sym typeface="Lexend"/>
            </a:endParaRPr>
          </a:p>
        </p:txBody>
      </p:sp>
      <p:sp>
        <p:nvSpPr>
          <p:cNvPr id="37" name="Google Shape;37;p5"/>
          <p:cNvSpPr txBox="1"/>
          <p:nvPr>
            <p:ph idx="1" type="subTitle"/>
          </p:nvPr>
        </p:nvSpPr>
        <p:spPr>
          <a:xfrm>
            <a:off x="890225" y="4327975"/>
            <a:ext cx="58041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38" name="Google Shape;38;p5"/>
          <p:cNvPicPr preferRelativeResize="0"/>
          <p:nvPr/>
        </p:nvPicPr>
        <p:blipFill rotWithShape="1">
          <a:blip r:embed="rId3">
            <a:alphaModFix/>
          </a:blip>
          <a:srcRect b="0" l="0" r="0" t="0"/>
          <a:stretch/>
        </p:blipFill>
        <p:spPr>
          <a:xfrm>
            <a:off x="7690424" y="4098434"/>
            <a:ext cx="1052750" cy="482825"/>
          </a:xfrm>
          <a:prstGeom prst="rect">
            <a:avLst/>
          </a:prstGeom>
          <a:noFill/>
          <a:ln>
            <a:noFill/>
          </a:ln>
        </p:spPr>
      </p:pic>
      <p:sp>
        <p:nvSpPr>
          <p:cNvPr id="39" name="Google Shape;39;p5"/>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grpSp>
        <p:nvGrpSpPr>
          <p:cNvPr id="40" name="Google Shape;40;p5"/>
          <p:cNvGrpSpPr/>
          <p:nvPr/>
        </p:nvGrpSpPr>
        <p:grpSpPr>
          <a:xfrm>
            <a:off x="6156975" y="0"/>
            <a:ext cx="2987025" cy="3854074"/>
            <a:chOff x="6156975" y="0"/>
            <a:chExt cx="2987025" cy="3854074"/>
          </a:xfrm>
        </p:grpSpPr>
        <p:pic>
          <p:nvPicPr>
            <p:cNvPr id="41" name="Google Shape;41;p5"/>
            <p:cNvPicPr preferRelativeResize="0"/>
            <p:nvPr/>
          </p:nvPicPr>
          <p:blipFill rotWithShape="1">
            <a:blip r:embed="rId4">
              <a:alphaModFix/>
            </a:blip>
            <a:srcRect b="0" l="0" r="0" t="0"/>
            <a:stretch/>
          </p:blipFill>
          <p:spPr>
            <a:xfrm>
              <a:off x="6156975" y="0"/>
              <a:ext cx="2987025" cy="3854074"/>
            </a:xfrm>
            <a:prstGeom prst="rect">
              <a:avLst/>
            </a:prstGeom>
            <a:noFill/>
            <a:ln>
              <a:noFill/>
            </a:ln>
          </p:spPr>
        </p:pic>
        <p:sp>
          <p:nvSpPr>
            <p:cNvPr id="42" name="Google Shape;42;p5"/>
            <p:cNvSpPr/>
            <p:nvPr/>
          </p:nvSpPr>
          <p:spPr>
            <a:xfrm>
              <a:off x="6860400" y="1205850"/>
              <a:ext cx="1959600" cy="13659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5"/>
            <p:cNvPicPr preferRelativeResize="0"/>
            <p:nvPr/>
          </p:nvPicPr>
          <p:blipFill>
            <a:blip r:embed="rId5">
              <a:alphaModFix/>
            </a:blip>
            <a:stretch>
              <a:fillRect/>
            </a:stretch>
          </p:blipFill>
          <p:spPr>
            <a:xfrm rot="-378432">
              <a:off x="7001357" y="1317070"/>
              <a:ext cx="1677682" cy="1143462"/>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5 CfU 3 image options - jade">
  <p:cSld name="TITLE_AND_TWO_COLUMNS_1_1_7_1_1_1_2">
    <p:bg>
      <p:bgPr>
        <a:solidFill>
          <a:srgbClr val="E6F2F2"/>
        </a:solidFill>
      </p:bgPr>
    </p:bg>
    <p:spTree>
      <p:nvGrpSpPr>
        <p:cNvPr id="563" name="Shape 563"/>
        <p:cNvGrpSpPr/>
        <p:nvPr/>
      </p:nvGrpSpPr>
      <p:grpSpPr>
        <a:xfrm>
          <a:off x="0" y="0"/>
          <a:ext cx="0" cy="0"/>
          <a:chOff x="0" y="0"/>
          <a:chExt cx="0" cy="0"/>
        </a:xfrm>
      </p:grpSpPr>
      <p:pic>
        <p:nvPicPr>
          <p:cNvPr id="564" name="Google Shape;564;p41"/>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565" name="Google Shape;565;p41"/>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1"/>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67" name="Google Shape;567;p41"/>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568" name="Google Shape;568;p41"/>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569" name="Google Shape;569;p41"/>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0" name="Google Shape;570;p41"/>
          <p:cNvSpPr/>
          <p:nvPr>
            <p:ph idx="3" type="pic"/>
          </p:nvPr>
        </p:nvSpPr>
        <p:spPr>
          <a:xfrm>
            <a:off x="324000" y="1893950"/>
            <a:ext cx="2555400" cy="1939500"/>
          </a:xfrm>
          <a:prstGeom prst="rect">
            <a:avLst/>
          </a:prstGeom>
          <a:noFill/>
          <a:ln>
            <a:noFill/>
          </a:ln>
        </p:spPr>
      </p:sp>
      <p:sp>
        <p:nvSpPr>
          <p:cNvPr id="571" name="Google Shape;571;p41"/>
          <p:cNvSpPr/>
          <p:nvPr>
            <p:ph idx="4" type="pic"/>
          </p:nvPr>
        </p:nvSpPr>
        <p:spPr>
          <a:xfrm>
            <a:off x="6256800" y="1893950"/>
            <a:ext cx="2555400" cy="1939500"/>
          </a:xfrm>
          <a:prstGeom prst="rect">
            <a:avLst/>
          </a:prstGeom>
          <a:noFill/>
          <a:ln>
            <a:noFill/>
          </a:ln>
        </p:spPr>
      </p:sp>
      <p:sp>
        <p:nvSpPr>
          <p:cNvPr id="572" name="Google Shape;572;p41"/>
          <p:cNvSpPr/>
          <p:nvPr>
            <p:ph idx="5" type="pic"/>
          </p:nvPr>
        </p:nvSpPr>
        <p:spPr>
          <a:xfrm>
            <a:off x="3294300" y="1893950"/>
            <a:ext cx="2555400" cy="1939500"/>
          </a:xfrm>
          <a:prstGeom prst="rect">
            <a:avLst/>
          </a:prstGeom>
          <a:noFill/>
          <a:ln>
            <a:noFill/>
          </a:ln>
        </p:spPr>
      </p:sp>
      <p:grpSp>
        <p:nvGrpSpPr>
          <p:cNvPr id="573" name="Google Shape;573;p41"/>
          <p:cNvGrpSpPr/>
          <p:nvPr/>
        </p:nvGrpSpPr>
        <p:grpSpPr>
          <a:xfrm>
            <a:off x="1381028" y="4148538"/>
            <a:ext cx="457200" cy="457200"/>
            <a:chOff x="1020916" y="1442088"/>
            <a:chExt cx="457200" cy="457200"/>
          </a:xfrm>
        </p:grpSpPr>
        <p:pic>
          <p:nvPicPr>
            <p:cNvPr id="574" name="Google Shape;574;p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75" name="Google Shape;575;p41"/>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576" name="Google Shape;576;p41"/>
          <p:cNvGrpSpPr/>
          <p:nvPr/>
        </p:nvGrpSpPr>
        <p:grpSpPr>
          <a:xfrm>
            <a:off x="4331066" y="4148550"/>
            <a:ext cx="457200" cy="457200"/>
            <a:chOff x="1020916" y="1442088"/>
            <a:chExt cx="457200" cy="457200"/>
          </a:xfrm>
        </p:grpSpPr>
        <p:pic>
          <p:nvPicPr>
            <p:cNvPr id="577" name="Google Shape;577;p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78" name="Google Shape;578;p41"/>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579" name="Google Shape;579;p41"/>
          <p:cNvGrpSpPr/>
          <p:nvPr/>
        </p:nvGrpSpPr>
        <p:grpSpPr>
          <a:xfrm>
            <a:off x="7305791" y="4148538"/>
            <a:ext cx="457200" cy="457200"/>
            <a:chOff x="1020916" y="1442088"/>
            <a:chExt cx="457200" cy="457200"/>
          </a:xfrm>
        </p:grpSpPr>
        <p:pic>
          <p:nvPicPr>
            <p:cNvPr id="580" name="Google Shape;580;p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1" name="Google Shape;581;p41"/>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5 CfU 3  image options - blue ">
  <p:cSld name="TITLE_AND_TWO_COLUMNS_1_1_7_2_1">
    <p:bg>
      <p:bgPr>
        <a:solidFill>
          <a:srgbClr val="EBEDFE"/>
        </a:solidFill>
      </p:bgPr>
    </p:bg>
    <p:spTree>
      <p:nvGrpSpPr>
        <p:cNvPr id="582" name="Shape 582"/>
        <p:cNvGrpSpPr/>
        <p:nvPr/>
      </p:nvGrpSpPr>
      <p:grpSpPr>
        <a:xfrm>
          <a:off x="0" y="0"/>
          <a:ext cx="0" cy="0"/>
          <a:chOff x="0" y="0"/>
          <a:chExt cx="0" cy="0"/>
        </a:xfrm>
      </p:grpSpPr>
      <p:pic>
        <p:nvPicPr>
          <p:cNvPr id="583" name="Google Shape;583;p42"/>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584" name="Google Shape;584;p42"/>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2"/>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86" name="Google Shape;586;p42"/>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587" name="Google Shape;587;p42"/>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588" name="Google Shape;588;p42"/>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9" name="Google Shape;589;p42"/>
          <p:cNvSpPr/>
          <p:nvPr>
            <p:ph idx="3" type="pic"/>
          </p:nvPr>
        </p:nvSpPr>
        <p:spPr>
          <a:xfrm>
            <a:off x="324000" y="1893950"/>
            <a:ext cx="2555400" cy="1939500"/>
          </a:xfrm>
          <a:prstGeom prst="rect">
            <a:avLst/>
          </a:prstGeom>
          <a:noFill/>
          <a:ln>
            <a:noFill/>
          </a:ln>
        </p:spPr>
      </p:sp>
      <p:sp>
        <p:nvSpPr>
          <p:cNvPr id="590" name="Google Shape;590;p42"/>
          <p:cNvSpPr/>
          <p:nvPr>
            <p:ph idx="4" type="pic"/>
          </p:nvPr>
        </p:nvSpPr>
        <p:spPr>
          <a:xfrm>
            <a:off x="6256800" y="1893950"/>
            <a:ext cx="2555400" cy="1939500"/>
          </a:xfrm>
          <a:prstGeom prst="rect">
            <a:avLst/>
          </a:prstGeom>
          <a:noFill/>
          <a:ln>
            <a:noFill/>
          </a:ln>
        </p:spPr>
      </p:sp>
      <p:sp>
        <p:nvSpPr>
          <p:cNvPr id="591" name="Google Shape;591;p42"/>
          <p:cNvSpPr/>
          <p:nvPr>
            <p:ph idx="5" type="pic"/>
          </p:nvPr>
        </p:nvSpPr>
        <p:spPr>
          <a:xfrm>
            <a:off x="3294300" y="1893950"/>
            <a:ext cx="2555400" cy="1939500"/>
          </a:xfrm>
          <a:prstGeom prst="rect">
            <a:avLst/>
          </a:prstGeom>
          <a:noFill/>
          <a:ln>
            <a:noFill/>
          </a:ln>
        </p:spPr>
      </p:sp>
      <p:grpSp>
        <p:nvGrpSpPr>
          <p:cNvPr id="592" name="Google Shape;592;p42"/>
          <p:cNvGrpSpPr/>
          <p:nvPr/>
        </p:nvGrpSpPr>
        <p:grpSpPr>
          <a:xfrm>
            <a:off x="1381028" y="4148538"/>
            <a:ext cx="457200" cy="457200"/>
            <a:chOff x="1020916" y="1442088"/>
            <a:chExt cx="457200" cy="457200"/>
          </a:xfrm>
        </p:grpSpPr>
        <p:pic>
          <p:nvPicPr>
            <p:cNvPr id="593" name="Google Shape;593;p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94" name="Google Shape;594;p4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595" name="Google Shape;595;p42"/>
          <p:cNvGrpSpPr/>
          <p:nvPr/>
        </p:nvGrpSpPr>
        <p:grpSpPr>
          <a:xfrm>
            <a:off x="4331066" y="4148550"/>
            <a:ext cx="457200" cy="457200"/>
            <a:chOff x="1020916" y="1442088"/>
            <a:chExt cx="457200" cy="457200"/>
          </a:xfrm>
        </p:grpSpPr>
        <p:pic>
          <p:nvPicPr>
            <p:cNvPr id="596" name="Google Shape;596;p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97" name="Google Shape;597;p4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598" name="Google Shape;598;p42"/>
          <p:cNvGrpSpPr/>
          <p:nvPr/>
        </p:nvGrpSpPr>
        <p:grpSpPr>
          <a:xfrm>
            <a:off x="7305791" y="4148538"/>
            <a:ext cx="457200" cy="457200"/>
            <a:chOff x="1020916" y="1442088"/>
            <a:chExt cx="457200" cy="457200"/>
          </a:xfrm>
        </p:grpSpPr>
        <p:pic>
          <p:nvPicPr>
            <p:cNvPr id="599" name="Google Shape;599;p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0" name="Google Shape;600;p42"/>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5 CfU 3 image options - pink">
  <p:cSld name="TITLE_AND_TWO_COLUMNS_1_1_7_1_1_1_1_1">
    <p:bg>
      <p:bgPr>
        <a:solidFill>
          <a:srgbClr val="FAEAF6"/>
        </a:solidFill>
      </p:bgPr>
    </p:bg>
    <p:spTree>
      <p:nvGrpSpPr>
        <p:cNvPr id="601" name="Shape 601"/>
        <p:cNvGrpSpPr/>
        <p:nvPr/>
      </p:nvGrpSpPr>
      <p:grpSpPr>
        <a:xfrm>
          <a:off x="0" y="0"/>
          <a:ext cx="0" cy="0"/>
          <a:chOff x="0" y="0"/>
          <a:chExt cx="0" cy="0"/>
        </a:xfrm>
      </p:grpSpPr>
      <p:pic>
        <p:nvPicPr>
          <p:cNvPr id="602" name="Google Shape;602;p43"/>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03" name="Google Shape;603;p43"/>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txBox="1"/>
          <p:nvPr>
            <p:ph type="title"/>
          </p:nvPr>
        </p:nvSpPr>
        <p:spPr>
          <a:xfrm>
            <a:off x="324000" y="748763"/>
            <a:ext cx="8179200" cy="4896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b="0" sz="220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05" name="Google Shape;605;p43"/>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06" name="Google Shape;606;p43"/>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sp>
        <p:nvSpPr>
          <p:cNvPr id="607" name="Google Shape;607;p43"/>
          <p:cNvSpPr txBox="1"/>
          <p:nvPr>
            <p:ph idx="2"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8" name="Google Shape;608;p43"/>
          <p:cNvSpPr/>
          <p:nvPr>
            <p:ph idx="3" type="pic"/>
          </p:nvPr>
        </p:nvSpPr>
        <p:spPr>
          <a:xfrm>
            <a:off x="324000" y="1893950"/>
            <a:ext cx="2555400" cy="1939500"/>
          </a:xfrm>
          <a:prstGeom prst="rect">
            <a:avLst/>
          </a:prstGeom>
          <a:noFill/>
          <a:ln>
            <a:noFill/>
          </a:ln>
        </p:spPr>
      </p:sp>
      <p:sp>
        <p:nvSpPr>
          <p:cNvPr id="609" name="Google Shape;609;p43"/>
          <p:cNvSpPr/>
          <p:nvPr>
            <p:ph idx="4" type="pic"/>
          </p:nvPr>
        </p:nvSpPr>
        <p:spPr>
          <a:xfrm>
            <a:off x="6256800" y="1893950"/>
            <a:ext cx="2555400" cy="1939500"/>
          </a:xfrm>
          <a:prstGeom prst="rect">
            <a:avLst/>
          </a:prstGeom>
          <a:noFill/>
          <a:ln>
            <a:noFill/>
          </a:ln>
        </p:spPr>
      </p:sp>
      <p:sp>
        <p:nvSpPr>
          <p:cNvPr id="610" name="Google Shape;610;p43"/>
          <p:cNvSpPr/>
          <p:nvPr>
            <p:ph idx="5" type="pic"/>
          </p:nvPr>
        </p:nvSpPr>
        <p:spPr>
          <a:xfrm>
            <a:off x="3294300" y="1893950"/>
            <a:ext cx="2555400" cy="1939500"/>
          </a:xfrm>
          <a:prstGeom prst="rect">
            <a:avLst/>
          </a:prstGeom>
          <a:noFill/>
          <a:ln>
            <a:noFill/>
          </a:ln>
        </p:spPr>
      </p:sp>
      <p:grpSp>
        <p:nvGrpSpPr>
          <p:cNvPr id="611" name="Google Shape;611;p43"/>
          <p:cNvGrpSpPr/>
          <p:nvPr/>
        </p:nvGrpSpPr>
        <p:grpSpPr>
          <a:xfrm>
            <a:off x="1381028" y="4148538"/>
            <a:ext cx="457200" cy="457200"/>
            <a:chOff x="1020916" y="1442088"/>
            <a:chExt cx="457200" cy="457200"/>
          </a:xfrm>
        </p:grpSpPr>
        <p:pic>
          <p:nvPicPr>
            <p:cNvPr id="612" name="Google Shape;612;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13" name="Google Shape;613;p4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a</a:t>
              </a:r>
              <a:endParaRPr b="1" sz="1800">
                <a:solidFill>
                  <a:srgbClr val="FFFFFF"/>
                </a:solidFill>
                <a:latin typeface="Lexend"/>
                <a:ea typeface="Lexend"/>
                <a:cs typeface="Lexend"/>
                <a:sym typeface="Lexend"/>
              </a:endParaRPr>
            </a:p>
          </p:txBody>
        </p:sp>
      </p:grpSp>
      <p:grpSp>
        <p:nvGrpSpPr>
          <p:cNvPr id="614" name="Google Shape;614;p43"/>
          <p:cNvGrpSpPr/>
          <p:nvPr/>
        </p:nvGrpSpPr>
        <p:grpSpPr>
          <a:xfrm>
            <a:off x="4331066" y="4148550"/>
            <a:ext cx="457200" cy="457200"/>
            <a:chOff x="1020916" y="1442088"/>
            <a:chExt cx="457200" cy="457200"/>
          </a:xfrm>
        </p:grpSpPr>
        <p:pic>
          <p:nvPicPr>
            <p:cNvPr id="615" name="Google Shape;615;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16" name="Google Shape;616;p4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b</a:t>
              </a:r>
              <a:endParaRPr b="1" sz="1800">
                <a:solidFill>
                  <a:srgbClr val="FFFFFF"/>
                </a:solidFill>
                <a:latin typeface="Lexend"/>
                <a:ea typeface="Lexend"/>
                <a:cs typeface="Lexend"/>
                <a:sym typeface="Lexend"/>
              </a:endParaRPr>
            </a:p>
          </p:txBody>
        </p:sp>
      </p:grpSp>
      <p:grpSp>
        <p:nvGrpSpPr>
          <p:cNvPr id="617" name="Google Shape;617;p43"/>
          <p:cNvGrpSpPr/>
          <p:nvPr/>
        </p:nvGrpSpPr>
        <p:grpSpPr>
          <a:xfrm>
            <a:off x="7305791" y="4148538"/>
            <a:ext cx="457200" cy="457200"/>
            <a:chOff x="1020916" y="1442088"/>
            <a:chExt cx="457200" cy="457200"/>
          </a:xfrm>
        </p:grpSpPr>
        <p:pic>
          <p:nvPicPr>
            <p:cNvPr id="618" name="Google Shape;618;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19" name="Google Shape;619;p43"/>
            <p:cNvSpPr txBox="1"/>
            <p:nvPr/>
          </p:nvSpPr>
          <p:spPr>
            <a:xfrm>
              <a:off x="1045528" y="1526400"/>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rgbClr val="FFFFFF"/>
                  </a:solidFill>
                  <a:latin typeface="Lexend"/>
                  <a:ea typeface="Lexend"/>
                  <a:cs typeface="Lexend"/>
                  <a:sym typeface="Lexend"/>
                </a:rPr>
                <a:t>c</a:t>
              </a:r>
              <a:endParaRPr b="1" sz="1800">
                <a:solidFill>
                  <a:srgbClr val="FFFFFF"/>
                </a:solidFill>
                <a:latin typeface="Lexend"/>
                <a:ea typeface="Lexend"/>
                <a:cs typeface="Lexend"/>
                <a:sym typeface="Lexend"/>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6 CfU blank - purple ">
  <p:cSld name="TITLE_AND_TWO_COLUMNS_1_1_6_2">
    <p:bg>
      <p:bgPr>
        <a:solidFill>
          <a:srgbClr val="F3EEFB"/>
        </a:solidFill>
      </p:bgPr>
    </p:bg>
    <p:spTree>
      <p:nvGrpSpPr>
        <p:cNvPr id="620" name="Shape 620"/>
        <p:cNvGrpSpPr/>
        <p:nvPr/>
      </p:nvGrpSpPr>
      <p:grpSpPr>
        <a:xfrm>
          <a:off x="0" y="0"/>
          <a:ext cx="0" cy="0"/>
          <a:chOff x="0" y="0"/>
          <a:chExt cx="0" cy="0"/>
        </a:xfrm>
      </p:grpSpPr>
      <p:pic>
        <p:nvPicPr>
          <p:cNvPr id="621" name="Google Shape;621;p44"/>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622" name="Google Shape;622;p44"/>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4"/>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24" name="Google Shape;624;p44"/>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25" name="Google Shape;625;p44"/>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626" name="Google Shape;626;p44"/>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6 CfU blank - jade ">
  <p:cSld name="TITLE_AND_TWO_COLUMNS_1_1_6_2_3_1">
    <p:bg>
      <p:bgPr>
        <a:solidFill>
          <a:srgbClr val="E6F2F2"/>
        </a:solidFill>
      </p:bgPr>
    </p:bg>
    <p:spTree>
      <p:nvGrpSpPr>
        <p:cNvPr id="627" name="Shape 627"/>
        <p:cNvGrpSpPr/>
        <p:nvPr/>
      </p:nvGrpSpPr>
      <p:grpSpPr>
        <a:xfrm>
          <a:off x="0" y="0"/>
          <a:ext cx="0" cy="0"/>
          <a:chOff x="0" y="0"/>
          <a:chExt cx="0" cy="0"/>
        </a:xfrm>
      </p:grpSpPr>
      <p:pic>
        <p:nvPicPr>
          <p:cNvPr id="628" name="Google Shape;628;p45"/>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29" name="Google Shape;629;p45"/>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5"/>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31" name="Google Shape;631;p45"/>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32" name="Google Shape;632;p45"/>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633" name="Google Shape;633;p45"/>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6 CfU blank - blue ">
  <p:cSld name="TITLE_AND_TWO_COLUMNS_1_1_6_3">
    <p:bg>
      <p:bgPr>
        <a:solidFill>
          <a:srgbClr val="EBEDFE"/>
        </a:solidFill>
      </p:bgPr>
    </p:bg>
    <p:spTree>
      <p:nvGrpSpPr>
        <p:cNvPr id="634" name="Shape 634"/>
        <p:cNvGrpSpPr/>
        <p:nvPr/>
      </p:nvGrpSpPr>
      <p:grpSpPr>
        <a:xfrm>
          <a:off x="0" y="0"/>
          <a:ext cx="0" cy="0"/>
          <a:chOff x="0" y="0"/>
          <a:chExt cx="0" cy="0"/>
        </a:xfrm>
      </p:grpSpPr>
      <p:pic>
        <p:nvPicPr>
          <p:cNvPr id="635" name="Google Shape;635;p46"/>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36" name="Google Shape;636;p46"/>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6"/>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38" name="Google Shape;638;p46"/>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39" name="Google Shape;639;p46"/>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Check</a:t>
            </a:r>
            <a:endParaRPr b="1" sz="900">
              <a:solidFill>
                <a:srgbClr val="EBEDFE"/>
              </a:solidFill>
              <a:latin typeface="Lexend"/>
              <a:ea typeface="Lexend"/>
              <a:cs typeface="Lexend"/>
              <a:sym typeface="Lexend"/>
            </a:endParaRPr>
          </a:p>
        </p:txBody>
      </p:sp>
      <p:sp>
        <p:nvSpPr>
          <p:cNvPr id="640" name="Google Shape;640;p46"/>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6 CfU blank - pink ">
  <p:cSld name="TITLE_AND_TWO_COLUMNS_1_1_6_2_3_1_1">
    <p:bg>
      <p:bgPr>
        <a:solidFill>
          <a:srgbClr val="FAEAF6"/>
        </a:solidFill>
      </p:bgPr>
    </p:bg>
    <p:spTree>
      <p:nvGrpSpPr>
        <p:cNvPr id="641" name="Shape 641"/>
        <p:cNvGrpSpPr/>
        <p:nvPr/>
      </p:nvGrpSpPr>
      <p:grpSpPr>
        <a:xfrm>
          <a:off x="0" y="0"/>
          <a:ext cx="0" cy="0"/>
          <a:chOff x="0" y="0"/>
          <a:chExt cx="0" cy="0"/>
        </a:xfrm>
      </p:grpSpPr>
      <p:pic>
        <p:nvPicPr>
          <p:cNvPr id="642" name="Google Shape;642;p47"/>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43" name="Google Shape;643;p47"/>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7"/>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45" name="Google Shape;645;p47"/>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46" name="Google Shape;646;p47"/>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Check</a:t>
            </a:r>
            <a:endParaRPr b="1" sz="900">
              <a:solidFill>
                <a:srgbClr val="FAEAF6"/>
              </a:solidFill>
              <a:latin typeface="Lexend"/>
              <a:ea typeface="Lexend"/>
              <a:cs typeface="Lexend"/>
              <a:sym typeface="Lexend"/>
            </a:endParaRPr>
          </a:p>
        </p:txBody>
      </p:sp>
      <p:sp>
        <p:nvSpPr>
          <p:cNvPr id="647" name="Google Shape;647;p47"/>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7 Practice - purple ">
  <p:cSld name="TITLE_AND_TWO_COLUMNS_1_1_5_1_3_1_1">
    <p:spTree>
      <p:nvGrpSpPr>
        <p:cNvPr id="648" name="Shape 648"/>
        <p:cNvGrpSpPr/>
        <p:nvPr/>
      </p:nvGrpSpPr>
      <p:grpSpPr>
        <a:xfrm>
          <a:off x="0" y="0"/>
          <a:ext cx="0" cy="0"/>
          <a:chOff x="0" y="0"/>
          <a:chExt cx="0" cy="0"/>
        </a:xfrm>
      </p:grpSpPr>
      <p:pic>
        <p:nvPicPr>
          <p:cNvPr id="649" name="Google Shape;649;p48"/>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650" name="Google Shape;650;p48"/>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8"/>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52" name="Google Shape;652;p48"/>
          <p:cNvPicPr preferRelativeResize="0"/>
          <p:nvPr/>
        </p:nvPicPr>
        <p:blipFill rotWithShape="1">
          <a:blip r:embed="rId3">
            <a:alphaModFix/>
          </a:blip>
          <a:srcRect b="0" l="0" r="0" t="0"/>
          <a:stretch/>
        </p:blipFill>
        <p:spPr>
          <a:xfrm>
            <a:off x="8517493" y="-11474"/>
            <a:ext cx="499700" cy="499700"/>
          </a:xfrm>
          <a:prstGeom prst="rect">
            <a:avLst/>
          </a:prstGeom>
          <a:noFill/>
          <a:ln>
            <a:noFill/>
          </a:ln>
        </p:spPr>
      </p:pic>
      <p:sp>
        <p:nvSpPr>
          <p:cNvPr id="653" name="Google Shape;653;p48"/>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Practice</a:t>
            </a:r>
            <a:endParaRPr b="1" sz="900">
              <a:solidFill>
                <a:srgbClr val="EBEDFE"/>
              </a:solidFill>
              <a:latin typeface="Lexend"/>
              <a:ea typeface="Lexend"/>
              <a:cs typeface="Lexend"/>
              <a:sym typeface="Lexend"/>
            </a:endParaRPr>
          </a:p>
        </p:txBody>
      </p:sp>
      <p:sp>
        <p:nvSpPr>
          <p:cNvPr id="654" name="Google Shape;654;p48"/>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55" name="Google Shape;655;p48"/>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A</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7 Practice - jade">
  <p:cSld name="TITLE_AND_TWO_COLUMNS_1_1_5_1_3_1_1_1_1">
    <p:spTree>
      <p:nvGrpSpPr>
        <p:cNvPr id="656" name="Shape 656"/>
        <p:cNvGrpSpPr/>
        <p:nvPr/>
      </p:nvGrpSpPr>
      <p:grpSpPr>
        <a:xfrm>
          <a:off x="0" y="0"/>
          <a:ext cx="0" cy="0"/>
          <a:chOff x="0" y="0"/>
          <a:chExt cx="0" cy="0"/>
        </a:xfrm>
      </p:grpSpPr>
      <p:pic>
        <p:nvPicPr>
          <p:cNvPr id="657" name="Google Shape;657;p49"/>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58" name="Google Shape;658;p49"/>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9"/>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660" name="Google Shape;660;p49"/>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Practice</a:t>
            </a:r>
            <a:endParaRPr b="1" sz="900">
              <a:solidFill>
                <a:srgbClr val="E6F2F2"/>
              </a:solidFill>
              <a:latin typeface="Lexend"/>
              <a:ea typeface="Lexend"/>
              <a:cs typeface="Lexend"/>
              <a:sym typeface="Lexend"/>
            </a:endParaRPr>
          </a:p>
        </p:txBody>
      </p:sp>
      <p:pic>
        <p:nvPicPr>
          <p:cNvPr id="661" name="Google Shape;661;p49"/>
          <p:cNvPicPr preferRelativeResize="0"/>
          <p:nvPr/>
        </p:nvPicPr>
        <p:blipFill rotWithShape="1">
          <a:blip r:embed="rId3">
            <a:alphaModFix/>
          </a:blip>
          <a:srcRect b="0" l="0" r="0" t="0"/>
          <a:stretch/>
        </p:blipFill>
        <p:spPr>
          <a:xfrm>
            <a:off x="8517493" y="-11474"/>
            <a:ext cx="499700" cy="499700"/>
          </a:xfrm>
          <a:prstGeom prst="rect">
            <a:avLst/>
          </a:prstGeom>
          <a:noFill/>
          <a:ln>
            <a:noFill/>
          </a:ln>
        </p:spPr>
      </p:pic>
      <p:sp>
        <p:nvSpPr>
          <p:cNvPr id="662" name="Google Shape;662;p49"/>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63" name="Google Shape;663;p49"/>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B</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7 Practice - blue ">
  <p:cSld name="TITLE_AND_TWO_COLUMNS_1_1_5_1_3_1_2">
    <p:spTree>
      <p:nvGrpSpPr>
        <p:cNvPr id="664" name="Shape 664"/>
        <p:cNvGrpSpPr/>
        <p:nvPr/>
      </p:nvGrpSpPr>
      <p:grpSpPr>
        <a:xfrm>
          <a:off x="0" y="0"/>
          <a:ext cx="0" cy="0"/>
          <a:chOff x="0" y="0"/>
          <a:chExt cx="0" cy="0"/>
        </a:xfrm>
      </p:grpSpPr>
      <p:pic>
        <p:nvPicPr>
          <p:cNvPr id="665" name="Google Shape;665;p50"/>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66" name="Google Shape;666;p50"/>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0"/>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668" name="Google Shape;668;p50"/>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BEDFE"/>
                </a:solidFill>
                <a:latin typeface="Lexend"/>
                <a:ea typeface="Lexend"/>
                <a:cs typeface="Lexend"/>
                <a:sym typeface="Lexend"/>
              </a:rPr>
              <a:t>Practice</a:t>
            </a:r>
            <a:endParaRPr b="1" sz="900">
              <a:solidFill>
                <a:srgbClr val="EBEDFE"/>
              </a:solidFill>
              <a:latin typeface="Lexend"/>
              <a:ea typeface="Lexend"/>
              <a:cs typeface="Lexend"/>
              <a:sym typeface="Lexend"/>
            </a:endParaRPr>
          </a:p>
        </p:txBody>
      </p:sp>
      <p:pic>
        <p:nvPicPr>
          <p:cNvPr id="669" name="Google Shape;669;p50"/>
          <p:cNvPicPr preferRelativeResize="0"/>
          <p:nvPr/>
        </p:nvPicPr>
        <p:blipFill rotWithShape="1">
          <a:blip r:embed="rId3">
            <a:alphaModFix/>
          </a:blip>
          <a:srcRect b="0" l="0" r="0" t="0"/>
          <a:stretch/>
        </p:blipFill>
        <p:spPr>
          <a:xfrm>
            <a:off x="8517493" y="-11474"/>
            <a:ext cx="499700" cy="499700"/>
          </a:xfrm>
          <a:prstGeom prst="rect">
            <a:avLst/>
          </a:prstGeom>
          <a:noFill/>
          <a:ln>
            <a:noFill/>
          </a:ln>
        </p:spPr>
      </p:pic>
      <p:sp>
        <p:nvSpPr>
          <p:cNvPr id="670" name="Google Shape;670;p50"/>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71" name="Google Shape;671;p50"/>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C</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Music" showMasterSp="0">
  <p:cSld name="Title Slide 2_1_1_1_1_1">
    <p:bg>
      <p:bgPr>
        <a:solidFill>
          <a:srgbClr val="BEF2BD"/>
        </a:solidFill>
      </p:bgPr>
    </p:bg>
    <p:spTree>
      <p:nvGrpSpPr>
        <p:cNvPr id="44" name="Shape 44"/>
        <p:cNvGrpSpPr/>
        <p:nvPr/>
      </p:nvGrpSpPr>
      <p:grpSpPr>
        <a:xfrm>
          <a:off x="0" y="0"/>
          <a:ext cx="0" cy="0"/>
          <a:chOff x="0" y="0"/>
          <a:chExt cx="0" cy="0"/>
        </a:xfrm>
      </p:grpSpPr>
      <p:pic>
        <p:nvPicPr>
          <p:cNvPr id="45" name="Google Shape;45;p6"/>
          <p:cNvPicPr preferRelativeResize="0"/>
          <p:nvPr/>
        </p:nvPicPr>
        <p:blipFill rotWithShape="1">
          <a:blip r:embed="rId2">
            <a:alphaModFix/>
          </a:blip>
          <a:srcRect b="0" l="0" r="0" t="0"/>
          <a:stretch/>
        </p:blipFill>
        <p:spPr>
          <a:xfrm>
            <a:off x="6156975" y="0"/>
            <a:ext cx="2987025" cy="3854074"/>
          </a:xfrm>
          <a:prstGeom prst="rect">
            <a:avLst/>
          </a:prstGeom>
          <a:noFill/>
          <a:ln>
            <a:noFill/>
          </a:ln>
        </p:spPr>
      </p:pic>
      <p:sp>
        <p:nvSpPr>
          <p:cNvPr id="46" name="Google Shape;46;p6"/>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6"/>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Music</a:t>
            </a:r>
            <a:endParaRPr b="1" sz="1700">
              <a:latin typeface="Lexend"/>
              <a:ea typeface="Lexend"/>
              <a:cs typeface="Lexend"/>
              <a:sym typeface="Lexend"/>
            </a:endParaRPr>
          </a:p>
        </p:txBody>
      </p:sp>
      <p:sp>
        <p:nvSpPr>
          <p:cNvPr id="48" name="Google Shape;48;p6"/>
          <p:cNvSpPr txBox="1"/>
          <p:nvPr>
            <p:ph idx="1" type="subTitle"/>
          </p:nvPr>
        </p:nvSpPr>
        <p:spPr>
          <a:xfrm>
            <a:off x="890225" y="4327975"/>
            <a:ext cx="57870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49" name="Google Shape;49;p6"/>
          <p:cNvPicPr preferRelativeResize="0"/>
          <p:nvPr/>
        </p:nvPicPr>
        <p:blipFill rotWithShape="1">
          <a:blip r:embed="rId3">
            <a:alphaModFix/>
          </a:blip>
          <a:srcRect b="0" l="0" r="0" t="0"/>
          <a:stretch/>
        </p:blipFill>
        <p:spPr>
          <a:xfrm>
            <a:off x="7690424" y="4098434"/>
            <a:ext cx="1052750" cy="482825"/>
          </a:xfrm>
          <a:prstGeom prst="rect">
            <a:avLst/>
          </a:prstGeom>
          <a:noFill/>
          <a:ln>
            <a:noFill/>
          </a:ln>
        </p:spPr>
      </p:pic>
      <p:sp>
        <p:nvSpPr>
          <p:cNvPr id="50" name="Google Shape;50;p6"/>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pic>
        <p:nvPicPr>
          <p:cNvPr id="51" name="Google Shape;51;p6"/>
          <p:cNvPicPr preferRelativeResize="0"/>
          <p:nvPr/>
        </p:nvPicPr>
        <p:blipFill rotWithShape="1">
          <a:blip r:embed="rId4">
            <a:alphaModFix/>
          </a:blip>
          <a:srcRect b="0" l="6209" r="6209" t="0"/>
          <a:stretch/>
        </p:blipFill>
        <p:spPr>
          <a:xfrm>
            <a:off x="324000" y="4008600"/>
            <a:ext cx="661625" cy="1280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7 Practice - pink">
  <p:cSld name="TITLE_AND_TWO_COLUMNS_1_1_5_1_3_1_1_1_1_1">
    <p:spTree>
      <p:nvGrpSpPr>
        <p:cNvPr id="672" name="Shape 672"/>
        <p:cNvGrpSpPr/>
        <p:nvPr/>
      </p:nvGrpSpPr>
      <p:grpSpPr>
        <a:xfrm>
          <a:off x="0" y="0"/>
          <a:ext cx="0" cy="0"/>
          <a:chOff x="0" y="0"/>
          <a:chExt cx="0" cy="0"/>
        </a:xfrm>
      </p:grpSpPr>
      <p:pic>
        <p:nvPicPr>
          <p:cNvPr id="673" name="Google Shape;673;p51"/>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74" name="Google Shape;674;p51"/>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1"/>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676" name="Google Shape;676;p51"/>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Practice</a:t>
            </a:r>
            <a:endParaRPr b="1" sz="900">
              <a:solidFill>
                <a:srgbClr val="FAEAF6"/>
              </a:solidFill>
              <a:latin typeface="Lexend"/>
              <a:ea typeface="Lexend"/>
              <a:cs typeface="Lexend"/>
              <a:sym typeface="Lexend"/>
            </a:endParaRPr>
          </a:p>
        </p:txBody>
      </p:sp>
      <p:pic>
        <p:nvPicPr>
          <p:cNvPr id="677" name="Google Shape;677;p51"/>
          <p:cNvPicPr preferRelativeResize="0"/>
          <p:nvPr/>
        </p:nvPicPr>
        <p:blipFill rotWithShape="1">
          <a:blip r:embed="rId3">
            <a:alphaModFix/>
          </a:blip>
          <a:srcRect b="0" l="0" r="0" t="0"/>
          <a:stretch/>
        </p:blipFill>
        <p:spPr>
          <a:xfrm>
            <a:off x="8517493" y="-11474"/>
            <a:ext cx="499700" cy="499700"/>
          </a:xfrm>
          <a:prstGeom prst="rect">
            <a:avLst/>
          </a:prstGeom>
          <a:noFill/>
          <a:ln>
            <a:noFill/>
          </a:ln>
        </p:spPr>
      </p:pic>
      <p:sp>
        <p:nvSpPr>
          <p:cNvPr id="678" name="Google Shape;678;p51"/>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79" name="Google Shape;679;p51"/>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D</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8 Feedback - purple">
  <p:cSld name="TITLE_AND_TWO_COLUMNS_1_1_5_1_3_1_1_1">
    <p:bg>
      <p:bgPr>
        <a:solidFill>
          <a:srgbClr val="F3EEFB"/>
        </a:solidFill>
      </p:bgPr>
    </p:bg>
    <p:spTree>
      <p:nvGrpSpPr>
        <p:cNvPr id="680" name="Shape 680"/>
        <p:cNvGrpSpPr/>
        <p:nvPr/>
      </p:nvGrpSpPr>
      <p:grpSpPr>
        <a:xfrm>
          <a:off x="0" y="0"/>
          <a:ext cx="0" cy="0"/>
          <a:chOff x="0" y="0"/>
          <a:chExt cx="0" cy="0"/>
        </a:xfrm>
      </p:grpSpPr>
      <p:pic>
        <p:nvPicPr>
          <p:cNvPr id="681" name="Google Shape;681;p52"/>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682" name="Google Shape;682;p52"/>
          <p:cNvSpPr/>
          <p:nvPr/>
        </p:nvSpPr>
        <p:spPr>
          <a:xfrm>
            <a:off x="-1" y="-2"/>
            <a:ext cx="9144300" cy="540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2"/>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pic>
        <p:nvPicPr>
          <p:cNvPr id="684" name="Google Shape;684;p52"/>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85" name="Google Shape;685;p52"/>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3EEFB"/>
                </a:solidFill>
                <a:latin typeface="Lexend"/>
                <a:ea typeface="Lexend"/>
                <a:cs typeface="Lexend"/>
                <a:sym typeface="Lexend"/>
              </a:rPr>
              <a:t>Feedback</a:t>
            </a:r>
            <a:endParaRPr b="1" sz="900">
              <a:solidFill>
                <a:srgbClr val="F3EEFB"/>
              </a:solidFill>
              <a:latin typeface="Lexend"/>
              <a:ea typeface="Lexend"/>
              <a:cs typeface="Lexend"/>
              <a:sym typeface="Lexend"/>
            </a:endParaRPr>
          </a:p>
        </p:txBody>
      </p:sp>
      <p:sp>
        <p:nvSpPr>
          <p:cNvPr id="686" name="Google Shape;686;p52"/>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87" name="Google Shape;687;p52"/>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A</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8 Feedback - jade">
  <p:cSld name="TITLE_AND_TWO_COLUMNS_1_1_5_1_3_1_1_1_1_2">
    <p:bg>
      <p:bgPr>
        <a:solidFill>
          <a:srgbClr val="E6F2F2"/>
        </a:solidFill>
      </p:bgPr>
    </p:bg>
    <p:spTree>
      <p:nvGrpSpPr>
        <p:cNvPr id="688" name="Shape 688"/>
        <p:cNvGrpSpPr/>
        <p:nvPr/>
      </p:nvGrpSpPr>
      <p:grpSpPr>
        <a:xfrm>
          <a:off x="0" y="0"/>
          <a:ext cx="0" cy="0"/>
          <a:chOff x="0" y="0"/>
          <a:chExt cx="0" cy="0"/>
        </a:xfrm>
      </p:grpSpPr>
      <p:pic>
        <p:nvPicPr>
          <p:cNvPr id="689" name="Google Shape;689;p53"/>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90" name="Google Shape;690;p53"/>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3"/>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692" name="Google Shape;692;p53"/>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Feedback</a:t>
            </a:r>
            <a:endParaRPr b="1" sz="900">
              <a:solidFill>
                <a:srgbClr val="E6F2F2"/>
              </a:solidFill>
              <a:latin typeface="Lexend"/>
              <a:ea typeface="Lexend"/>
              <a:cs typeface="Lexend"/>
              <a:sym typeface="Lexend"/>
            </a:endParaRPr>
          </a:p>
        </p:txBody>
      </p:sp>
      <p:pic>
        <p:nvPicPr>
          <p:cNvPr id="693" name="Google Shape;693;p53"/>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694" name="Google Shape;694;p53"/>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95" name="Google Shape;695;p53"/>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B</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8 Feedback - blue">
  <p:cSld name="TITLE_AND_TWO_COLUMNS_1_1_5_1_3_1_2_1">
    <p:bg>
      <p:bgPr>
        <a:solidFill>
          <a:srgbClr val="EBEDFE"/>
        </a:solidFill>
      </p:bgPr>
    </p:bg>
    <p:spTree>
      <p:nvGrpSpPr>
        <p:cNvPr id="696" name="Shape 696"/>
        <p:cNvGrpSpPr/>
        <p:nvPr/>
      </p:nvGrpSpPr>
      <p:grpSpPr>
        <a:xfrm>
          <a:off x="0" y="0"/>
          <a:ext cx="0" cy="0"/>
          <a:chOff x="0" y="0"/>
          <a:chExt cx="0" cy="0"/>
        </a:xfrm>
      </p:grpSpPr>
      <p:pic>
        <p:nvPicPr>
          <p:cNvPr id="697" name="Google Shape;697;p54"/>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698" name="Google Shape;698;p54"/>
          <p:cNvSpPr/>
          <p:nvPr/>
        </p:nvSpPr>
        <p:spPr>
          <a:xfrm>
            <a:off x="-1" y="-2"/>
            <a:ext cx="9144300" cy="540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4"/>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700" name="Google Shape;700;p54"/>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Feedback</a:t>
            </a:r>
            <a:endParaRPr b="1" sz="900">
              <a:solidFill>
                <a:srgbClr val="E6F2F2"/>
              </a:solidFill>
              <a:latin typeface="Lexend"/>
              <a:ea typeface="Lexend"/>
              <a:cs typeface="Lexend"/>
              <a:sym typeface="Lexend"/>
            </a:endParaRPr>
          </a:p>
        </p:txBody>
      </p:sp>
      <p:pic>
        <p:nvPicPr>
          <p:cNvPr id="701" name="Google Shape;701;p54"/>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702" name="Google Shape;702;p54"/>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703" name="Google Shape;703;p54"/>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rgbClr val="FFFFFF"/>
                </a:solidFill>
                <a:latin typeface="Lexend"/>
                <a:ea typeface="Lexend"/>
                <a:cs typeface="Lexend"/>
                <a:sym typeface="Lexend"/>
              </a:rPr>
              <a:t>Task C</a:t>
            </a:r>
            <a:endParaRPr b="1" sz="2000">
              <a:solidFill>
                <a:srgbClr val="FFFFFF"/>
              </a:solidFill>
              <a:latin typeface="Lexend"/>
              <a:ea typeface="Lexend"/>
              <a:cs typeface="Lexend"/>
              <a:sym typeface="Lexen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8 Feedback - pink">
  <p:cSld name="TITLE_AND_TWO_COLUMNS_1_1_5_1_3_1_1_1_1_1_1">
    <p:bg>
      <p:bgPr>
        <a:solidFill>
          <a:srgbClr val="FAEAF6"/>
        </a:solidFill>
      </p:bgPr>
    </p:bg>
    <p:spTree>
      <p:nvGrpSpPr>
        <p:cNvPr id="704" name="Shape 704"/>
        <p:cNvGrpSpPr/>
        <p:nvPr/>
      </p:nvGrpSpPr>
      <p:grpSpPr>
        <a:xfrm>
          <a:off x="0" y="0"/>
          <a:ext cx="0" cy="0"/>
          <a:chOff x="0" y="0"/>
          <a:chExt cx="0" cy="0"/>
        </a:xfrm>
      </p:grpSpPr>
      <p:pic>
        <p:nvPicPr>
          <p:cNvPr id="705" name="Google Shape;705;p55"/>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706" name="Google Shape;706;p55"/>
          <p:cNvSpPr/>
          <p:nvPr/>
        </p:nvSpPr>
        <p:spPr>
          <a:xfrm>
            <a:off x="0" y="1"/>
            <a:ext cx="9144300" cy="540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5"/>
          <p:cNvSpPr txBox="1"/>
          <p:nvPr>
            <p:ph idx="1" type="body"/>
          </p:nvPr>
        </p:nvSpPr>
        <p:spPr>
          <a:xfrm>
            <a:off x="324000" y="759300"/>
            <a:ext cx="8237700" cy="30207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708" name="Google Shape;708;p55"/>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FAEAF6"/>
                </a:solidFill>
                <a:latin typeface="Lexend"/>
                <a:ea typeface="Lexend"/>
                <a:cs typeface="Lexend"/>
                <a:sym typeface="Lexend"/>
              </a:rPr>
              <a:t>Feedback</a:t>
            </a:r>
            <a:endParaRPr b="1" sz="900">
              <a:solidFill>
                <a:srgbClr val="FAEAF6"/>
              </a:solidFill>
              <a:latin typeface="Lexend"/>
              <a:ea typeface="Lexend"/>
              <a:cs typeface="Lexend"/>
              <a:sym typeface="Lexend"/>
            </a:endParaRPr>
          </a:p>
        </p:txBody>
      </p:sp>
      <p:pic>
        <p:nvPicPr>
          <p:cNvPr id="709" name="Google Shape;709;p55"/>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710" name="Google Shape;710;p55"/>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1" lang="en-GB" sz="2000">
                <a:solidFill>
                  <a:schemeClr val="lt1"/>
                </a:solidFill>
                <a:latin typeface="Lexend"/>
                <a:ea typeface="Lexend"/>
                <a:cs typeface="Lexend"/>
                <a:sym typeface="Lexend"/>
              </a:rPr>
              <a:t>Task D</a:t>
            </a:r>
            <a:endParaRPr b="1" sz="2000">
              <a:solidFill>
                <a:schemeClr val="lt1"/>
              </a:solidFill>
              <a:latin typeface="Lexend"/>
              <a:ea typeface="Lexend"/>
              <a:cs typeface="Lexend"/>
              <a:sym typeface="Lexend"/>
            </a:endParaRPr>
          </a:p>
        </p:txBody>
      </p:sp>
      <p:sp>
        <p:nvSpPr>
          <p:cNvPr id="711" name="Google Shape;711;p55"/>
          <p:cNvSpPr txBox="1"/>
          <p:nvPr>
            <p:ph type="title"/>
          </p:nvPr>
        </p:nvSpPr>
        <p:spPr>
          <a:xfrm>
            <a:off x="1479300" y="39650"/>
            <a:ext cx="68553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Clr>
                <a:schemeClr val="lt1"/>
              </a:buClr>
              <a:buSzPts val="1800"/>
              <a:buNone/>
              <a:defRPr b="0"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 Summary 1">
  <p:cSld name="TITLE_AND_TWO_COLUMNS_1_1_5_1_2_1_1">
    <p:spTree>
      <p:nvGrpSpPr>
        <p:cNvPr id="712" name="Shape 712"/>
        <p:cNvGrpSpPr/>
        <p:nvPr/>
      </p:nvGrpSpPr>
      <p:grpSpPr>
        <a:xfrm>
          <a:off x="0" y="0"/>
          <a:ext cx="0" cy="0"/>
          <a:chOff x="0" y="0"/>
          <a:chExt cx="0" cy="0"/>
        </a:xfrm>
      </p:grpSpPr>
      <p:sp>
        <p:nvSpPr>
          <p:cNvPr id="713" name="Google Shape;713;p56"/>
          <p:cNvSpPr/>
          <p:nvPr/>
        </p:nvSpPr>
        <p:spPr>
          <a:xfrm>
            <a:off x="0" y="0"/>
            <a:ext cx="9144300" cy="54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4" name="Google Shape;714;p56"/>
          <p:cNvPicPr preferRelativeResize="0"/>
          <p:nvPr/>
        </p:nvPicPr>
        <p:blipFill rotWithShape="1">
          <a:blip r:embed="rId2">
            <a:alphaModFix/>
          </a:blip>
          <a:srcRect b="1709" l="0" r="0" t="1699"/>
          <a:stretch/>
        </p:blipFill>
        <p:spPr>
          <a:xfrm>
            <a:off x="0" y="535825"/>
            <a:ext cx="9151202" cy="116709"/>
          </a:xfrm>
          <a:prstGeom prst="rect">
            <a:avLst/>
          </a:prstGeom>
          <a:noFill/>
          <a:ln>
            <a:noFill/>
          </a:ln>
        </p:spPr>
      </p:pic>
      <p:sp>
        <p:nvSpPr>
          <p:cNvPr id="715" name="Google Shape;715;p56"/>
          <p:cNvSpPr txBox="1"/>
          <p:nvPr>
            <p:ph idx="1" type="body"/>
          </p:nvPr>
        </p:nvSpPr>
        <p:spPr>
          <a:xfrm>
            <a:off x="324000" y="1080000"/>
            <a:ext cx="8113800" cy="37404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716" name="Google Shape;716;p56"/>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GB" sz="2000">
                <a:solidFill>
                  <a:schemeClr val="dk1"/>
                </a:solidFill>
                <a:latin typeface="Lexend"/>
                <a:ea typeface="Lexend"/>
                <a:cs typeface="Lexend"/>
                <a:sym typeface="Lexend"/>
              </a:rPr>
              <a:t>Summary</a:t>
            </a:r>
            <a:endParaRPr b="1" sz="2000">
              <a:solidFill>
                <a:schemeClr val="dk1"/>
              </a:solidFill>
              <a:latin typeface="Lexend"/>
              <a:ea typeface="Lexend"/>
              <a:cs typeface="Lexend"/>
              <a:sym typeface="Lexend"/>
            </a:endParaRPr>
          </a:p>
        </p:txBody>
      </p:sp>
      <p:sp>
        <p:nvSpPr>
          <p:cNvPr id="717" name="Google Shape;717;p56"/>
          <p:cNvSpPr txBox="1"/>
          <p:nvPr>
            <p:ph type="title"/>
          </p:nvPr>
        </p:nvSpPr>
        <p:spPr>
          <a:xfrm>
            <a:off x="1684800" y="43825"/>
            <a:ext cx="57414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SzPts val="2000"/>
              <a:buFont typeface="Lexend"/>
              <a:buNone/>
              <a:defRPr b="0" sz="2000">
                <a:latin typeface="Lexend"/>
                <a:ea typeface="Lexend"/>
                <a:cs typeface="Lexend"/>
                <a:sym typeface="Lexend"/>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 Summary 2">
  <p:cSld name="TITLE_AND_TWO_COLUMNS_1_1_5_1_2">
    <p:spTree>
      <p:nvGrpSpPr>
        <p:cNvPr id="718" name="Shape 718"/>
        <p:cNvGrpSpPr/>
        <p:nvPr/>
      </p:nvGrpSpPr>
      <p:grpSpPr>
        <a:xfrm>
          <a:off x="0" y="0"/>
          <a:ext cx="0" cy="0"/>
          <a:chOff x="0" y="0"/>
          <a:chExt cx="0" cy="0"/>
        </a:xfrm>
      </p:grpSpPr>
      <p:sp>
        <p:nvSpPr>
          <p:cNvPr id="719" name="Google Shape;719;p57"/>
          <p:cNvSpPr/>
          <p:nvPr/>
        </p:nvSpPr>
        <p:spPr>
          <a:xfrm>
            <a:off x="0" y="0"/>
            <a:ext cx="9144300" cy="773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0" name="Google Shape;720;p57"/>
          <p:cNvPicPr preferRelativeResize="0"/>
          <p:nvPr/>
        </p:nvPicPr>
        <p:blipFill rotWithShape="1">
          <a:blip r:embed="rId2">
            <a:alphaModFix/>
          </a:blip>
          <a:srcRect b="1709" l="0" r="0" t="1699"/>
          <a:stretch/>
        </p:blipFill>
        <p:spPr>
          <a:xfrm>
            <a:off x="0" y="769550"/>
            <a:ext cx="9151202" cy="116709"/>
          </a:xfrm>
          <a:prstGeom prst="rect">
            <a:avLst/>
          </a:prstGeom>
          <a:noFill/>
          <a:ln>
            <a:noFill/>
          </a:ln>
        </p:spPr>
      </p:pic>
      <p:sp>
        <p:nvSpPr>
          <p:cNvPr id="721" name="Google Shape;721;p57"/>
          <p:cNvSpPr txBox="1"/>
          <p:nvPr>
            <p:ph idx="1" type="body"/>
          </p:nvPr>
        </p:nvSpPr>
        <p:spPr>
          <a:xfrm>
            <a:off x="324000" y="1080000"/>
            <a:ext cx="8113800" cy="3740400"/>
          </a:xfrm>
          <a:prstGeom prst="rect">
            <a:avLst/>
          </a:prstGeom>
        </p:spPr>
        <p:txBody>
          <a:bodyPr anchorCtr="0" anchor="t" bIns="0" lIns="0" spcFirstLastPara="1" rIns="0" wrap="square" tIns="0">
            <a:noAutofit/>
          </a:bodyPr>
          <a:lstStyle>
            <a:lvl1pPr indent="-368300" lvl="0" marL="457200" rtl="0">
              <a:lnSpc>
                <a:spcPct val="115000"/>
              </a:lnSpc>
              <a:spcBef>
                <a:spcPts val="0"/>
              </a:spcBef>
              <a:spcAft>
                <a:spcPts val="0"/>
              </a:spcAft>
              <a:buSzPts val="2200"/>
              <a:buFont typeface="Lexend"/>
              <a:buChar char="●"/>
              <a:defRPr sz="2200">
                <a:latin typeface="Lexend"/>
                <a:ea typeface="Lexend"/>
                <a:cs typeface="Lexend"/>
                <a:sym typeface="Lexend"/>
              </a:defRPr>
            </a:lvl1pPr>
            <a:lvl2pPr indent="-368300" lvl="1" marL="914400" rtl="0">
              <a:spcBef>
                <a:spcPts val="1000"/>
              </a:spcBef>
              <a:spcAft>
                <a:spcPts val="0"/>
              </a:spcAft>
              <a:buSzPts val="2200"/>
              <a:buFont typeface="Lexend"/>
              <a:buChar char="–"/>
              <a:defRPr sz="2200">
                <a:latin typeface="Lexend"/>
                <a:ea typeface="Lexend"/>
                <a:cs typeface="Lexend"/>
                <a:sym typeface="Lexend"/>
              </a:defRPr>
            </a:lvl2pPr>
            <a:lvl3pPr indent="-355600" lvl="2" marL="1371600" rtl="0">
              <a:spcBef>
                <a:spcPts val="1000"/>
              </a:spcBef>
              <a:spcAft>
                <a:spcPts val="0"/>
              </a:spcAft>
              <a:buSzPts val="2000"/>
              <a:buFont typeface="Lexend"/>
              <a:buChar char="–"/>
              <a:defRPr>
                <a:latin typeface="Lexend"/>
                <a:ea typeface="Lexend"/>
                <a:cs typeface="Lexend"/>
                <a:sym typeface="Lexend"/>
              </a:defRPr>
            </a:lvl3pPr>
            <a:lvl4pPr indent="-368300" lvl="3" marL="1828800" rtl="0">
              <a:spcBef>
                <a:spcPts val="800"/>
              </a:spcBef>
              <a:spcAft>
                <a:spcPts val="0"/>
              </a:spcAft>
              <a:buSzPts val="2200"/>
              <a:buFont typeface="Lexend"/>
              <a:buChar char="–"/>
              <a:defRPr sz="2200">
                <a:latin typeface="Lexend"/>
                <a:ea typeface="Lexend"/>
                <a:cs typeface="Lexend"/>
                <a:sym typeface="Lexend"/>
              </a:defRPr>
            </a:lvl4pPr>
            <a:lvl5pPr indent="-342900" lvl="4" marL="2286000" rtl="0">
              <a:spcBef>
                <a:spcPts val="800"/>
              </a:spcBef>
              <a:spcAft>
                <a:spcPts val="0"/>
              </a:spcAft>
              <a:buSzPts val="1800"/>
              <a:buFont typeface="Lexend"/>
              <a:buChar char="–"/>
              <a:defRPr>
                <a:latin typeface="Lexend"/>
                <a:ea typeface="Lexend"/>
                <a:cs typeface="Lexend"/>
                <a:sym typeface="Lexend"/>
              </a:defRPr>
            </a:lvl5pPr>
            <a:lvl6pPr indent="-342900" lvl="5" marL="2743200" rtl="0">
              <a:spcBef>
                <a:spcPts val="600"/>
              </a:spcBef>
              <a:spcAft>
                <a:spcPts val="0"/>
              </a:spcAft>
              <a:buSzPts val="1800"/>
              <a:buFont typeface="Lexend"/>
              <a:buChar char="–"/>
              <a:defRPr sz="1800">
                <a:latin typeface="Lexend"/>
                <a:ea typeface="Lexend"/>
                <a:cs typeface="Lexend"/>
                <a:sym typeface="Lexend"/>
              </a:defRPr>
            </a:lvl6pPr>
            <a:lvl7pPr indent="-342900" lvl="6" marL="3200400" rtl="0">
              <a:spcBef>
                <a:spcPts val="600"/>
              </a:spcBef>
              <a:spcAft>
                <a:spcPts val="0"/>
              </a:spcAft>
              <a:buSzPts val="1800"/>
              <a:buFont typeface="Lexend"/>
              <a:buChar char="–"/>
              <a:defRPr>
                <a:latin typeface="Lexend"/>
                <a:ea typeface="Lexend"/>
                <a:cs typeface="Lexend"/>
                <a:sym typeface="Lexend"/>
              </a:defRPr>
            </a:lvl7pPr>
            <a:lvl8pPr indent="-342900" lvl="7" marL="3657600" rtl="0">
              <a:spcBef>
                <a:spcPts val="400"/>
              </a:spcBef>
              <a:spcAft>
                <a:spcPts val="0"/>
              </a:spcAft>
              <a:buSzPts val="1800"/>
              <a:buFont typeface="Lexend"/>
              <a:buChar char="–"/>
              <a:defRPr>
                <a:latin typeface="Lexend"/>
                <a:ea typeface="Lexend"/>
                <a:cs typeface="Lexend"/>
                <a:sym typeface="Lexend"/>
              </a:defRPr>
            </a:lvl8pPr>
            <a:lvl9pPr indent="-342900" lvl="8" marL="4114800" rtl="0">
              <a:spcBef>
                <a:spcPts val="400"/>
              </a:spcBef>
              <a:spcAft>
                <a:spcPts val="200"/>
              </a:spcAft>
              <a:buSzPts val="1800"/>
              <a:buFont typeface="Lexend"/>
              <a:buChar char="–"/>
              <a:defRPr>
                <a:latin typeface="Lexend"/>
                <a:ea typeface="Lexend"/>
                <a:cs typeface="Lexend"/>
                <a:sym typeface="Lexend"/>
              </a:defRPr>
            </a:lvl9pPr>
          </a:lstStyle>
          <a:p/>
        </p:txBody>
      </p:sp>
      <p:sp>
        <p:nvSpPr>
          <p:cNvPr id="722" name="Google Shape;722;p57"/>
          <p:cNvSpPr txBox="1"/>
          <p:nvPr/>
        </p:nvSpPr>
        <p:spPr>
          <a:xfrm>
            <a:off x="324000" y="43825"/>
            <a:ext cx="1316700" cy="3828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b="1" lang="en-GB" sz="2000">
                <a:solidFill>
                  <a:schemeClr val="dk1"/>
                </a:solidFill>
                <a:latin typeface="Lexend"/>
                <a:ea typeface="Lexend"/>
                <a:cs typeface="Lexend"/>
                <a:sym typeface="Lexend"/>
              </a:rPr>
              <a:t>Summary</a:t>
            </a:r>
            <a:endParaRPr b="1" sz="2000">
              <a:solidFill>
                <a:schemeClr val="dk1"/>
              </a:solidFill>
              <a:latin typeface="Lexend"/>
              <a:ea typeface="Lexend"/>
              <a:cs typeface="Lexend"/>
              <a:sym typeface="Lexend"/>
            </a:endParaRPr>
          </a:p>
        </p:txBody>
      </p:sp>
      <p:sp>
        <p:nvSpPr>
          <p:cNvPr id="723" name="Google Shape;723;p57"/>
          <p:cNvSpPr txBox="1"/>
          <p:nvPr>
            <p:ph type="title"/>
          </p:nvPr>
        </p:nvSpPr>
        <p:spPr>
          <a:xfrm>
            <a:off x="1684800" y="43825"/>
            <a:ext cx="5741400" cy="382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SzPts val="2000"/>
              <a:buFont typeface="Lexend"/>
              <a:buNone/>
              <a:defRPr b="0" sz="2000">
                <a:latin typeface="Lexend"/>
                <a:ea typeface="Lexend"/>
                <a:cs typeface="Lexend"/>
                <a:sym typeface="Lexend"/>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3 Projectable quiz" showMasterSp="0">
  <p:cSld name="Title Slide 3_1">
    <p:bg>
      <p:bgPr>
        <a:solidFill>
          <a:schemeClr val="lt1"/>
        </a:solidFill>
      </p:bgPr>
    </p:bg>
    <p:spTree>
      <p:nvGrpSpPr>
        <p:cNvPr id="724" name="Shape 724"/>
        <p:cNvGrpSpPr/>
        <p:nvPr/>
      </p:nvGrpSpPr>
      <p:grpSpPr>
        <a:xfrm>
          <a:off x="0" y="0"/>
          <a:ext cx="0" cy="0"/>
          <a:chOff x="0" y="0"/>
          <a:chExt cx="0" cy="0"/>
        </a:xfrm>
      </p:grpSpPr>
      <p:pic>
        <p:nvPicPr>
          <p:cNvPr id="725" name="Google Shape;725;p58"/>
          <p:cNvPicPr preferRelativeResize="0"/>
          <p:nvPr/>
        </p:nvPicPr>
        <p:blipFill>
          <a:blip r:embed="rId2">
            <a:alphaModFix/>
          </a:blip>
          <a:stretch>
            <a:fillRect/>
          </a:stretch>
        </p:blipFill>
        <p:spPr>
          <a:xfrm>
            <a:off x="8524129" y="4430050"/>
            <a:ext cx="234000" cy="318241"/>
          </a:xfrm>
          <a:prstGeom prst="rect">
            <a:avLst/>
          </a:prstGeom>
          <a:noFill/>
          <a:ln>
            <a:noFill/>
          </a:ln>
        </p:spPr>
      </p:pic>
      <p:sp>
        <p:nvSpPr>
          <p:cNvPr id="726" name="Google Shape;726;p58"/>
          <p:cNvSpPr txBox="1"/>
          <p:nvPr/>
        </p:nvSpPr>
        <p:spPr>
          <a:xfrm>
            <a:off x="1977450" y="3132468"/>
            <a:ext cx="5189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chemeClr val="dk1"/>
                </a:solidFill>
                <a:latin typeface="Lexend"/>
                <a:ea typeface="Lexend"/>
                <a:cs typeface="Lexend"/>
                <a:sym typeface="Lexend"/>
              </a:rPr>
              <a:t>Click to open the interactive quiz</a:t>
            </a:r>
            <a:endParaRPr sz="1600">
              <a:solidFill>
                <a:schemeClr val="dk1"/>
              </a:solidFill>
              <a:latin typeface="Lexend"/>
              <a:ea typeface="Lexend"/>
              <a:cs typeface="Lexend"/>
              <a:sym typeface="Lexen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4 Items to copy-paste">
  <p:cSld name="CUSTOM_104_1_2_1_1">
    <p:spTree>
      <p:nvGrpSpPr>
        <p:cNvPr id="727" name="Shape 727"/>
        <p:cNvGrpSpPr/>
        <p:nvPr/>
      </p:nvGrpSpPr>
      <p:grpSpPr>
        <a:xfrm>
          <a:off x="0" y="0"/>
          <a:ext cx="0" cy="0"/>
          <a:chOff x="0" y="0"/>
          <a:chExt cx="0" cy="0"/>
        </a:xfrm>
      </p:grpSpPr>
      <p:sp>
        <p:nvSpPr>
          <p:cNvPr id="728" name="Google Shape;728;p59"/>
          <p:cNvSpPr/>
          <p:nvPr/>
        </p:nvSpPr>
        <p:spPr>
          <a:xfrm>
            <a:off x="3217188" y="4171902"/>
            <a:ext cx="521400" cy="2634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Tick</a:t>
            </a:r>
            <a:endParaRPr i="0" sz="1600" u="none" cap="none" strike="noStrike">
              <a:solidFill>
                <a:schemeClr val="dk1"/>
              </a:solidFill>
              <a:latin typeface="Lexend"/>
              <a:ea typeface="Lexend"/>
              <a:cs typeface="Lexend"/>
              <a:sym typeface="Lexend"/>
            </a:endParaRPr>
          </a:p>
        </p:txBody>
      </p:sp>
      <p:sp>
        <p:nvSpPr>
          <p:cNvPr id="729" name="Google Shape;729;p59"/>
          <p:cNvSpPr/>
          <p:nvPr/>
        </p:nvSpPr>
        <p:spPr>
          <a:xfrm>
            <a:off x="483925" y="193075"/>
            <a:ext cx="6671700" cy="374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000" u="none" cap="none" strike="noStrike">
                <a:solidFill>
                  <a:schemeClr val="dk1"/>
                </a:solidFill>
                <a:latin typeface="Lexend"/>
                <a:ea typeface="Lexend"/>
                <a:cs typeface="Lexend"/>
                <a:sym typeface="Lexend"/>
              </a:rPr>
              <a:t>Items to copy and paste</a:t>
            </a:r>
            <a:endParaRPr b="0" i="0" sz="2000" u="none" cap="none" strike="noStrike">
              <a:solidFill>
                <a:schemeClr val="dk1"/>
              </a:solidFill>
              <a:latin typeface="Calibri"/>
              <a:ea typeface="Calibri"/>
              <a:cs typeface="Calibri"/>
              <a:sym typeface="Calibri"/>
            </a:endParaRPr>
          </a:p>
        </p:txBody>
      </p:sp>
      <p:sp>
        <p:nvSpPr>
          <p:cNvPr id="730" name="Google Shape;730;p59"/>
          <p:cNvSpPr/>
          <p:nvPr/>
        </p:nvSpPr>
        <p:spPr>
          <a:xfrm>
            <a:off x="7459200" y="352650"/>
            <a:ext cx="1684800" cy="3747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i="0" lang="en-GB" sz="1600" u="none" cap="none" strike="noStrike">
                <a:solidFill>
                  <a:schemeClr val="dk1"/>
                </a:solidFill>
                <a:latin typeface="Lexend"/>
                <a:ea typeface="Lexend"/>
                <a:cs typeface="Lexend"/>
                <a:sym typeface="Lexend"/>
              </a:rPr>
              <a:t>Video frame</a:t>
            </a:r>
            <a:endParaRPr i="0" sz="1600" u="none" cap="none" strike="noStrike">
              <a:solidFill>
                <a:schemeClr val="dk1"/>
              </a:solidFill>
              <a:latin typeface="Lexend"/>
              <a:ea typeface="Lexend"/>
              <a:cs typeface="Lexend"/>
              <a:sym typeface="Lexend"/>
            </a:endParaRPr>
          </a:p>
        </p:txBody>
      </p:sp>
      <p:sp>
        <p:nvSpPr>
          <p:cNvPr id="731" name="Google Shape;731;p59"/>
          <p:cNvSpPr/>
          <p:nvPr/>
        </p:nvSpPr>
        <p:spPr>
          <a:xfrm>
            <a:off x="628788" y="4171893"/>
            <a:ext cx="1579200" cy="2634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lang="en-GB" sz="1600">
                <a:solidFill>
                  <a:schemeClr val="dk1"/>
                </a:solidFill>
                <a:latin typeface="Lexend"/>
                <a:ea typeface="Lexend"/>
                <a:cs typeface="Lexend"/>
                <a:sym typeface="Lexend"/>
              </a:rPr>
              <a:t>Agenda dot</a:t>
            </a:r>
            <a:endParaRPr sz="1600">
              <a:solidFill>
                <a:schemeClr val="dk1"/>
              </a:solidFill>
              <a:latin typeface="Lexend"/>
              <a:ea typeface="Lexend"/>
              <a:cs typeface="Lexend"/>
              <a:sym typeface="Lexend"/>
            </a:endParaRPr>
          </a:p>
        </p:txBody>
      </p:sp>
      <p:sp>
        <p:nvSpPr>
          <p:cNvPr id="732" name="Google Shape;732;p59"/>
          <p:cNvSpPr/>
          <p:nvPr/>
        </p:nvSpPr>
        <p:spPr>
          <a:xfrm>
            <a:off x="5891525" y="2313000"/>
            <a:ext cx="1796400" cy="3807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CfU option letters</a:t>
            </a:r>
            <a:endParaRPr i="0" sz="1600" u="none" cap="none" strike="noStrike">
              <a:solidFill>
                <a:schemeClr val="dk1"/>
              </a:solidFill>
              <a:latin typeface="Lexend"/>
              <a:ea typeface="Lexend"/>
              <a:cs typeface="Lexend"/>
              <a:sym typeface="Lexend"/>
            </a:endParaRPr>
          </a:p>
        </p:txBody>
      </p:sp>
      <p:sp>
        <p:nvSpPr>
          <p:cNvPr id="733" name="Google Shape;733;p59"/>
          <p:cNvSpPr/>
          <p:nvPr/>
        </p:nvSpPr>
        <p:spPr>
          <a:xfrm>
            <a:off x="933601" y="2371650"/>
            <a:ext cx="1179900" cy="2634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Play audio</a:t>
            </a:r>
            <a:endParaRPr i="0" sz="1600" u="none" cap="none" strike="noStrike">
              <a:solidFill>
                <a:schemeClr val="dk1"/>
              </a:solidFill>
              <a:latin typeface="Lexend"/>
              <a:ea typeface="Lexend"/>
              <a:cs typeface="Lexend"/>
              <a:sym typeface="Lexend"/>
            </a:endParaRPr>
          </a:p>
        </p:txBody>
      </p:sp>
      <p:sp>
        <p:nvSpPr>
          <p:cNvPr id="734" name="Google Shape;734;p59"/>
          <p:cNvSpPr/>
          <p:nvPr/>
        </p:nvSpPr>
        <p:spPr>
          <a:xfrm>
            <a:off x="3444210" y="2377200"/>
            <a:ext cx="1116600" cy="2523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Play video</a:t>
            </a:r>
            <a:endParaRPr i="0" sz="1600" u="none" cap="none" strike="noStrike">
              <a:solidFill>
                <a:schemeClr val="dk1"/>
              </a:solidFill>
              <a:latin typeface="Lexend"/>
              <a:ea typeface="Lexend"/>
              <a:cs typeface="Lexend"/>
              <a:sym typeface="Lexend"/>
            </a:endParaRPr>
          </a:p>
        </p:txBody>
      </p:sp>
      <p:sp>
        <p:nvSpPr>
          <p:cNvPr id="735" name="Google Shape;735;p59"/>
          <p:cNvSpPr/>
          <p:nvPr/>
        </p:nvSpPr>
        <p:spPr>
          <a:xfrm>
            <a:off x="4747799" y="4171900"/>
            <a:ext cx="694200" cy="2634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Cross</a:t>
            </a:r>
            <a:endParaRPr i="0" sz="1600" u="none" cap="none" strike="noStrike">
              <a:solidFill>
                <a:schemeClr val="dk1"/>
              </a:solidFill>
              <a:latin typeface="Lexend"/>
              <a:ea typeface="Lexend"/>
              <a:cs typeface="Lexend"/>
              <a:sym typeface="Lexend"/>
            </a:endParaRPr>
          </a:p>
        </p:txBody>
      </p:sp>
      <p:sp>
        <p:nvSpPr>
          <p:cNvPr id="736" name="Google Shape;736;p59"/>
          <p:cNvSpPr/>
          <p:nvPr/>
        </p:nvSpPr>
        <p:spPr>
          <a:xfrm>
            <a:off x="6451200" y="4171900"/>
            <a:ext cx="1421700" cy="2634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None/>
            </a:pPr>
            <a:r>
              <a:rPr lang="en-GB" sz="1600">
                <a:solidFill>
                  <a:schemeClr val="dk1"/>
                </a:solidFill>
                <a:latin typeface="Lexend"/>
                <a:ea typeface="Lexend"/>
                <a:cs typeface="Lexend"/>
                <a:sym typeface="Lexend"/>
              </a:rPr>
              <a:t>Reading icon</a:t>
            </a:r>
            <a:endParaRPr i="0" sz="1600" u="none" cap="none" strike="noStrike">
              <a:solidFill>
                <a:schemeClr val="dk1"/>
              </a:solidFill>
              <a:latin typeface="Lexend"/>
              <a:ea typeface="Lexend"/>
              <a:cs typeface="Lexend"/>
              <a:sym typeface="Lexen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5 OGL">
  <p:cSld name="CUSTOM_5_1">
    <p:bg>
      <p:bgPr>
        <a:solidFill>
          <a:srgbClr val="BEF2BD"/>
        </a:solidFill>
      </p:bgPr>
    </p:bg>
    <p:spTree>
      <p:nvGrpSpPr>
        <p:cNvPr id="737" name="Shape 737"/>
        <p:cNvGrpSpPr/>
        <p:nvPr/>
      </p:nvGrpSpPr>
      <p:grpSpPr>
        <a:xfrm>
          <a:off x="0" y="0"/>
          <a:ext cx="0" cy="0"/>
          <a:chOff x="0" y="0"/>
          <a:chExt cx="0" cy="0"/>
        </a:xfrm>
      </p:grpSpPr>
      <p:pic>
        <p:nvPicPr>
          <p:cNvPr id="738" name="Google Shape;738;p60"/>
          <p:cNvPicPr preferRelativeResize="0"/>
          <p:nvPr/>
        </p:nvPicPr>
        <p:blipFill>
          <a:blip r:embed="rId2">
            <a:alphaModFix/>
          </a:blip>
          <a:stretch>
            <a:fillRect/>
          </a:stretch>
        </p:blipFill>
        <p:spPr>
          <a:xfrm>
            <a:off x="347200" y="1111870"/>
            <a:ext cx="7945600" cy="2919776"/>
          </a:xfrm>
          <a:prstGeom prst="rect">
            <a:avLst/>
          </a:prstGeom>
          <a:noFill/>
          <a:ln>
            <a:noFill/>
          </a:ln>
        </p:spPr>
      </p:pic>
      <p:sp>
        <p:nvSpPr>
          <p:cNvPr id="739" name="Google Shape;739;p60"/>
          <p:cNvSpPr txBox="1"/>
          <p:nvPr>
            <p:ph idx="1" type="subTitle"/>
          </p:nvPr>
        </p:nvSpPr>
        <p:spPr>
          <a:xfrm>
            <a:off x="661775" y="1190413"/>
            <a:ext cx="7351200" cy="27627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SzPts val="1800"/>
              <a:buNone/>
              <a:defRPr sz="1800"/>
            </a:lvl1pPr>
            <a:lvl2pPr lvl="1" rtl="0">
              <a:spcBef>
                <a:spcPts val="1000"/>
              </a:spcBef>
              <a:spcAft>
                <a:spcPts val="0"/>
              </a:spcAft>
              <a:buSzPts val="1800"/>
              <a:buNone/>
              <a:defRPr sz="1800"/>
            </a:lvl2pPr>
            <a:lvl3pPr lvl="2" rtl="0">
              <a:spcBef>
                <a:spcPts val="1000"/>
              </a:spcBef>
              <a:spcAft>
                <a:spcPts val="0"/>
              </a:spcAft>
              <a:buSzPts val="1800"/>
              <a:buNone/>
              <a:defRPr sz="1800"/>
            </a:lvl3pPr>
            <a:lvl4pPr lvl="3" rtl="0">
              <a:spcBef>
                <a:spcPts val="800"/>
              </a:spcBef>
              <a:spcAft>
                <a:spcPts val="0"/>
              </a:spcAft>
              <a:buSzPts val="1800"/>
              <a:buNone/>
              <a:defRPr sz="1800"/>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Science" showMasterSp="0">
  <p:cSld name="Title Slide 2_1_1_1_1_1_1">
    <p:bg>
      <p:bgPr>
        <a:solidFill>
          <a:srgbClr val="BEF2BD"/>
        </a:solidFill>
      </p:bgPr>
    </p:bg>
    <p:spTree>
      <p:nvGrpSpPr>
        <p:cNvPr id="52" name="Shape 52"/>
        <p:cNvGrpSpPr/>
        <p:nvPr/>
      </p:nvGrpSpPr>
      <p:grpSpPr>
        <a:xfrm>
          <a:off x="0" y="0"/>
          <a:ext cx="0" cy="0"/>
          <a:chOff x="0" y="0"/>
          <a:chExt cx="0" cy="0"/>
        </a:xfrm>
      </p:grpSpPr>
      <p:sp>
        <p:nvSpPr>
          <p:cNvPr id="53" name="Google Shape;53;p7"/>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7"/>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Science</a:t>
            </a:r>
            <a:endParaRPr b="1" sz="1700">
              <a:latin typeface="Lexend"/>
              <a:ea typeface="Lexend"/>
              <a:cs typeface="Lexend"/>
              <a:sym typeface="Lexend"/>
            </a:endParaRPr>
          </a:p>
        </p:txBody>
      </p:sp>
      <p:sp>
        <p:nvSpPr>
          <p:cNvPr id="55" name="Google Shape;55;p7"/>
          <p:cNvSpPr txBox="1"/>
          <p:nvPr>
            <p:ph idx="1" type="subTitle"/>
          </p:nvPr>
        </p:nvSpPr>
        <p:spPr>
          <a:xfrm>
            <a:off x="890225" y="4327975"/>
            <a:ext cx="57927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56" name="Google Shape;56;p7"/>
          <p:cNvPicPr preferRelativeResize="0"/>
          <p:nvPr/>
        </p:nvPicPr>
        <p:blipFill rotWithShape="1">
          <a:blip r:embed="rId2">
            <a:alphaModFix/>
          </a:blip>
          <a:srcRect b="0" l="0" r="0" t="0"/>
          <a:stretch/>
        </p:blipFill>
        <p:spPr>
          <a:xfrm>
            <a:off x="7690424" y="4098434"/>
            <a:ext cx="1052750" cy="482825"/>
          </a:xfrm>
          <a:prstGeom prst="rect">
            <a:avLst/>
          </a:prstGeom>
          <a:noFill/>
          <a:ln>
            <a:noFill/>
          </a:ln>
        </p:spPr>
      </p:pic>
      <p:sp>
        <p:nvSpPr>
          <p:cNvPr id="57" name="Google Shape;57;p7"/>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pic>
        <p:nvPicPr>
          <p:cNvPr id="58" name="Google Shape;58;p7"/>
          <p:cNvPicPr preferRelativeResize="0"/>
          <p:nvPr/>
        </p:nvPicPr>
        <p:blipFill rotWithShape="1">
          <a:blip r:embed="rId3">
            <a:alphaModFix/>
          </a:blip>
          <a:srcRect b="0" l="6209" r="6209" t="0"/>
          <a:stretch/>
        </p:blipFill>
        <p:spPr>
          <a:xfrm>
            <a:off x="324000" y="4008600"/>
            <a:ext cx="859400" cy="127996"/>
          </a:xfrm>
          <a:prstGeom prst="rect">
            <a:avLst/>
          </a:prstGeom>
          <a:noFill/>
          <a:ln>
            <a:noFill/>
          </a:ln>
        </p:spPr>
      </p:pic>
      <p:grpSp>
        <p:nvGrpSpPr>
          <p:cNvPr id="59" name="Google Shape;59;p7"/>
          <p:cNvGrpSpPr/>
          <p:nvPr/>
        </p:nvGrpSpPr>
        <p:grpSpPr>
          <a:xfrm>
            <a:off x="6156975" y="0"/>
            <a:ext cx="2987025" cy="3854074"/>
            <a:chOff x="6156975" y="0"/>
            <a:chExt cx="2987025" cy="3854074"/>
          </a:xfrm>
        </p:grpSpPr>
        <p:pic>
          <p:nvPicPr>
            <p:cNvPr id="60" name="Google Shape;60;p7"/>
            <p:cNvPicPr preferRelativeResize="0"/>
            <p:nvPr/>
          </p:nvPicPr>
          <p:blipFill rotWithShape="1">
            <a:blip r:embed="rId4">
              <a:alphaModFix/>
            </a:blip>
            <a:srcRect b="0" l="0" r="0" t="0"/>
            <a:stretch/>
          </p:blipFill>
          <p:spPr>
            <a:xfrm>
              <a:off x="6156975" y="0"/>
              <a:ext cx="2987025" cy="3854074"/>
            </a:xfrm>
            <a:prstGeom prst="rect">
              <a:avLst/>
            </a:prstGeom>
            <a:noFill/>
            <a:ln>
              <a:noFill/>
            </a:ln>
          </p:spPr>
        </p:pic>
        <p:sp>
          <p:nvSpPr>
            <p:cNvPr id="61" name="Google Shape;61;p7"/>
            <p:cNvSpPr/>
            <p:nvPr/>
          </p:nvSpPr>
          <p:spPr>
            <a:xfrm>
              <a:off x="6860400" y="869975"/>
              <a:ext cx="1959600" cy="2007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5">
              <a:alphaModFix/>
            </a:blip>
            <a:stretch>
              <a:fillRect/>
            </a:stretch>
          </p:blipFill>
          <p:spPr>
            <a:xfrm rot="-311816">
              <a:off x="7083000" y="1110274"/>
              <a:ext cx="1514398" cy="1526398"/>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6 Blank">
  <p:cSld name="CUSTOM_6">
    <p:spTree>
      <p:nvGrpSpPr>
        <p:cNvPr id="740" name="Shape 740"/>
        <p:cNvGrpSpPr/>
        <p:nvPr/>
      </p:nvGrpSpPr>
      <p:grpSpPr>
        <a:xfrm>
          <a:off x="0" y="0"/>
          <a:ext cx="0" cy="0"/>
          <a:chOff x="0" y="0"/>
          <a:chExt cx="0" cy="0"/>
        </a:xfrm>
      </p:grpSpPr>
      <p:sp>
        <p:nvSpPr>
          <p:cNvPr id="741" name="Google Shape;741;p61"/>
          <p:cNvSpPr txBox="1"/>
          <p:nvPr>
            <p:ph type="title"/>
          </p:nvPr>
        </p:nvSpPr>
        <p:spPr>
          <a:xfrm>
            <a:off x="459000" y="73800"/>
            <a:ext cx="66006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 CfU true/false/why - jade">
  <p:cSld name="TITLE_AND_TWO_COLUMNS_1_1_9_1_3_1_1_1_2">
    <p:bg>
      <p:bgPr>
        <a:solidFill>
          <a:srgbClr val="E6F2F2"/>
        </a:solidFill>
      </p:bgPr>
    </p:bg>
    <p:spTree>
      <p:nvGrpSpPr>
        <p:cNvPr id="742" name="Shape 742"/>
        <p:cNvGrpSpPr/>
        <p:nvPr/>
      </p:nvGrpSpPr>
      <p:grpSpPr>
        <a:xfrm>
          <a:off x="0" y="0"/>
          <a:ext cx="0" cy="0"/>
          <a:chOff x="0" y="0"/>
          <a:chExt cx="0" cy="0"/>
        </a:xfrm>
      </p:grpSpPr>
      <p:pic>
        <p:nvPicPr>
          <p:cNvPr id="743" name="Google Shape;743;p62"/>
          <p:cNvPicPr preferRelativeResize="0"/>
          <p:nvPr/>
        </p:nvPicPr>
        <p:blipFill rotWithShape="1">
          <a:blip r:embed="rId2">
            <a:alphaModFix/>
          </a:blip>
          <a:srcRect b="1672" l="0" r="0" t="1662"/>
          <a:stretch/>
        </p:blipFill>
        <p:spPr>
          <a:xfrm>
            <a:off x="0" y="532525"/>
            <a:ext cx="9151202" cy="116709"/>
          </a:xfrm>
          <a:prstGeom prst="rect">
            <a:avLst/>
          </a:prstGeom>
          <a:noFill/>
          <a:ln>
            <a:noFill/>
          </a:ln>
        </p:spPr>
      </p:pic>
      <p:sp>
        <p:nvSpPr>
          <p:cNvPr id="744" name="Google Shape;744;p62"/>
          <p:cNvSpPr/>
          <p:nvPr/>
        </p:nvSpPr>
        <p:spPr>
          <a:xfrm>
            <a:off x="-1" y="-2"/>
            <a:ext cx="9144300" cy="540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5" name="Google Shape;745;p62"/>
          <p:cNvPicPr preferRelativeResize="0"/>
          <p:nvPr/>
        </p:nvPicPr>
        <p:blipFill rotWithShape="1">
          <a:blip r:embed="rId3">
            <a:alphaModFix/>
          </a:blip>
          <a:srcRect b="0" l="0" r="0" t="0"/>
          <a:stretch/>
        </p:blipFill>
        <p:spPr>
          <a:xfrm>
            <a:off x="8528585" y="-11474"/>
            <a:ext cx="499700" cy="499700"/>
          </a:xfrm>
          <a:prstGeom prst="rect">
            <a:avLst/>
          </a:prstGeom>
          <a:noFill/>
          <a:ln>
            <a:noFill/>
          </a:ln>
        </p:spPr>
      </p:pic>
      <p:sp>
        <p:nvSpPr>
          <p:cNvPr id="746" name="Google Shape;746;p62"/>
          <p:cNvSpPr txBox="1"/>
          <p:nvPr/>
        </p:nvSpPr>
        <p:spPr>
          <a:xfrm>
            <a:off x="8476560" y="438750"/>
            <a:ext cx="6039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900">
                <a:solidFill>
                  <a:srgbClr val="E6F2F2"/>
                </a:solidFill>
                <a:latin typeface="Lexend"/>
                <a:ea typeface="Lexend"/>
                <a:cs typeface="Lexend"/>
                <a:sym typeface="Lexend"/>
              </a:rPr>
              <a:t>Check</a:t>
            </a:r>
            <a:endParaRPr b="1" sz="900">
              <a:solidFill>
                <a:srgbClr val="E6F2F2"/>
              </a:solidFill>
              <a:latin typeface="Lexend"/>
              <a:ea typeface="Lexend"/>
              <a:cs typeface="Lexend"/>
              <a:sym typeface="Lexend"/>
            </a:endParaRPr>
          </a:p>
        </p:txBody>
      </p:sp>
      <p:sp>
        <p:nvSpPr>
          <p:cNvPr id="747" name="Google Shape;747;p62"/>
          <p:cNvSpPr txBox="1"/>
          <p:nvPr>
            <p:ph type="title"/>
          </p:nvPr>
        </p:nvSpPr>
        <p:spPr>
          <a:xfrm>
            <a:off x="324000" y="0"/>
            <a:ext cx="7885200" cy="613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8" name="Google Shape;748;p62"/>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749" name="Google Shape;749;p62"/>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750" name="Google Shape;750;p62"/>
          <p:cNvSpPr txBox="1"/>
          <p:nvPr/>
        </p:nvSpPr>
        <p:spPr>
          <a:xfrm>
            <a:off x="3025325" y="2144675"/>
            <a:ext cx="1289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a:t>
            </a:r>
            <a:endParaRPr b="1" sz="2200">
              <a:solidFill>
                <a:schemeClr val="dk1"/>
              </a:solidFill>
              <a:latin typeface="Lexend"/>
              <a:ea typeface="Lexend"/>
              <a:cs typeface="Lexend"/>
              <a:sym typeface="Lexend"/>
            </a:endParaRPr>
          </a:p>
        </p:txBody>
      </p:sp>
      <p:sp>
        <p:nvSpPr>
          <p:cNvPr id="751" name="Google Shape;751;p62"/>
          <p:cNvSpPr txBox="1"/>
          <p:nvPr/>
        </p:nvSpPr>
        <p:spPr>
          <a:xfrm>
            <a:off x="5431100" y="2121950"/>
            <a:ext cx="10602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False</a:t>
            </a:r>
            <a:endParaRPr b="1" sz="2200">
              <a:solidFill>
                <a:schemeClr val="dk1"/>
              </a:solidFill>
              <a:latin typeface="Lexend"/>
              <a:ea typeface="Lexend"/>
              <a:cs typeface="Lexend"/>
              <a:sym typeface="Lexend"/>
            </a:endParaRPr>
          </a:p>
        </p:txBody>
      </p:sp>
      <p:sp>
        <p:nvSpPr>
          <p:cNvPr id="752" name="Google Shape;752;p62"/>
          <p:cNvSpPr txBox="1"/>
          <p:nvPr>
            <p:ph idx="1" type="subTitle"/>
          </p:nvPr>
        </p:nvSpPr>
        <p:spPr>
          <a:xfrm>
            <a:off x="324000" y="3577125"/>
            <a:ext cx="8109300" cy="730800"/>
          </a:xfrm>
          <a:prstGeom prst="rect">
            <a:avLst/>
          </a:prstGeom>
        </p:spPr>
        <p:txBody>
          <a:bodyPr anchorCtr="0" anchor="t" bIns="0" lIns="0" spcFirstLastPara="1" rIns="0" wrap="square" tIns="0">
            <a:noAutofit/>
          </a:bodyPr>
          <a:lstStyle>
            <a:lvl1pPr lvl="0" rtl="0">
              <a:spcBef>
                <a:spcPts val="0"/>
              </a:spcBef>
              <a:spcAft>
                <a:spcPts val="0"/>
              </a:spcAft>
              <a:buSzPts val="2200"/>
              <a:buFont typeface="Kalam"/>
              <a:buNone/>
              <a:defRPr sz="2200">
                <a:latin typeface="Kalam"/>
                <a:ea typeface="Kalam"/>
                <a:cs typeface="Kalam"/>
                <a:sym typeface="Kalam"/>
              </a:defRPr>
            </a:lvl1pPr>
            <a:lvl2pPr lvl="1" rtl="0">
              <a:spcBef>
                <a:spcPts val="1000"/>
              </a:spcBef>
              <a:spcAft>
                <a:spcPts val="0"/>
              </a:spcAft>
              <a:buSzPts val="2100"/>
              <a:buFont typeface="Kalam"/>
              <a:buNone/>
              <a:defRPr>
                <a:latin typeface="Kalam"/>
                <a:ea typeface="Kalam"/>
                <a:cs typeface="Kalam"/>
                <a:sym typeface="Kalam"/>
              </a:defRPr>
            </a:lvl2pPr>
            <a:lvl3pPr lvl="2" rtl="0">
              <a:spcBef>
                <a:spcPts val="1000"/>
              </a:spcBef>
              <a:spcAft>
                <a:spcPts val="0"/>
              </a:spcAft>
              <a:buSzPts val="2000"/>
              <a:buFont typeface="Kalam"/>
              <a:buNone/>
              <a:defRPr>
                <a:latin typeface="Kalam"/>
                <a:ea typeface="Kalam"/>
                <a:cs typeface="Kalam"/>
                <a:sym typeface="Kalam"/>
              </a:defRPr>
            </a:lvl3pPr>
            <a:lvl4pPr lvl="3" rtl="0">
              <a:spcBef>
                <a:spcPts val="800"/>
              </a:spcBef>
              <a:spcAft>
                <a:spcPts val="0"/>
              </a:spcAft>
              <a:buSzPts val="1900"/>
              <a:buFont typeface="Kalam"/>
              <a:buNone/>
              <a:defRPr>
                <a:latin typeface="Kalam"/>
                <a:ea typeface="Kalam"/>
                <a:cs typeface="Kalam"/>
                <a:sym typeface="Kalam"/>
              </a:defRPr>
            </a:lvl4pPr>
            <a:lvl5pPr lvl="4" rtl="0">
              <a:spcBef>
                <a:spcPts val="800"/>
              </a:spcBef>
              <a:spcAft>
                <a:spcPts val="0"/>
              </a:spcAft>
              <a:buSzPts val="1800"/>
              <a:buFont typeface="Kalam"/>
              <a:buNone/>
              <a:defRPr>
                <a:latin typeface="Kalam"/>
                <a:ea typeface="Kalam"/>
                <a:cs typeface="Kalam"/>
                <a:sym typeface="Kalam"/>
              </a:defRPr>
            </a:lvl5pPr>
            <a:lvl6pPr lvl="5" rtl="0">
              <a:spcBef>
                <a:spcPts val="600"/>
              </a:spcBef>
              <a:spcAft>
                <a:spcPts val="0"/>
              </a:spcAft>
              <a:buSzPts val="1800"/>
              <a:buFont typeface="Kalam"/>
              <a:buNone/>
              <a:defRPr>
                <a:latin typeface="Kalam"/>
                <a:ea typeface="Kalam"/>
                <a:cs typeface="Kalam"/>
                <a:sym typeface="Kalam"/>
              </a:defRPr>
            </a:lvl6pPr>
            <a:lvl7pPr lvl="6" rtl="0">
              <a:spcBef>
                <a:spcPts val="600"/>
              </a:spcBef>
              <a:spcAft>
                <a:spcPts val="0"/>
              </a:spcAft>
              <a:buSzPts val="1800"/>
              <a:buFont typeface="Kalam"/>
              <a:buNone/>
              <a:defRPr>
                <a:latin typeface="Kalam"/>
                <a:ea typeface="Kalam"/>
                <a:cs typeface="Kalam"/>
                <a:sym typeface="Kalam"/>
              </a:defRPr>
            </a:lvl7pPr>
            <a:lvl8pPr lvl="7" rtl="0">
              <a:spcBef>
                <a:spcPts val="400"/>
              </a:spcBef>
              <a:spcAft>
                <a:spcPts val="0"/>
              </a:spcAft>
              <a:buSzPts val="1800"/>
              <a:buFont typeface="Kalam"/>
              <a:buNone/>
              <a:defRPr>
                <a:latin typeface="Kalam"/>
                <a:ea typeface="Kalam"/>
                <a:cs typeface="Kalam"/>
                <a:sym typeface="Kalam"/>
              </a:defRPr>
            </a:lvl8pPr>
            <a:lvl9pPr lvl="8" rtl="0">
              <a:spcBef>
                <a:spcPts val="400"/>
              </a:spcBef>
              <a:spcAft>
                <a:spcPts val="200"/>
              </a:spcAft>
              <a:buSzPts val="1800"/>
              <a:buNone/>
              <a:defRPr/>
            </a:lvl9pPr>
          </a:lstStyle>
          <a:p/>
        </p:txBody>
      </p:sp>
      <p:sp>
        <p:nvSpPr>
          <p:cNvPr id="753" name="Google Shape;753;p62"/>
          <p:cNvSpPr txBox="1"/>
          <p:nvPr>
            <p:ph idx="2" type="subTitle"/>
          </p:nvPr>
        </p:nvSpPr>
        <p:spPr>
          <a:xfrm>
            <a:off x="324000" y="1080000"/>
            <a:ext cx="6722400" cy="250500"/>
          </a:xfrm>
          <a:prstGeom prst="rect">
            <a:avLst/>
          </a:prstGeom>
        </p:spPr>
        <p:txBody>
          <a:bodyPr anchorCtr="0" anchor="t" bIns="0" lIns="0" spcFirstLastPara="1" rIns="0" wrap="square" tIns="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p:txBody>
      </p:sp>
      <p:sp>
        <p:nvSpPr>
          <p:cNvPr id="754" name="Google Shape;754;p62"/>
          <p:cNvSpPr txBox="1"/>
          <p:nvPr/>
        </p:nvSpPr>
        <p:spPr>
          <a:xfrm>
            <a:off x="324000" y="660750"/>
            <a:ext cx="2189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2200">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755" name="Google Shape;755;p62"/>
          <p:cNvSpPr txBox="1"/>
          <p:nvPr/>
        </p:nvSpPr>
        <p:spPr>
          <a:xfrm>
            <a:off x="2454488" y="21754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T</a:t>
            </a:r>
            <a:endParaRPr b="1" sz="1800">
              <a:solidFill>
                <a:schemeClr val="lt1"/>
              </a:solidFill>
              <a:latin typeface="Lexend"/>
              <a:ea typeface="Lexend"/>
              <a:cs typeface="Lexend"/>
              <a:sym typeface="Lexend"/>
            </a:endParaRPr>
          </a:p>
        </p:txBody>
      </p:sp>
      <p:sp>
        <p:nvSpPr>
          <p:cNvPr id="756" name="Google Shape;756;p62"/>
          <p:cNvSpPr txBox="1"/>
          <p:nvPr/>
        </p:nvSpPr>
        <p:spPr>
          <a:xfrm>
            <a:off x="4848713" y="2175413"/>
            <a:ext cx="408000" cy="277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sz="1800">
                <a:solidFill>
                  <a:schemeClr val="lt1"/>
                </a:solidFill>
                <a:latin typeface="Lexend"/>
                <a:ea typeface="Lexend"/>
                <a:cs typeface="Lexend"/>
                <a:sym typeface="Lexend"/>
              </a:rPr>
              <a:t>F</a:t>
            </a:r>
            <a:endParaRPr b="1" sz="1800">
              <a:solidFill>
                <a:schemeClr val="lt1"/>
              </a:solidFill>
              <a:latin typeface="Lexend"/>
              <a:ea typeface="Lexend"/>
              <a:cs typeface="Lexend"/>
              <a:sym typeface="Lexe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Biology" showMasterSp="0">
  <p:cSld name="Title Slide 2_1_1_1_1_1_1_1">
    <p:bg>
      <p:bgPr>
        <a:solidFill>
          <a:srgbClr val="BEF2BD"/>
        </a:solidFill>
      </p:bgPr>
    </p:bg>
    <p:spTree>
      <p:nvGrpSpPr>
        <p:cNvPr id="63"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b="0" l="6209" r="6209" t="0"/>
          <a:stretch/>
        </p:blipFill>
        <p:spPr>
          <a:xfrm>
            <a:off x="324000" y="4008600"/>
            <a:ext cx="859400" cy="127996"/>
          </a:xfrm>
          <a:prstGeom prst="rect">
            <a:avLst/>
          </a:prstGeom>
          <a:noFill/>
          <a:ln>
            <a:noFill/>
          </a:ln>
        </p:spPr>
      </p:pic>
      <p:pic>
        <p:nvPicPr>
          <p:cNvPr id="65" name="Google Shape;65;p8"/>
          <p:cNvPicPr preferRelativeResize="0"/>
          <p:nvPr/>
        </p:nvPicPr>
        <p:blipFill rotWithShape="1">
          <a:blip r:embed="rId3">
            <a:alphaModFix/>
          </a:blip>
          <a:srcRect b="0" l="0" r="0" t="0"/>
          <a:stretch/>
        </p:blipFill>
        <p:spPr>
          <a:xfrm>
            <a:off x="6156975" y="0"/>
            <a:ext cx="2987025" cy="3854074"/>
          </a:xfrm>
          <a:prstGeom prst="rect">
            <a:avLst/>
          </a:prstGeom>
          <a:noFill/>
          <a:ln>
            <a:noFill/>
          </a:ln>
        </p:spPr>
      </p:pic>
      <p:sp>
        <p:nvSpPr>
          <p:cNvPr id="66" name="Google Shape;66;p8"/>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8"/>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Biology</a:t>
            </a:r>
            <a:endParaRPr b="1" sz="1700">
              <a:latin typeface="Lexend"/>
              <a:ea typeface="Lexend"/>
              <a:cs typeface="Lexend"/>
              <a:sym typeface="Lexend"/>
            </a:endParaRPr>
          </a:p>
        </p:txBody>
      </p:sp>
      <p:sp>
        <p:nvSpPr>
          <p:cNvPr id="68" name="Google Shape;68;p8"/>
          <p:cNvSpPr txBox="1"/>
          <p:nvPr>
            <p:ph idx="1" type="subTitle"/>
          </p:nvPr>
        </p:nvSpPr>
        <p:spPr>
          <a:xfrm>
            <a:off x="890225" y="4327975"/>
            <a:ext cx="57756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69" name="Google Shape;69;p8"/>
          <p:cNvPicPr preferRelativeResize="0"/>
          <p:nvPr/>
        </p:nvPicPr>
        <p:blipFill rotWithShape="1">
          <a:blip r:embed="rId4">
            <a:alphaModFix/>
          </a:blip>
          <a:srcRect b="0" l="0" r="0" t="0"/>
          <a:stretch/>
        </p:blipFill>
        <p:spPr>
          <a:xfrm>
            <a:off x="7690424" y="4098434"/>
            <a:ext cx="1052750" cy="482825"/>
          </a:xfrm>
          <a:prstGeom prst="rect">
            <a:avLst/>
          </a:prstGeom>
          <a:noFill/>
          <a:ln>
            <a:noFill/>
          </a:ln>
        </p:spPr>
      </p:pic>
      <p:sp>
        <p:nvSpPr>
          <p:cNvPr id="70" name="Google Shape;70;p8"/>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Physics" showMasterSp="0">
  <p:cSld name="Title Slide 2_1_1_1_1_1_1_1_1">
    <p:bg>
      <p:bgPr>
        <a:solidFill>
          <a:srgbClr val="BEF2BD"/>
        </a:solidFill>
      </p:bgPr>
    </p:bg>
    <p:spTree>
      <p:nvGrpSpPr>
        <p:cNvPr id="71" name="Shape 71"/>
        <p:cNvGrpSpPr/>
        <p:nvPr/>
      </p:nvGrpSpPr>
      <p:grpSpPr>
        <a:xfrm>
          <a:off x="0" y="0"/>
          <a:ext cx="0" cy="0"/>
          <a:chOff x="0" y="0"/>
          <a:chExt cx="0" cy="0"/>
        </a:xfrm>
      </p:grpSpPr>
      <p:pic>
        <p:nvPicPr>
          <p:cNvPr id="72" name="Google Shape;72;p9"/>
          <p:cNvPicPr preferRelativeResize="0"/>
          <p:nvPr/>
        </p:nvPicPr>
        <p:blipFill rotWithShape="1">
          <a:blip r:embed="rId2">
            <a:alphaModFix/>
          </a:blip>
          <a:srcRect b="0" l="6209" r="6209" t="0"/>
          <a:stretch/>
        </p:blipFill>
        <p:spPr>
          <a:xfrm>
            <a:off x="324000" y="4008600"/>
            <a:ext cx="859400" cy="127996"/>
          </a:xfrm>
          <a:prstGeom prst="rect">
            <a:avLst/>
          </a:prstGeom>
          <a:noFill/>
          <a:ln>
            <a:noFill/>
          </a:ln>
        </p:spPr>
      </p:pic>
      <p:sp>
        <p:nvSpPr>
          <p:cNvPr id="73" name="Google Shape;73;p9"/>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9"/>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Physics</a:t>
            </a:r>
            <a:endParaRPr b="1" sz="1700">
              <a:latin typeface="Lexend"/>
              <a:ea typeface="Lexend"/>
              <a:cs typeface="Lexend"/>
              <a:sym typeface="Lexend"/>
            </a:endParaRPr>
          </a:p>
        </p:txBody>
      </p:sp>
      <p:sp>
        <p:nvSpPr>
          <p:cNvPr id="75" name="Google Shape;75;p9"/>
          <p:cNvSpPr txBox="1"/>
          <p:nvPr>
            <p:ph idx="1" type="subTitle"/>
          </p:nvPr>
        </p:nvSpPr>
        <p:spPr>
          <a:xfrm>
            <a:off x="890225" y="4327975"/>
            <a:ext cx="57585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76" name="Google Shape;76;p9"/>
          <p:cNvPicPr preferRelativeResize="0"/>
          <p:nvPr/>
        </p:nvPicPr>
        <p:blipFill rotWithShape="1">
          <a:blip r:embed="rId3">
            <a:alphaModFix/>
          </a:blip>
          <a:srcRect b="0" l="0" r="0" t="0"/>
          <a:stretch/>
        </p:blipFill>
        <p:spPr>
          <a:xfrm>
            <a:off x="7690424" y="4098434"/>
            <a:ext cx="1052750" cy="482825"/>
          </a:xfrm>
          <a:prstGeom prst="rect">
            <a:avLst/>
          </a:prstGeom>
          <a:noFill/>
          <a:ln>
            <a:noFill/>
          </a:ln>
        </p:spPr>
      </p:pic>
      <p:sp>
        <p:nvSpPr>
          <p:cNvPr id="77" name="Google Shape;77;p9"/>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grpSp>
        <p:nvGrpSpPr>
          <p:cNvPr id="78" name="Google Shape;78;p9"/>
          <p:cNvGrpSpPr/>
          <p:nvPr/>
        </p:nvGrpSpPr>
        <p:grpSpPr>
          <a:xfrm>
            <a:off x="6156975" y="0"/>
            <a:ext cx="2987025" cy="3854074"/>
            <a:chOff x="6156975" y="0"/>
            <a:chExt cx="2987025" cy="3854074"/>
          </a:xfrm>
        </p:grpSpPr>
        <p:pic>
          <p:nvPicPr>
            <p:cNvPr id="79" name="Google Shape;79;p9"/>
            <p:cNvPicPr preferRelativeResize="0"/>
            <p:nvPr/>
          </p:nvPicPr>
          <p:blipFill rotWithShape="1">
            <a:blip r:embed="rId4">
              <a:alphaModFix/>
            </a:blip>
            <a:srcRect b="0" l="0" r="0" t="0"/>
            <a:stretch/>
          </p:blipFill>
          <p:spPr>
            <a:xfrm>
              <a:off x="6156975" y="0"/>
              <a:ext cx="2987025" cy="3854074"/>
            </a:xfrm>
            <a:prstGeom prst="rect">
              <a:avLst/>
            </a:prstGeom>
            <a:noFill/>
            <a:ln>
              <a:noFill/>
            </a:ln>
          </p:spPr>
        </p:pic>
        <p:sp>
          <p:nvSpPr>
            <p:cNvPr id="80" name="Google Shape;80;p9"/>
            <p:cNvSpPr/>
            <p:nvPr/>
          </p:nvSpPr>
          <p:spPr>
            <a:xfrm>
              <a:off x="6898050" y="839288"/>
              <a:ext cx="1959600" cy="23547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9"/>
            <p:cNvPicPr preferRelativeResize="0"/>
            <p:nvPr/>
          </p:nvPicPr>
          <p:blipFill>
            <a:blip r:embed="rId5">
              <a:alphaModFix/>
            </a:blip>
            <a:stretch>
              <a:fillRect/>
            </a:stretch>
          </p:blipFill>
          <p:spPr>
            <a:xfrm rot="-384492">
              <a:off x="7235674" y="1037850"/>
              <a:ext cx="1204851" cy="1957577"/>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0 Title slide - Chemistry" showMasterSp="0">
  <p:cSld name="Title Slide 2_1_1_1_1_1_1_1_1_1">
    <p:bg>
      <p:bgPr>
        <a:solidFill>
          <a:srgbClr val="BEF2BD"/>
        </a:solidFill>
      </p:bgPr>
    </p:bg>
    <p:spTree>
      <p:nvGrpSpPr>
        <p:cNvPr id="82" name="Shape 82"/>
        <p:cNvGrpSpPr/>
        <p:nvPr/>
      </p:nvGrpSpPr>
      <p:grpSpPr>
        <a:xfrm>
          <a:off x="0" y="0"/>
          <a:ext cx="0" cy="0"/>
          <a:chOff x="0" y="0"/>
          <a:chExt cx="0" cy="0"/>
        </a:xfrm>
      </p:grpSpPr>
      <p:pic>
        <p:nvPicPr>
          <p:cNvPr id="83" name="Google Shape;83;p10"/>
          <p:cNvPicPr preferRelativeResize="0"/>
          <p:nvPr/>
        </p:nvPicPr>
        <p:blipFill rotWithShape="1">
          <a:blip r:embed="rId2">
            <a:alphaModFix/>
          </a:blip>
          <a:srcRect b="0" l="6209" r="6209" t="0"/>
          <a:stretch/>
        </p:blipFill>
        <p:spPr>
          <a:xfrm>
            <a:off x="324000" y="4008600"/>
            <a:ext cx="1117400" cy="128000"/>
          </a:xfrm>
          <a:prstGeom prst="rect">
            <a:avLst/>
          </a:prstGeom>
          <a:noFill/>
          <a:ln>
            <a:noFill/>
          </a:ln>
        </p:spPr>
      </p:pic>
      <p:pic>
        <p:nvPicPr>
          <p:cNvPr id="84" name="Google Shape;84;p10"/>
          <p:cNvPicPr preferRelativeResize="0"/>
          <p:nvPr/>
        </p:nvPicPr>
        <p:blipFill rotWithShape="1">
          <a:blip r:embed="rId3">
            <a:alphaModFix/>
          </a:blip>
          <a:srcRect b="0" l="0" r="0" t="0"/>
          <a:stretch/>
        </p:blipFill>
        <p:spPr>
          <a:xfrm>
            <a:off x="6156975" y="0"/>
            <a:ext cx="2987025" cy="3854074"/>
          </a:xfrm>
          <a:prstGeom prst="rect">
            <a:avLst/>
          </a:prstGeom>
          <a:noFill/>
          <a:ln>
            <a:noFill/>
          </a:ln>
        </p:spPr>
      </p:pic>
      <p:sp>
        <p:nvSpPr>
          <p:cNvPr id="85" name="Google Shape;85;p10"/>
          <p:cNvSpPr txBox="1"/>
          <p:nvPr>
            <p:ph type="ctrTitle"/>
          </p:nvPr>
        </p:nvSpPr>
        <p:spPr>
          <a:xfrm>
            <a:off x="323850" y="810000"/>
            <a:ext cx="5502000" cy="274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0"/>
          <p:cNvSpPr txBox="1"/>
          <p:nvPr/>
        </p:nvSpPr>
        <p:spPr>
          <a:xfrm>
            <a:off x="323850" y="3781525"/>
            <a:ext cx="18609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800">
                <a:latin typeface="Lexend"/>
                <a:ea typeface="Lexend"/>
                <a:cs typeface="Lexend"/>
                <a:sym typeface="Lexend"/>
              </a:rPr>
              <a:t>Chemistry</a:t>
            </a:r>
            <a:endParaRPr b="1" sz="1700">
              <a:latin typeface="Lexend"/>
              <a:ea typeface="Lexend"/>
              <a:cs typeface="Lexend"/>
              <a:sym typeface="Lexend"/>
            </a:endParaRPr>
          </a:p>
        </p:txBody>
      </p:sp>
      <p:sp>
        <p:nvSpPr>
          <p:cNvPr id="87" name="Google Shape;87;p10"/>
          <p:cNvSpPr txBox="1"/>
          <p:nvPr>
            <p:ph idx="1" type="subTitle"/>
          </p:nvPr>
        </p:nvSpPr>
        <p:spPr>
          <a:xfrm>
            <a:off x="890225" y="4327975"/>
            <a:ext cx="5855100" cy="669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rtl="0" algn="ctr">
              <a:lnSpc>
                <a:spcPct val="100000"/>
              </a:lnSpc>
              <a:spcBef>
                <a:spcPts val="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100000"/>
              </a:lnSpc>
              <a:spcBef>
                <a:spcPts val="400"/>
              </a:spcBef>
              <a:spcAft>
                <a:spcPts val="0"/>
              </a:spcAft>
              <a:buSzPts val="1200"/>
              <a:buNone/>
              <a:defRPr sz="1200"/>
            </a:lvl5pPr>
            <a:lvl6pPr lvl="5" rtl="0" algn="ctr">
              <a:lnSpc>
                <a:spcPct val="90000"/>
              </a:lnSpc>
              <a:spcBef>
                <a:spcPts val="400"/>
              </a:spcBef>
              <a:spcAft>
                <a:spcPts val="0"/>
              </a:spcAft>
              <a:buSzPts val="1200"/>
              <a:buNone/>
              <a:defRPr sz="1200"/>
            </a:lvl6pPr>
            <a:lvl7pPr lvl="6" rtl="0" algn="ctr">
              <a:lnSpc>
                <a:spcPct val="90000"/>
              </a:lnSpc>
              <a:spcBef>
                <a:spcPts val="600"/>
              </a:spcBef>
              <a:spcAft>
                <a:spcPts val="0"/>
              </a:spcAft>
              <a:buSzPts val="1200"/>
              <a:buNone/>
              <a:defRPr sz="1200"/>
            </a:lvl7pPr>
            <a:lvl8pPr lvl="7" rtl="0" algn="ctr">
              <a:lnSpc>
                <a:spcPct val="90000"/>
              </a:lnSpc>
              <a:spcBef>
                <a:spcPts val="400"/>
              </a:spcBef>
              <a:spcAft>
                <a:spcPts val="0"/>
              </a:spcAft>
              <a:buSzPts val="1200"/>
              <a:buNone/>
              <a:defRPr sz="1200"/>
            </a:lvl8pPr>
            <a:lvl9pPr lvl="8" rtl="0" algn="ctr">
              <a:lnSpc>
                <a:spcPct val="90000"/>
              </a:lnSpc>
              <a:spcBef>
                <a:spcPts val="400"/>
              </a:spcBef>
              <a:spcAft>
                <a:spcPts val="200"/>
              </a:spcAft>
              <a:buSzPts val="1200"/>
              <a:buNone/>
              <a:defRPr sz="1200"/>
            </a:lvl9pPr>
          </a:lstStyle>
          <a:p/>
        </p:txBody>
      </p:sp>
      <p:pic>
        <p:nvPicPr>
          <p:cNvPr id="88" name="Google Shape;88;p10"/>
          <p:cNvPicPr preferRelativeResize="0"/>
          <p:nvPr/>
        </p:nvPicPr>
        <p:blipFill rotWithShape="1">
          <a:blip r:embed="rId4">
            <a:alphaModFix/>
          </a:blip>
          <a:srcRect b="0" l="0" r="0" t="0"/>
          <a:stretch/>
        </p:blipFill>
        <p:spPr>
          <a:xfrm>
            <a:off x="7690424" y="4098434"/>
            <a:ext cx="1052750" cy="482825"/>
          </a:xfrm>
          <a:prstGeom prst="rect">
            <a:avLst/>
          </a:prstGeom>
          <a:noFill/>
          <a:ln>
            <a:noFill/>
          </a:ln>
        </p:spPr>
      </p:pic>
      <p:sp>
        <p:nvSpPr>
          <p:cNvPr id="89" name="Google Shape;89;p10"/>
          <p:cNvSpPr txBox="1"/>
          <p:nvPr/>
        </p:nvSpPr>
        <p:spPr>
          <a:xfrm>
            <a:off x="323850" y="4321250"/>
            <a:ext cx="528300" cy="461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latin typeface="Lexend Light"/>
                <a:ea typeface="Lexend Light"/>
                <a:cs typeface="Lexend Light"/>
                <a:sym typeface="Lexend Light"/>
              </a:rPr>
              <a:t>Unit:</a:t>
            </a:r>
            <a:endParaRPr sz="1800">
              <a:latin typeface="Lexend Light"/>
              <a:ea typeface="Lexend Light"/>
              <a:cs typeface="Lexend Light"/>
              <a:sym typeface="Lexen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3" Type="http://schemas.openxmlformats.org/officeDocument/2006/relationships/theme" Target="../theme/theme1.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9000" y="73800"/>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2200"/>
              <a:buFont typeface="Lexend"/>
              <a:buNone/>
              <a:defRPr b="1" sz="2200">
                <a:solidFill>
                  <a:schemeClr val="dk1"/>
                </a:solidFill>
                <a:latin typeface="Lexend"/>
                <a:ea typeface="Lexend"/>
                <a:cs typeface="Lexend"/>
                <a:sym typeface="Lexend"/>
              </a:defRPr>
            </a:lvl1pPr>
            <a:lvl2pPr lvl="1"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p:txBody>
      </p:sp>
      <p:sp>
        <p:nvSpPr>
          <p:cNvPr id="7" name="Google Shape;7;p1"/>
          <p:cNvSpPr txBox="1"/>
          <p:nvPr>
            <p:ph idx="1" type="body"/>
          </p:nvPr>
        </p:nvSpPr>
        <p:spPr>
          <a:xfrm>
            <a:off x="459000" y="523400"/>
            <a:ext cx="8226000" cy="3159900"/>
          </a:xfrm>
          <a:prstGeom prst="rect">
            <a:avLst/>
          </a:prstGeom>
          <a:noFill/>
          <a:ln>
            <a:noFill/>
          </a:ln>
        </p:spPr>
        <p:txBody>
          <a:bodyPr anchorCtr="0" anchor="t" bIns="0" lIns="0" spcFirstLastPara="1" rIns="0" wrap="square" tIns="0">
            <a:noAutofit/>
          </a:bodyPr>
          <a:lstStyle>
            <a:lvl1pPr indent="-368300" lvl="0" marL="457200" rtl="0">
              <a:lnSpc>
                <a:spcPct val="130000"/>
              </a:lnSpc>
              <a:spcBef>
                <a:spcPts val="0"/>
              </a:spcBef>
              <a:spcAft>
                <a:spcPts val="0"/>
              </a:spcAft>
              <a:buClr>
                <a:schemeClr val="dk1"/>
              </a:buClr>
              <a:buSzPts val="2200"/>
              <a:buFont typeface="Lexend"/>
              <a:buChar char="●"/>
              <a:defRPr sz="2200">
                <a:solidFill>
                  <a:schemeClr val="dk1"/>
                </a:solidFill>
                <a:latin typeface="Lexend"/>
                <a:ea typeface="Lexend"/>
                <a:cs typeface="Lexend"/>
                <a:sym typeface="Lexend"/>
              </a:defRPr>
            </a:lvl1pPr>
            <a:lvl2pPr indent="-361950" lvl="1" marL="914400" rtl="0">
              <a:lnSpc>
                <a:spcPct val="130000"/>
              </a:lnSpc>
              <a:spcBef>
                <a:spcPts val="1000"/>
              </a:spcBef>
              <a:spcAft>
                <a:spcPts val="0"/>
              </a:spcAft>
              <a:buClr>
                <a:schemeClr val="dk1"/>
              </a:buClr>
              <a:buSzPts val="2100"/>
              <a:buFont typeface="Lexend"/>
              <a:buChar char="–"/>
              <a:defRPr sz="2100">
                <a:solidFill>
                  <a:schemeClr val="dk1"/>
                </a:solidFill>
                <a:latin typeface="Lexend"/>
                <a:ea typeface="Lexend"/>
                <a:cs typeface="Lexend"/>
                <a:sym typeface="Lexend"/>
              </a:defRPr>
            </a:lvl2pPr>
            <a:lvl3pPr indent="-355600" lvl="2" marL="1371600" rtl="0">
              <a:lnSpc>
                <a:spcPct val="130000"/>
              </a:lnSpc>
              <a:spcBef>
                <a:spcPts val="1000"/>
              </a:spcBef>
              <a:spcAft>
                <a:spcPts val="0"/>
              </a:spcAft>
              <a:buClr>
                <a:schemeClr val="dk1"/>
              </a:buClr>
              <a:buSzPts val="2000"/>
              <a:buFont typeface="Lexend"/>
              <a:buChar char="–"/>
              <a:defRPr sz="2000">
                <a:solidFill>
                  <a:schemeClr val="dk1"/>
                </a:solidFill>
                <a:latin typeface="Lexend"/>
                <a:ea typeface="Lexend"/>
                <a:cs typeface="Lexend"/>
                <a:sym typeface="Lexend"/>
              </a:defRPr>
            </a:lvl3pPr>
            <a:lvl4pPr indent="-349250" lvl="3" marL="1828800" rtl="0">
              <a:lnSpc>
                <a:spcPct val="130000"/>
              </a:lnSpc>
              <a:spcBef>
                <a:spcPts val="800"/>
              </a:spcBef>
              <a:spcAft>
                <a:spcPts val="0"/>
              </a:spcAft>
              <a:buClr>
                <a:schemeClr val="dk1"/>
              </a:buClr>
              <a:buSzPts val="1900"/>
              <a:buFont typeface="Lexend"/>
              <a:buChar char="–"/>
              <a:defRPr sz="1900">
                <a:solidFill>
                  <a:schemeClr val="dk1"/>
                </a:solidFill>
                <a:latin typeface="Lexend"/>
                <a:ea typeface="Lexend"/>
                <a:cs typeface="Lexend"/>
                <a:sym typeface="Lexend"/>
              </a:defRPr>
            </a:lvl4pPr>
            <a:lvl5pPr indent="-342900" lvl="4" marL="2286000" rtl="0">
              <a:lnSpc>
                <a:spcPct val="130000"/>
              </a:lnSpc>
              <a:spcBef>
                <a:spcPts val="800"/>
              </a:spcBef>
              <a:spcAft>
                <a:spcPts val="0"/>
              </a:spcAft>
              <a:buClr>
                <a:schemeClr val="dk1"/>
              </a:buClr>
              <a:buSzPts val="1800"/>
              <a:buFont typeface="Lexend"/>
              <a:buChar char="–"/>
              <a:defRPr sz="1800">
                <a:solidFill>
                  <a:schemeClr val="dk1"/>
                </a:solidFill>
                <a:latin typeface="Lexend"/>
                <a:ea typeface="Lexend"/>
                <a:cs typeface="Lexend"/>
                <a:sym typeface="Lexend"/>
              </a:defRPr>
            </a:lvl5pPr>
            <a:lvl6pPr indent="-342900" lvl="5" marL="27432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6pPr>
            <a:lvl7pPr indent="-342900" lvl="6" marL="32004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7pPr>
            <a:lvl8pPr indent="-342900" lvl="7" marL="3657600" rtl="0">
              <a:lnSpc>
                <a:spcPct val="130000"/>
              </a:lnSpc>
              <a:spcBef>
                <a:spcPts val="400"/>
              </a:spcBef>
              <a:spcAft>
                <a:spcPts val="0"/>
              </a:spcAft>
              <a:buClr>
                <a:schemeClr val="dk1"/>
              </a:buClr>
              <a:buSzPts val="1800"/>
              <a:buFont typeface="Lexend"/>
              <a:buChar char="–"/>
              <a:defRPr sz="1800">
                <a:solidFill>
                  <a:schemeClr val="dk1"/>
                </a:solidFill>
                <a:latin typeface="Lexend"/>
                <a:ea typeface="Lexend"/>
                <a:cs typeface="Lexend"/>
                <a:sym typeface="Lexend"/>
              </a:defRPr>
            </a:lvl8pPr>
            <a:lvl9pPr indent="-342900" lvl="8" marL="4114800" rtl="0">
              <a:lnSpc>
                <a:spcPct val="130000"/>
              </a:lnSpc>
              <a:spcBef>
                <a:spcPts val="400"/>
              </a:spcBef>
              <a:spcAft>
                <a:spcPts val="200"/>
              </a:spcAft>
              <a:buClr>
                <a:schemeClr val="dk1"/>
              </a:buClr>
              <a:buSzPts val="1800"/>
              <a:buFont typeface="Kalam"/>
              <a:buChar char="–"/>
              <a:defRPr sz="1800">
                <a:solidFill>
                  <a:schemeClr val="dk1"/>
                </a:solidFill>
                <a:latin typeface="Kalam"/>
                <a:ea typeface="Kalam"/>
                <a:cs typeface="Kalam"/>
                <a:sym typeface="Kalam"/>
              </a:defRPr>
            </a:lvl9pPr>
          </a:lstStyle>
          <a:p/>
        </p:txBody>
      </p:sp>
      <p:pic>
        <p:nvPicPr>
          <p:cNvPr id="8" name="Google Shape;8;p1"/>
          <p:cNvPicPr preferRelativeResize="0"/>
          <p:nvPr/>
        </p:nvPicPr>
        <p:blipFill>
          <a:blip r:embed="rId1">
            <a:alphaModFix/>
          </a:blip>
          <a:stretch>
            <a:fillRect/>
          </a:stretch>
        </p:blipFill>
        <p:spPr>
          <a:xfrm>
            <a:off x="8524129" y="4430050"/>
            <a:ext cx="234000" cy="3182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04">
          <p15:clr>
            <a:schemeClr val="dk2"/>
          </p15:clr>
        </p15:guide>
        <p15:guide id="2" pos="1819">
          <p15:clr>
            <a:srgbClr val="0000FF"/>
          </p15:clr>
        </p15:guide>
        <p15:guide id="3" orient="horz" pos="340">
          <p15:clr>
            <a:srgbClr val="222222"/>
          </p15:clr>
        </p15:guide>
        <p15:guide id="4" pos="2123">
          <p15:clr>
            <a:srgbClr val="0000FF"/>
          </p15:clr>
        </p15:guide>
        <p15:guide id="5" pos="2880">
          <p15:clr>
            <a:srgbClr val="EA4335"/>
          </p15:clr>
        </p15:guide>
        <p15:guide id="6" pos="3637">
          <p15:clr>
            <a:srgbClr val="0000FF"/>
          </p15:clr>
        </p15:guide>
        <p15:guide id="7" pos="3941">
          <p15:clr>
            <a:srgbClr val="0000FF"/>
          </p15:clr>
        </p15:guide>
        <p15:guide id="8" pos="5556">
          <p15:clr>
            <a:srgbClr val="222222"/>
          </p15:clr>
        </p15:guide>
        <p15:guide id="9" pos="1061">
          <p15:clr>
            <a:srgbClr val="9AA0A6"/>
          </p15:clr>
        </p15:guide>
        <p15:guide id="10" pos="4699">
          <p15:clr>
            <a:srgbClr val="9AA0A6"/>
          </p15:clr>
        </p15:guide>
        <p15:guide id="11" orient="horz" pos="680">
          <p15:clr>
            <a:srgbClr val="B7B7B7"/>
          </p15:clr>
        </p15:guide>
        <p15:guide id="12" orient="horz" pos="1020">
          <p15:clr>
            <a:srgbClr val="B7B7B7"/>
          </p15:clr>
        </p15:guide>
        <p15:guide id="13" orient="horz" pos="1361">
          <p15:clr>
            <a:srgbClr val="B7B7B7"/>
          </p15:clr>
        </p15:guide>
        <p15:guide id="14" orient="horz" pos="1701">
          <p15:clr>
            <a:srgbClr val="B7B7B7"/>
          </p15:clr>
        </p15:guide>
        <p15:guide id="15" orient="horz" pos="2041">
          <p15:clr>
            <a:srgbClr val="B7B7B7"/>
          </p15:clr>
        </p15:guide>
        <p15:guide id="16" orient="horz" pos="2381">
          <p15:clr>
            <a:srgbClr val="B7B7B7"/>
          </p15:clr>
        </p15:guide>
        <p15:guide id="17" orient="horz" pos="3036">
          <p15:clr>
            <a:srgbClr val="000000"/>
          </p15:clr>
        </p15:guide>
        <p15:guide id="18" pos="2721">
          <p15:clr>
            <a:schemeClr val="dk1"/>
          </p15:clr>
        </p15:guide>
        <p15:guide id="19" pos="3039">
          <p15:clr>
            <a:schemeClr val="dk1"/>
          </p15:clr>
        </p15:guide>
        <p15:guide id="20" orient="horz" pos="510">
          <p15:clr>
            <a:srgbClr val="B7B7B7"/>
          </p15:clr>
        </p15:guide>
        <p15:guide id="21" orient="horz" pos="1620">
          <p15:clr>
            <a:srgbClr val="EA4335"/>
          </p15:clr>
        </p15:guide>
        <p15:guide id="22" orient="horz" pos="2721">
          <p15:clr>
            <a:srgbClr val="B7B7B7"/>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9.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62.png"/><Relationship Id="rId4" Type="http://schemas.openxmlformats.org/officeDocument/2006/relationships/image" Target="../media/image61.png"/><Relationship Id="rId5"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upport.thenational.academy/using-oaks-new-teaching-resources?utm_campaign=OakSlideDeck&amp;utm_medium=document&amp;utm_source=gui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image" Target="../media/image61.png"/><Relationship Id="rId5"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2.xml"/><Relationship Id="rId3" Type="http://schemas.openxmlformats.org/officeDocument/2006/relationships/hyperlink" Target="https://www.nationalarchives.gov.uk/doc/open-government-licence/version/3/" TargetMode="External"/><Relationship Id="rId4" Type="http://schemas.openxmlformats.org/officeDocument/2006/relationships/hyperlink" Target="https://www.thenational.academy/legal/terms-and-conditions" TargetMode="External"/><Relationship Id="rId5"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52.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63"/>
          <p:cNvSpPr txBox="1"/>
          <p:nvPr>
            <p:ph type="ctrTitle"/>
          </p:nvPr>
        </p:nvSpPr>
        <p:spPr>
          <a:xfrm>
            <a:off x="323850" y="810000"/>
            <a:ext cx="5450700" cy="274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Preparing to </a:t>
            </a:r>
            <a:r>
              <a:rPr lang="en-GB"/>
              <a:t>deliver</a:t>
            </a:r>
            <a:r>
              <a:rPr lang="en-GB"/>
              <a:t> a presentation</a:t>
            </a:r>
            <a:endParaRPr/>
          </a:p>
        </p:txBody>
      </p:sp>
      <p:sp>
        <p:nvSpPr>
          <p:cNvPr id="762" name="Google Shape;762;p63"/>
          <p:cNvSpPr txBox="1"/>
          <p:nvPr>
            <p:ph idx="1" type="subTitle"/>
          </p:nvPr>
        </p:nvSpPr>
        <p:spPr>
          <a:xfrm>
            <a:off x="890225" y="4327975"/>
            <a:ext cx="5986200" cy="66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Taking a stand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72"/>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Creating cue cards</a:t>
            </a:r>
            <a:endParaRPr/>
          </a:p>
        </p:txBody>
      </p:sp>
      <p:sp>
        <p:nvSpPr>
          <p:cNvPr id="846" name="Google Shape;846;p72"/>
          <p:cNvSpPr txBox="1"/>
          <p:nvPr/>
        </p:nvSpPr>
        <p:spPr>
          <a:xfrm>
            <a:off x="324000" y="754950"/>
            <a:ext cx="4989600" cy="4065600"/>
          </a:xfrm>
          <a:prstGeom prst="rect">
            <a:avLst/>
          </a:prstGeom>
          <a:solidFill>
            <a:schemeClr val="lt1"/>
          </a:solidFill>
          <a:ln>
            <a:noFill/>
          </a:ln>
        </p:spPr>
        <p:txBody>
          <a:bodyPr anchorCtr="0" anchor="t" bIns="0" lIns="0" spcFirstLastPara="1" rIns="0" wrap="square" tIns="0">
            <a:noAutofit/>
          </a:bodyPr>
          <a:lstStyle/>
          <a:p>
            <a:pPr indent="0" lvl="0" marL="0" rtl="0" algn="l">
              <a:lnSpc>
                <a:spcPct val="115000"/>
              </a:lnSpc>
              <a:spcBef>
                <a:spcPts val="1500"/>
              </a:spcBef>
              <a:spcAft>
                <a:spcPts val="0"/>
              </a:spcAft>
              <a:buClr>
                <a:schemeClr val="dk1"/>
              </a:buClr>
              <a:buSzPts val="1100"/>
              <a:buFont typeface="Arial"/>
              <a:buNone/>
            </a:pPr>
            <a:r>
              <a:rPr lang="en-GB" sz="1800">
                <a:solidFill>
                  <a:schemeClr val="dk1"/>
                </a:solidFill>
                <a:latin typeface="Lexend"/>
                <a:ea typeface="Lexend"/>
                <a:cs typeface="Lexend"/>
                <a:sym typeface="Lexend"/>
              </a:rPr>
              <a:t>Imagine a mountain. Imagine a mountain that looms over the horizon, its silhouette casting a dark shadow of challenge across the landscape of youth. Sadly, the slopes of that mountain are not covered with smooth paths and comfy seats.  Instead, they are strewn with the debris of societal pressures, educational barriers and economic uncertainties. As I stand at the base of this formidable peak, I am reminded of the uphill scramble that awaits the next generation. There will be hardship I know, but I am also hoping for the possibility of triumph. </a:t>
            </a:r>
            <a:endParaRPr sz="1800">
              <a:solidFill>
                <a:schemeClr val="dk1"/>
              </a:solidFill>
              <a:latin typeface="Lexend"/>
              <a:ea typeface="Lexend"/>
              <a:cs typeface="Lexend"/>
              <a:sym typeface="Lexend"/>
            </a:endParaRPr>
          </a:p>
        </p:txBody>
      </p:sp>
      <p:cxnSp>
        <p:nvCxnSpPr>
          <p:cNvPr id="847" name="Google Shape;847;p72"/>
          <p:cNvCxnSpPr/>
          <p:nvPr/>
        </p:nvCxnSpPr>
        <p:spPr>
          <a:xfrm>
            <a:off x="5429750" y="527775"/>
            <a:ext cx="0" cy="4651500"/>
          </a:xfrm>
          <a:prstGeom prst="straightConnector1">
            <a:avLst/>
          </a:prstGeom>
          <a:noFill/>
          <a:ln cap="flat" cmpd="sng" w="38100">
            <a:solidFill>
              <a:schemeClr val="accent4"/>
            </a:solidFill>
            <a:prstDash val="solid"/>
            <a:round/>
            <a:headEnd len="med" w="med" type="none"/>
            <a:tailEnd len="med" w="med" type="none"/>
          </a:ln>
        </p:spPr>
      </p:cxnSp>
      <p:pic>
        <p:nvPicPr>
          <p:cNvPr id="848" name="Google Shape;848;p72"/>
          <p:cNvPicPr preferRelativeResize="0"/>
          <p:nvPr/>
        </p:nvPicPr>
        <p:blipFill>
          <a:blip r:embed="rId3">
            <a:alphaModFix/>
          </a:blip>
          <a:stretch>
            <a:fillRect/>
          </a:stretch>
        </p:blipFill>
        <p:spPr>
          <a:xfrm>
            <a:off x="5492227" y="1187625"/>
            <a:ext cx="675099" cy="714550"/>
          </a:xfrm>
          <a:prstGeom prst="rect">
            <a:avLst/>
          </a:prstGeom>
          <a:noFill/>
          <a:ln>
            <a:noFill/>
          </a:ln>
        </p:spPr>
      </p:pic>
      <p:sp>
        <p:nvSpPr>
          <p:cNvPr id="849" name="Google Shape;849;p72"/>
          <p:cNvSpPr txBox="1"/>
          <p:nvPr/>
        </p:nvSpPr>
        <p:spPr>
          <a:xfrm>
            <a:off x="6217250" y="1187625"/>
            <a:ext cx="2602800" cy="104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Izzy has been working on her </a:t>
            </a:r>
            <a:r>
              <a:rPr lang="en-GB" sz="1800">
                <a:solidFill>
                  <a:schemeClr val="dk1"/>
                </a:solidFill>
                <a:latin typeface="Lexend"/>
                <a:ea typeface="Lexend"/>
                <a:cs typeface="Lexend"/>
                <a:sym typeface="Lexend"/>
              </a:rPr>
              <a:t>presentation</a:t>
            </a:r>
            <a:r>
              <a:rPr lang="en-GB" sz="1800">
                <a:solidFill>
                  <a:schemeClr val="dk1"/>
                </a:solidFill>
                <a:latin typeface="Lexend"/>
                <a:ea typeface="Lexend"/>
                <a:cs typeface="Lexend"/>
                <a:sym typeface="Lexend"/>
              </a:rPr>
              <a:t>, but now wants to create some </a:t>
            </a:r>
            <a:r>
              <a:rPr b="1" lang="en-GB" sz="1800">
                <a:solidFill>
                  <a:schemeClr val="dk1"/>
                </a:solidFill>
                <a:latin typeface="Lexend"/>
                <a:ea typeface="Lexend"/>
                <a:cs typeface="Lexend"/>
                <a:sym typeface="Lexend"/>
              </a:rPr>
              <a:t>cue cards</a:t>
            </a:r>
            <a:r>
              <a:rPr lang="en-GB" sz="18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p:txBody>
      </p:sp>
      <p:sp>
        <p:nvSpPr>
          <p:cNvPr id="850" name="Google Shape;850;p72"/>
          <p:cNvSpPr txBox="1"/>
          <p:nvPr/>
        </p:nvSpPr>
        <p:spPr>
          <a:xfrm>
            <a:off x="6217250" y="2586725"/>
            <a:ext cx="2602800" cy="138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1800">
                <a:solidFill>
                  <a:schemeClr val="accent4"/>
                </a:solidFill>
                <a:latin typeface="Lexend"/>
                <a:ea typeface="Lexend"/>
                <a:cs typeface="Lexend"/>
                <a:sym typeface="Lexend"/>
              </a:rPr>
              <a:t>Discuss: </a:t>
            </a:r>
            <a:r>
              <a:rPr lang="en-GB" sz="1800">
                <a:solidFill>
                  <a:schemeClr val="dk1"/>
                </a:solidFill>
                <a:latin typeface="Lexend"/>
                <a:ea typeface="Lexend"/>
                <a:cs typeface="Lexend"/>
                <a:sym typeface="Lexend"/>
              </a:rPr>
              <a:t>what could Izzy include on her </a:t>
            </a:r>
            <a:r>
              <a:rPr b="1" lang="en-GB" sz="1800">
                <a:solidFill>
                  <a:schemeClr val="dk1"/>
                </a:solidFill>
                <a:latin typeface="Lexend"/>
                <a:ea typeface="Lexend"/>
                <a:cs typeface="Lexend"/>
                <a:sym typeface="Lexend"/>
              </a:rPr>
              <a:t>cue card</a:t>
            </a:r>
            <a:r>
              <a:rPr lang="en-GB" sz="1800">
                <a:solidFill>
                  <a:schemeClr val="dk1"/>
                </a:solidFill>
                <a:latin typeface="Lexend"/>
                <a:ea typeface="Lexend"/>
                <a:cs typeface="Lexend"/>
                <a:sym typeface="Lexend"/>
              </a:rPr>
              <a:t>, to help her </a:t>
            </a:r>
            <a:r>
              <a:rPr lang="en-GB" sz="1800">
                <a:solidFill>
                  <a:schemeClr val="dk1"/>
                </a:solidFill>
                <a:latin typeface="Lexend"/>
                <a:ea typeface="Lexend"/>
                <a:cs typeface="Lexend"/>
                <a:sym typeface="Lexend"/>
              </a:rPr>
              <a:t>deliver</a:t>
            </a:r>
            <a:r>
              <a:rPr lang="en-GB" sz="1800">
                <a:solidFill>
                  <a:schemeClr val="dk1"/>
                </a:solidFill>
                <a:latin typeface="Lexend"/>
                <a:ea typeface="Lexend"/>
                <a:cs typeface="Lexend"/>
                <a:sym typeface="Lexend"/>
              </a:rPr>
              <a:t> her presentation?</a:t>
            </a:r>
            <a:endParaRPr sz="1800">
              <a:solidFill>
                <a:schemeClr val="dk1"/>
              </a:solidFill>
              <a:latin typeface="Lexend"/>
              <a:ea typeface="Lexend"/>
              <a:cs typeface="Lexend"/>
              <a:sym typeface="Lexend"/>
            </a:endParaRPr>
          </a:p>
        </p:txBody>
      </p:sp>
      <p:pic>
        <p:nvPicPr>
          <p:cNvPr id="851" name="Google Shape;851;p72"/>
          <p:cNvPicPr preferRelativeResize="0"/>
          <p:nvPr/>
        </p:nvPicPr>
        <p:blipFill>
          <a:blip r:embed="rId4">
            <a:alphaModFix/>
          </a:blip>
          <a:stretch>
            <a:fillRect/>
          </a:stretch>
        </p:blipFill>
        <p:spPr>
          <a:xfrm>
            <a:off x="5545899" y="2586725"/>
            <a:ext cx="618025" cy="613498"/>
          </a:xfrm>
          <a:prstGeom prst="rect">
            <a:avLst/>
          </a:prstGeom>
          <a:noFill/>
          <a:ln>
            <a:noFill/>
          </a:ln>
        </p:spPr>
      </p:pic>
      <p:sp>
        <p:nvSpPr>
          <p:cNvPr id="852" name="Google Shape;852;p72"/>
          <p:cNvSpPr txBox="1"/>
          <p:nvPr/>
        </p:nvSpPr>
        <p:spPr>
          <a:xfrm>
            <a:off x="6217250" y="1187625"/>
            <a:ext cx="2602800" cy="10467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Here is what Izzy came up with.</a:t>
            </a:r>
            <a:endParaRPr sz="1800">
              <a:solidFill>
                <a:schemeClr val="dk1"/>
              </a:solidFill>
              <a:latin typeface="Lexend"/>
              <a:ea typeface="Lexend"/>
              <a:cs typeface="Lexend"/>
              <a:sym typeface="Lexend"/>
            </a:endParaRPr>
          </a:p>
        </p:txBody>
      </p:sp>
      <p:sp>
        <p:nvSpPr>
          <p:cNvPr id="853" name="Google Shape;853;p72"/>
          <p:cNvSpPr txBox="1"/>
          <p:nvPr>
            <p:ph idx="1" type="body"/>
          </p:nvPr>
        </p:nvSpPr>
        <p:spPr>
          <a:xfrm>
            <a:off x="324000" y="759300"/>
            <a:ext cx="5043000" cy="4065600"/>
          </a:xfrm>
          <a:prstGeom prst="rect">
            <a:avLst/>
          </a:prstGeom>
          <a:solidFill>
            <a:schemeClr val="lt1"/>
          </a:solidFill>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2000" u="sng">
                <a:latin typeface="Kalam"/>
                <a:ea typeface="Kalam"/>
                <a:cs typeface="Kalam"/>
                <a:sym typeface="Kalam"/>
              </a:rPr>
              <a:t>Intro</a:t>
            </a:r>
            <a:endParaRPr sz="2000" u="sng">
              <a:latin typeface="Kalam"/>
              <a:ea typeface="Kalam"/>
              <a:cs typeface="Kalam"/>
              <a:sym typeface="Kalam"/>
            </a:endParaRPr>
          </a:p>
          <a:p>
            <a:pPr indent="0" lvl="0" marL="0" rtl="0" algn="l">
              <a:lnSpc>
                <a:spcPct val="100000"/>
              </a:lnSpc>
              <a:spcBef>
                <a:spcPts val="0"/>
              </a:spcBef>
              <a:spcAft>
                <a:spcPts val="0"/>
              </a:spcAft>
              <a:buNone/>
            </a:pPr>
            <a:r>
              <a:t/>
            </a:r>
            <a:endParaRPr sz="2000" u="sng">
              <a:latin typeface="Kalam"/>
              <a:ea typeface="Kalam"/>
              <a:cs typeface="Kalam"/>
              <a:sym typeface="Kalam"/>
            </a:endParaRPr>
          </a:p>
          <a:p>
            <a:pPr indent="0" lvl="0" marL="0" rtl="0" algn="l">
              <a:lnSpc>
                <a:spcPct val="100000"/>
              </a:lnSpc>
              <a:spcBef>
                <a:spcPts val="0"/>
              </a:spcBef>
              <a:spcAft>
                <a:spcPts val="0"/>
              </a:spcAft>
              <a:buNone/>
            </a:pPr>
            <a:r>
              <a:rPr lang="en-GB" sz="2000">
                <a:latin typeface="Kalam"/>
                <a:ea typeface="Kalam"/>
                <a:cs typeface="Kalam"/>
                <a:sym typeface="Kalam"/>
              </a:rPr>
              <a:t>Metaphor: Imagine a mountain …</a:t>
            </a:r>
            <a:endParaRPr sz="2000">
              <a:latin typeface="Kalam"/>
              <a:ea typeface="Kalam"/>
              <a:cs typeface="Kalam"/>
              <a:sym typeface="Kalam"/>
            </a:endParaRPr>
          </a:p>
          <a:p>
            <a:pPr indent="0" lvl="0" marL="0" rtl="0" algn="l">
              <a:lnSpc>
                <a:spcPct val="100000"/>
              </a:lnSpc>
              <a:spcBef>
                <a:spcPts val="0"/>
              </a:spcBef>
              <a:spcAft>
                <a:spcPts val="0"/>
              </a:spcAft>
              <a:buNone/>
            </a:pPr>
            <a:r>
              <a:rPr lang="en-GB" sz="2000">
                <a:latin typeface="Kalam"/>
                <a:ea typeface="Kalam"/>
                <a:cs typeface="Kalam"/>
                <a:sym typeface="Kalam"/>
              </a:rPr>
              <a:t>Mountain’s slopes filled with obstacles:</a:t>
            </a:r>
            <a:endParaRPr sz="2000">
              <a:latin typeface="Kalam"/>
              <a:ea typeface="Kalam"/>
              <a:cs typeface="Kalam"/>
              <a:sym typeface="Kalam"/>
            </a:endParaRPr>
          </a:p>
          <a:p>
            <a:pPr indent="-355600" lvl="0" marL="457200" rtl="0" algn="l">
              <a:lnSpc>
                <a:spcPct val="100000"/>
              </a:lnSpc>
              <a:spcBef>
                <a:spcPts val="1000"/>
              </a:spcBef>
              <a:spcAft>
                <a:spcPts val="0"/>
              </a:spcAft>
              <a:buSzPts val="2000"/>
              <a:buFont typeface="Kalam"/>
              <a:buChar char="●"/>
            </a:pPr>
            <a:r>
              <a:rPr lang="en-GB" sz="2000">
                <a:latin typeface="Kalam"/>
                <a:ea typeface="Kalam"/>
                <a:cs typeface="Kalam"/>
                <a:sym typeface="Kalam"/>
              </a:rPr>
              <a:t>Societal pressures</a:t>
            </a:r>
            <a:endParaRPr sz="2000">
              <a:latin typeface="Kalam"/>
              <a:ea typeface="Kalam"/>
              <a:cs typeface="Kalam"/>
              <a:sym typeface="Kalam"/>
            </a:endParaRPr>
          </a:p>
          <a:p>
            <a:pPr indent="-355600" lvl="0" marL="457200" rtl="0" algn="l">
              <a:lnSpc>
                <a:spcPct val="100000"/>
              </a:lnSpc>
              <a:spcBef>
                <a:spcPts val="0"/>
              </a:spcBef>
              <a:spcAft>
                <a:spcPts val="0"/>
              </a:spcAft>
              <a:buSzPts val="2000"/>
              <a:buFont typeface="Kalam"/>
              <a:buChar char="●"/>
            </a:pPr>
            <a:r>
              <a:rPr lang="en-GB" sz="2000">
                <a:latin typeface="Kalam"/>
                <a:ea typeface="Kalam"/>
                <a:cs typeface="Kalam"/>
                <a:sym typeface="Kalam"/>
              </a:rPr>
              <a:t>Educational barriers</a:t>
            </a:r>
            <a:endParaRPr sz="2000">
              <a:latin typeface="Kalam"/>
              <a:ea typeface="Kalam"/>
              <a:cs typeface="Kalam"/>
              <a:sym typeface="Kalam"/>
            </a:endParaRPr>
          </a:p>
          <a:p>
            <a:pPr indent="-355600" lvl="0" marL="457200" rtl="0" algn="l">
              <a:lnSpc>
                <a:spcPct val="100000"/>
              </a:lnSpc>
              <a:spcBef>
                <a:spcPts val="0"/>
              </a:spcBef>
              <a:spcAft>
                <a:spcPts val="0"/>
              </a:spcAft>
              <a:buSzPts val="2000"/>
              <a:buFont typeface="Kalam"/>
              <a:buChar char="●"/>
            </a:pPr>
            <a:r>
              <a:rPr lang="en-GB" sz="2000">
                <a:latin typeface="Kalam"/>
                <a:ea typeface="Kalam"/>
                <a:cs typeface="Kalam"/>
                <a:sym typeface="Kalam"/>
              </a:rPr>
              <a:t>Economic uncertainties</a:t>
            </a:r>
            <a:endParaRPr sz="2000">
              <a:latin typeface="Kalam"/>
              <a:ea typeface="Kalam"/>
              <a:cs typeface="Kalam"/>
              <a:sym typeface="Kalam"/>
            </a:endParaRPr>
          </a:p>
          <a:p>
            <a:pPr indent="0" lvl="0" marL="0" rtl="0" algn="l">
              <a:lnSpc>
                <a:spcPct val="100000"/>
              </a:lnSpc>
              <a:spcBef>
                <a:spcPts val="1000"/>
              </a:spcBef>
              <a:spcAft>
                <a:spcPts val="0"/>
              </a:spcAft>
              <a:buNone/>
            </a:pPr>
            <a:r>
              <a:rPr lang="en-GB" sz="2000">
                <a:latin typeface="Kalam"/>
                <a:ea typeface="Kalam"/>
                <a:cs typeface="Kalam"/>
                <a:sym typeface="Kalam"/>
              </a:rPr>
              <a:t>I stand at the base of this formidable peak … reminded of the uphill scramble that awaits the next generation</a:t>
            </a:r>
            <a:endParaRPr sz="2000">
              <a:latin typeface="Kalam"/>
              <a:ea typeface="Kalam"/>
              <a:cs typeface="Kalam"/>
              <a:sym typeface="Kalam"/>
            </a:endParaRPr>
          </a:p>
          <a:p>
            <a:pPr indent="0" lvl="0" marL="0" rtl="0" algn="l">
              <a:lnSpc>
                <a:spcPct val="100000"/>
              </a:lnSpc>
              <a:spcBef>
                <a:spcPts val="1000"/>
              </a:spcBef>
              <a:spcAft>
                <a:spcPts val="0"/>
              </a:spcAft>
              <a:buNone/>
            </a:pPr>
            <a:r>
              <a:rPr lang="en-GB" sz="2000">
                <a:latin typeface="Kalam"/>
                <a:ea typeface="Kalam"/>
                <a:cs typeface="Kalam"/>
                <a:sym typeface="Kalam"/>
              </a:rPr>
              <a:t>hoping for the possibility of triumph. </a:t>
            </a:r>
            <a:endParaRPr sz="2000">
              <a:latin typeface="Kalam"/>
              <a:ea typeface="Kalam"/>
              <a:cs typeface="Kalam"/>
              <a:sym typeface="Kalam"/>
            </a:endParaRPr>
          </a:p>
          <a:p>
            <a:pPr indent="0" lvl="0" marL="0" rtl="0" algn="l">
              <a:spcBef>
                <a:spcPts val="1000"/>
              </a:spcBef>
              <a:spcAft>
                <a:spcPts val="0"/>
              </a:spcAft>
              <a:buNone/>
            </a:pPr>
            <a:r>
              <a:t/>
            </a:r>
            <a:endParaRPr sz="2000">
              <a:latin typeface="Kalam"/>
              <a:ea typeface="Kalam"/>
              <a:cs typeface="Kalam"/>
              <a:sym typeface="Kalam"/>
            </a:endParaRPr>
          </a:p>
          <a:p>
            <a:pPr indent="0" lvl="0" marL="0" rtl="0" algn="l">
              <a:spcBef>
                <a:spcPts val="1000"/>
              </a:spcBef>
              <a:spcAft>
                <a:spcPts val="0"/>
              </a:spcAft>
              <a:buNone/>
            </a:pPr>
            <a:r>
              <a:t/>
            </a:r>
            <a:endParaRPr sz="2000">
              <a:latin typeface="Kalam"/>
              <a:ea typeface="Kalam"/>
              <a:cs typeface="Kalam"/>
              <a:sym typeface="Kalam"/>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854" name="Google Shape;854;p72"/>
          <p:cNvSpPr txBox="1"/>
          <p:nvPr/>
        </p:nvSpPr>
        <p:spPr>
          <a:xfrm>
            <a:off x="5545900" y="2586725"/>
            <a:ext cx="3274200" cy="13884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she has included:</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key ideas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sentence starters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r</a:t>
            </a:r>
            <a:r>
              <a:rPr lang="en-GB" sz="1800">
                <a:solidFill>
                  <a:schemeClr val="dk1"/>
                </a:solidFill>
                <a:latin typeface="Lexend"/>
                <a:ea typeface="Lexend"/>
                <a:cs typeface="Lexend"/>
                <a:sym typeface="Lexend"/>
              </a:rPr>
              <a:t>hetorical</a:t>
            </a:r>
            <a:r>
              <a:rPr lang="en-GB" sz="1800">
                <a:solidFill>
                  <a:schemeClr val="dk1"/>
                </a:solidFill>
                <a:latin typeface="Lexend"/>
                <a:ea typeface="Lexend"/>
                <a:cs typeface="Lexend"/>
                <a:sym typeface="Lexend"/>
              </a:rPr>
              <a:t> devices</a:t>
            </a:r>
            <a:endParaRPr sz="1800">
              <a:solidFill>
                <a:schemeClr val="dk1"/>
              </a:solidFill>
              <a:latin typeface="Lexend"/>
              <a:ea typeface="Lexend"/>
              <a:cs typeface="Lexend"/>
              <a:sym typeface="Lexe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8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85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3"/>
          <p:cNvSpPr txBox="1"/>
          <p:nvPr>
            <p:ph idx="1" type="body"/>
          </p:nvPr>
        </p:nvSpPr>
        <p:spPr>
          <a:xfrm>
            <a:off x="324000" y="759300"/>
            <a:ext cx="7135200" cy="558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solidFill>
                  <a:schemeClr val="accent4"/>
                </a:solidFill>
              </a:rPr>
              <a:t>Create </a:t>
            </a:r>
            <a:r>
              <a:rPr lang="en-GB" sz="1800"/>
              <a:t>your own set of </a:t>
            </a:r>
            <a:r>
              <a:rPr b="1" lang="en-GB" sz="1800"/>
              <a:t>cue cards</a:t>
            </a:r>
            <a:r>
              <a:rPr lang="en-GB" sz="1800"/>
              <a:t> to help you deliver your presentation.</a:t>
            </a:r>
            <a:endParaRPr sz="1800"/>
          </a:p>
        </p:txBody>
      </p:sp>
      <p:sp>
        <p:nvSpPr>
          <p:cNvPr id="860" name="Google Shape;860;p73"/>
          <p:cNvSpPr txBox="1"/>
          <p:nvPr>
            <p:ph type="title"/>
          </p:nvPr>
        </p:nvSpPr>
        <p:spPr>
          <a:xfrm>
            <a:off x="1479300" y="36000"/>
            <a:ext cx="6855300" cy="38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Creating cue cards</a:t>
            </a:r>
            <a:endParaRPr/>
          </a:p>
        </p:txBody>
      </p:sp>
      <p:sp>
        <p:nvSpPr>
          <p:cNvPr id="861" name="Google Shape;861;p73"/>
          <p:cNvSpPr txBox="1"/>
          <p:nvPr/>
        </p:nvSpPr>
        <p:spPr>
          <a:xfrm>
            <a:off x="324000" y="1654450"/>
            <a:ext cx="3873000" cy="343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They should include:</a:t>
            </a:r>
            <a:endParaRPr sz="1800">
              <a:solidFill>
                <a:schemeClr val="dk1"/>
              </a:solidFill>
              <a:latin typeface="Lexend"/>
              <a:ea typeface="Lexend"/>
              <a:cs typeface="Lexend"/>
              <a:sym typeface="Lexend"/>
            </a:endParaRPr>
          </a:p>
        </p:txBody>
      </p:sp>
      <p:sp>
        <p:nvSpPr>
          <p:cNvPr id="862" name="Google Shape;862;p73"/>
          <p:cNvSpPr txBox="1"/>
          <p:nvPr/>
        </p:nvSpPr>
        <p:spPr>
          <a:xfrm>
            <a:off x="324000" y="2118550"/>
            <a:ext cx="8496000" cy="8535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key ideas from your introduction</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sentence starters/key words to help introduce your ideas</a:t>
            </a:r>
            <a:endParaRPr sz="1800">
              <a:solidFill>
                <a:schemeClr val="dk1"/>
              </a:solidFill>
              <a:latin typeface="Lexend"/>
              <a:ea typeface="Lexend"/>
              <a:cs typeface="Lexend"/>
              <a:sym typeface="Lexend"/>
            </a:endParaRPr>
          </a:p>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any rhetorical devices e.g. anecdote/facts/statistics you want to include</a:t>
            </a:r>
            <a:endParaRPr sz="1800">
              <a:solidFill>
                <a:schemeClr val="dk1"/>
              </a:solidFill>
              <a:latin typeface="Lexend"/>
              <a:ea typeface="Lexend"/>
              <a:cs typeface="Lexend"/>
              <a:sym typeface="Lexend"/>
            </a:endParaRPr>
          </a:p>
        </p:txBody>
      </p:sp>
      <p:sp>
        <p:nvSpPr>
          <p:cNvPr id="863" name="Google Shape;863;p73"/>
          <p:cNvSpPr txBox="1"/>
          <p:nvPr/>
        </p:nvSpPr>
        <p:spPr>
          <a:xfrm>
            <a:off x="324000" y="3198550"/>
            <a:ext cx="3873000" cy="343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They should not include:</a:t>
            </a:r>
            <a:endParaRPr sz="1800">
              <a:solidFill>
                <a:schemeClr val="dk1"/>
              </a:solidFill>
              <a:latin typeface="Lexend"/>
              <a:ea typeface="Lexend"/>
              <a:cs typeface="Lexend"/>
              <a:sym typeface="Lexend"/>
            </a:endParaRPr>
          </a:p>
        </p:txBody>
      </p:sp>
      <p:sp>
        <p:nvSpPr>
          <p:cNvPr id="864" name="Google Shape;864;p73"/>
          <p:cNvSpPr txBox="1"/>
          <p:nvPr/>
        </p:nvSpPr>
        <p:spPr>
          <a:xfrm>
            <a:off x="324000" y="3645475"/>
            <a:ext cx="3873000" cy="3438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full sentences</a:t>
            </a:r>
            <a:endParaRPr sz="1800">
              <a:solidFill>
                <a:schemeClr val="dk1"/>
              </a:solidFill>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pic>
        <p:nvPicPr>
          <p:cNvPr id="869" name="Google Shape;869;p74"/>
          <p:cNvPicPr preferRelativeResize="0"/>
          <p:nvPr/>
        </p:nvPicPr>
        <p:blipFill>
          <a:blip r:embed="rId3">
            <a:alphaModFix/>
          </a:blip>
          <a:stretch>
            <a:fillRect/>
          </a:stretch>
        </p:blipFill>
        <p:spPr>
          <a:xfrm>
            <a:off x="324000" y="676050"/>
            <a:ext cx="406932" cy="403952"/>
          </a:xfrm>
          <a:prstGeom prst="rect">
            <a:avLst/>
          </a:prstGeom>
          <a:noFill/>
          <a:ln>
            <a:noFill/>
          </a:ln>
        </p:spPr>
      </p:pic>
      <p:sp>
        <p:nvSpPr>
          <p:cNvPr id="870" name="Google Shape;870;p74"/>
          <p:cNvSpPr txBox="1"/>
          <p:nvPr>
            <p:ph idx="1" type="body"/>
          </p:nvPr>
        </p:nvSpPr>
        <p:spPr>
          <a:xfrm>
            <a:off x="324000" y="676050"/>
            <a:ext cx="8237700" cy="537900"/>
          </a:xfrm>
          <a:prstGeom prst="rect">
            <a:avLst/>
          </a:prstGeom>
        </p:spPr>
        <p:txBody>
          <a:bodyPr anchorCtr="0" anchor="t" bIns="0" lIns="0" spcFirstLastPara="1" rIns="0" wrap="square" tIns="0">
            <a:noAutofit/>
          </a:bodyPr>
          <a:lstStyle/>
          <a:p>
            <a:pPr indent="457200" lvl="0" marL="0" rtl="0" algn="l">
              <a:spcBef>
                <a:spcPts val="0"/>
              </a:spcBef>
              <a:spcAft>
                <a:spcPts val="1000"/>
              </a:spcAft>
              <a:buNone/>
            </a:pPr>
            <a:r>
              <a:rPr b="1" lang="en-GB" sz="1800">
                <a:solidFill>
                  <a:schemeClr val="accent4"/>
                </a:solidFill>
              </a:rPr>
              <a:t>Discuss:</a:t>
            </a:r>
            <a:r>
              <a:rPr lang="en-GB" sz="1800"/>
              <a:t> how could these </a:t>
            </a:r>
            <a:r>
              <a:rPr b="1" lang="en-GB" sz="1800"/>
              <a:t>cue cards</a:t>
            </a:r>
            <a:r>
              <a:rPr lang="en-GB" sz="1800"/>
              <a:t> be improved?</a:t>
            </a:r>
            <a:endParaRPr sz="1800"/>
          </a:p>
        </p:txBody>
      </p:sp>
      <p:sp>
        <p:nvSpPr>
          <p:cNvPr id="871" name="Google Shape;871;p74"/>
          <p:cNvSpPr txBox="1"/>
          <p:nvPr>
            <p:ph type="title"/>
          </p:nvPr>
        </p:nvSpPr>
        <p:spPr>
          <a:xfrm>
            <a:off x="1479300" y="36000"/>
            <a:ext cx="6855300" cy="38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Creating cue cards</a:t>
            </a:r>
            <a:endParaRPr/>
          </a:p>
        </p:txBody>
      </p:sp>
      <p:sp>
        <p:nvSpPr>
          <p:cNvPr id="872" name="Google Shape;872;p74"/>
          <p:cNvSpPr txBox="1"/>
          <p:nvPr>
            <p:ph idx="4294967295" type="body"/>
          </p:nvPr>
        </p:nvSpPr>
        <p:spPr>
          <a:xfrm>
            <a:off x="324000" y="1506175"/>
            <a:ext cx="4500000" cy="3155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latin typeface="Kalam"/>
                <a:ea typeface="Kalam"/>
                <a:cs typeface="Kalam"/>
                <a:sym typeface="Kalam"/>
              </a:rPr>
              <a:t>Intro: </a:t>
            </a:r>
            <a:endParaRPr sz="2000">
              <a:latin typeface="Kalam"/>
              <a:ea typeface="Kalam"/>
              <a:cs typeface="Kalam"/>
              <a:sym typeface="Kalam"/>
            </a:endParaRPr>
          </a:p>
          <a:p>
            <a:pPr indent="0" lvl="0" marL="0" rtl="0" algn="l">
              <a:lnSpc>
                <a:spcPct val="115000"/>
              </a:lnSpc>
              <a:spcBef>
                <a:spcPts val="0"/>
              </a:spcBef>
              <a:spcAft>
                <a:spcPts val="0"/>
              </a:spcAft>
              <a:buClr>
                <a:schemeClr val="dk1"/>
              </a:buClr>
              <a:buSzPts val="1100"/>
              <a:buFont typeface="Arial"/>
              <a:buNone/>
            </a:pPr>
            <a:r>
              <a:rPr lang="en-GB" sz="2000">
                <a:latin typeface="Kalam"/>
                <a:ea typeface="Kalam"/>
                <a:cs typeface="Kalam"/>
                <a:sym typeface="Kalam"/>
              </a:rPr>
              <a:t>Everyone in this room desires a better world for their children and future generations. It is necessary for us all to ensure a world where equality thrives. How can we achieve this? By dismantling the barriers of gender inequality. It’s time to dismantle the structures that uphold gender disparities.</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a:p>
            <a:pPr indent="0" lvl="0" marL="0" rtl="0" algn="l">
              <a:spcBef>
                <a:spcPts val="0"/>
              </a:spcBef>
              <a:spcAft>
                <a:spcPts val="1000"/>
              </a:spcAft>
              <a:buNone/>
            </a:pPr>
            <a:r>
              <a:t/>
            </a:r>
            <a:endParaRPr sz="2000">
              <a:latin typeface="Kalam"/>
              <a:ea typeface="Kalam"/>
              <a:cs typeface="Kalam"/>
              <a:sym typeface="Kalam"/>
            </a:endParaRPr>
          </a:p>
        </p:txBody>
      </p:sp>
      <p:sp>
        <p:nvSpPr>
          <p:cNvPr id="873" name="Google Shape;873;p74"/>
          <p:cNvSpPr txBox="1"/>
          <p:nvPr>
            <p:ph idx="4294967295" type="body"/>
          </p:nvPr>
        </p:nvSpPr>
        <p:spPr>
          <a:xfrm>
            <a:off x="5149350" y="1506175"/>
            <a:ext cx="3723000" cy="2895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latin typeface="Kalam"/>
                <a:ea typeface="Kalam"/>
                <a:cs typeface="Kalam"/>
                <a:sym typeface="Kalam"/>
              </a:rPr>
              <a:t>Point 1 -  gender stereotypes and expectations</a:t>
            </a:r>
            <a:endParaRPr sz="2000">
              <a:latin typeface="Kalam"/>
              <a:ea typeface="Kalam"/>
              <a:cs typeface="Kalam"/>
              <a:sym typeface="Kalam"/>
            </a:endParaRPr>
          </a:p>
          <a:p>
            <a:pPr indent="0" lvl="0" marL="0" rtl="0" algn="l">
              <a:lnSpc>
                <a:spcPct val="115000"/>
              </a:lnSpc>
              <a:spcBef>
                <a:spcPts val="0"/>
              </a:spcBef>
              <a:spcAft>
                <a:spcPts val="0"/>
              </a:spcAft>
              <a:buClr>
                <a:schemeClr val="dk1"/>
              </a:buClr>
              <a:buSzPts val="1100"/>
              <a:buFont typeface="Arial"/>
              <a:buNone/>
            </a:pPr>
            <a:r>
              <a:rPr lang="en-GB" sz="2000">
                <a:latin typeface="Kalam"/>
                <a:ea typeface="Kalam"/>
                <a:cs typeface="Kalam"/>
                <a:sym typeface="Kalam"/>
              </a:rPr>
              <a:t>Point 2 - mention statistics</a:t>
            </a:r>
            <a:endParaRPr sz="2000">
              <a:latin typeface="Kalam"/>
              <a:ea typeface="Kalam"/>
              <a:cs typeface="Kalam"/>
              <a:sym typeface="Kalam"/>
            </a:endParaRPr>
          </a:p>
          <a:p>
            <a:pPr indent="0" lvl="0" marL="0" rtl="0" algn="l">
              <a:lnSpc>
                <a:spcPct val="115000"/>
              </a:lnSpc>
              <a:spcBef>
                <a:spcPts val="0"/>
              </a:spcBef>
              <a:spcAft>
                <a:spcPts val="0"/>
              </a:spcAft>
              <a:buClr>
                <a:schemeClr val="dk1"/>
              </a:buClr>
              <a:buSzPts val="1100"/>
              <a:buFont typeface="Arial"/>
              <a:buNone/>
            </a:pPr>
            <a:r>
              <a:rPr lang="en-GB" sz="2000">
                <a:latin typeface="Kalam"/>
                <a:ea typeface="Kalam"/>
                <a:cs typeface="Kalam"/>
                <a:sym typeface="Kalam"/>
              </a:rPr>
              <a:t>Point 3 - use some rhetorical devices</a:t>
            </a:r>
            <a:endParaRPr sz="2000">
              <a:latin typeface="Kalam"/>
              <a:ea typeface="Kalam"/>
              <a:cs typeface="Kalam"/>
              <a:sym typeface="Kalam"/>
            </a:endParaRPr>
          </a:p>
          <a:p>
            <a:pPr indent="0" lvl="0" marL="0" rtl="0" algn="l">
              <a:spcBef>
                <a:spcPts val="0"/>
              </a:spcBef>
              <a:spcAft>
                <a:spcPts val="1000"/>
              </a:spcAft>
              <a:buNone/>
            </a:pPr>
            <a:r>
              <a:t/>
            </a:r>
            <a:endParaRPr sz="2000">
              <a:latin typeface="Kalam"/>
              <a:ea typeface="Kalam"/>
              <a:cs typeface="Kalam"/>
              <a:sym typeface="Kalam"/>
            </a:endParaRPr>
          </a:p>
        </p:txBody>
      </p:sp>
      <p:sp>
        <p:nvSpPr>
          <p:cNvPr id="874" name="Google Shape;874;p74"/>
          <p:cNvSpPr txBox="1"/>
          <p:nvPr>
            <p:ph idx="1" type="body"/>
          </p:nvPr>
        </p:nvSpPr>
        <p:spPr>
          <a:xfrm>
            <a:off x="324000" y="676050"/>
            <a:ext cx="7410600" cy="537900"/>
          </a:xfrm>
          <a:prstGeom prst="rect">
            <a:avLst/>
          </a:prstGeom>
          <a:solidFill>
            <a:srgbClr val="F3EEFB"/>
          </a:solidFill>
        </p:spPr>
        <p:txBody>
          <a:bodyPr anchorCtr="0" anchor="t" bIns="0" lIns="0" spcFirstLastPara="1" rIns="0" wrap="square" tIns="0">
            <a:noAutofit/>
          </a:bodyPr>
          <a:lstStyle/>
          <a:p>
            <a:pPr indent="0" lvl="0" marL="0" rtl="0" algn="l">
              <a:spcBef>
                <a:spcPts val="0"/>
              </a:spcBef>
              <a:spcAft>
                <a:spcPts val="1000"/>
              </a:spcAft>
              <a:buNone/>
            </a:pPr>
            <a:r>
              <a:rPr lang="en-GB" sz="2000">
                <a:latin typeface="Kalam"/>
                <a:ea typeface="Kalam"/>
                <a:cs typeface="Kalam"/>
                <a:sym typeface="Kalam"/>
              </a:rPr>
              <a:t>Sentence starters and key ideas could be used instead of writing out the whole introduction.</a:t>
            </a:r>
            <a:endParaRPr sz="2000">
              <a:latin typeface="Kalam"/>
              <a:ea typeface="Kalam"/>
              <a:cs typeface="Kalam"/>
              <a:sym typeface="Kalam"/>
            </a:endParaRPr>
          </a:p>
        </p:txBody>
      </p:sp>
      <p:sp>
        <p:nvSpPr>
          <p:cNvPr id="875" name="Google Shape;875;p74"/>
          <p:cNvSpPr txBox="1"/>
          <p:nvPr>
            <p:ph idx="1" type="body"/>
          </p:nvPr>
        </p:nvSpPr>
        <p:spPr>
          <a:xfrm>
            <a:off x="324000" y="676050"/>
            <a:ext cx="7364700" cy="682500"/>
          </a:xfrm>
          <a:prstGeom prst="rect">
            <a:avLst/>
          </a:prstGeom>
          <a:solidFill>
            <a:srgbClr val="F3EEFB"/>
          </a:solidFill>
        </p:spPr>
        <p:txBody>
          <a:bodyPr anchorCtr="0" anchor="t" bIns="0" lIns="0" spcFirstLastPara="1" rIns="0" wrap="square" tIns="0">
            <a:noAutofit/>
          </a:bodyPr>
          <a:lstStyle/>
          <a:p>
            <a:pPr indent="0" lvl="0" marL="0" rtl="0" algn="l">
              <a:spcBef>
                <a:spcPts val="0"/>
              </a:spcBef>
              <a:spcAft>
                <a:spcPts val="1000"/>
              </a:spcAft>
              <a:buNone/>
            </a:pPr>
            <a:r>
              <a:rPr lang="en-GB" sz="2000">
                <a:latin typeface="Kalam"/>
                <a:ea typeface="Kalam"/>
                <a:cs typeface="Kalam"/>
                <a:sym typeface="Kalam"/>
              </a:rPr>
              <a:t>The notes on each point are not specific enough. Perhaps include the statistics and rhetorical devices you want to include.</a:t>
            </a:r>
            <a:endParaRPr sz="2000">
              <a:latin typeface="Kalam"/>
              <a:ea typeface="Kalam"/>
              <a:cs typeface="Kalam"/>
              <a:sym typeface="Kalam"/>
            </a:endParaRPr>
          </a:p>
        </p:txBody>
      </p:sp>
      <p:sp>
        <p:nvSpPr>
          <p:cNvPr id="876" name="Google Shape;876;p74"/>
          <p:cNvSpPr txBox="1"/>
          <p:nvPr>
            <p:ph idx="1" type="body"/>
          </p:nvPr>
        </p:nvSpPr>
        <p:spPr>
          <a:xfrm>
            <a:off x="324000" y="676050"/>
            <a:ext cx="7364700" cy="682500"/>
          </a:xfrm>
          <a:prstGeom prst="rect">
            <a:avLst/>
          </a:prstGeom>
          <a:solidFill>
            <a:srgbClr val="F3EEFB"/>
          </a:solidFill>
        </p:spPr>
        <p:txBody>
          <a:bodyPr anchorCtr="0" anchor="t" bIns="0" lIns="0" spcFirstLastPara="1" rIns="0" wrap="square" tIns="0">
            <a:noAutofit/>
          </a:bodyPr>
          <a:lstStyle/>
          <a:p>
            <a:pPr indent="0" lvl="0" marL="0" rtl="0" algn="l">
              <a:spcBef>
                <a:spcPts val="0"/>
              </a:spcBef>
              <a:spcAft>
                <a:spcPts val="1000"/>
              </a:spcAft>
              <a:buNone/>
            </a:pPr>
            <a:r>
              <a:rPr lang="en-GB" sz="1800">
                <a:solidFill>
                  <a:schemeClr val="accent4"/>
                </a:solidFill>
              </a:rPr>
              <a:t>Check</a:t>
            </a:r>
            <a:r>
              <a:rPr b="1" lang="en-GB" sz="1800">
                <a:solidFill>
                  <a:schemeClr val="accent4"/>
                </a:solidFill>
              </a:rPr>
              <a:t> </a:t>
            </a:r>
            <a:r>
              <a:rPr lang="en-GB" sz="1800"/>
              <a:t>that your own </a:t>
            </a:r>
            <a:r>
              <a:rPr b="1" lang="en-GB" sz="1800"/>
              <a:t>cue cards</a:t>
            </a:r>
            <a:r>
              <a:rPr lang="en-GB" sz="1800"/>
              <a:t> have the right amount of information on them.</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75"/>
          <p:cNvSpPr txBox="1"/>
          <p:nvPr>
            <p:ph type="title"/>
          </p:nvPr>
        </p:nvSpPr>
        <p:spPr>
          <a:xfrm>
            <a:off x="1225225" y="2090813"/>
            <a:ext cx="6852300" cy="36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Creating cue cards</a:t>
            </a:r>
            <a:endParaRPr/>
          </a:p>
        </p:txBody>
      </p:sp>
      <p:sp>
        <p:nvSpPr>
          <p:cNvPr id="882" name="Google Shape;882;p75"/>
          <p:cNvSpPr txBox="1"/>
          <p:nvPr>
            <p:ph idx="2" type="title"/>
          </p:nvPr>
        </p:nvSpPr>
        <p:spPr>
          <a:xfrm>
            <a:off x="1225225" y="3027088"/>
            <a:ext cx="6852300" cy="369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sp>
        <p:nvSpPr>
          <p:cNvPr id="883" name="Google Shape;883;p75"/>
          <p:cNvSpPr txBox="1"/>
          <p:nvPr>
            <p:ph idx="3" type="title"/>
          </p:nvPr>
        </p:nvSpPr>
        <p:spPr>
          <a:xfrm>
            <a:off x="324000" y="657600"/>
            <a:ext cx="5741400" cy="61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Preparing to deliver a presentation</a:t>
            </a:r>
            <a:endParaRPr/>
          </a:p>
        </p:txBody>
      </p:sp>
      <p:pic>
        <p:nvPicPr>
          <p:cNvPr id="884" name="Google Shape;884;p75"/>
          <p:cNvPicPr preferRelativeResize="0"/>
          <p:nvPr/>
        </p:nvPicPr>
        <p:blipFill>
          <a:blip r:embed="rId3">
            <a:alphaModFix/>
          </a:blip>
          <a:stretch>
            <a:fillRect/>
          </a:stretch>
        </p:blipFill>
        <p:spPr>
          <a:xfrm>
            <a:off x="415180" y="2980839"/>
            <a:ext cx="450575" cy="446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6"/>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Asking and answering questions effectively</a:t>
            </a:r>
            <a:endParaRPr/>
          </a:p>
        </p:txBody>
      </p:sp>
      <p:sp>
        <p:nvSpPr>
          <p:cNvPr id="890" name="Google Shape;890;p76"/>
          <p:cNvSpPr txBox="1"/>
          <p:nvPr/>
        </p:nvSpPr>
        <p:spPr>
          <a:xfrm>
            <a:off x="324000" y="773250"/>
            <a:ext cx="7055400" cy="61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At the end of giving a presentation, you may be invited to answer questions.</a:t>
            </a:r>
            <a:endParaRPr sz="1800">
              <a:solidFill>
                <a:schemeClr val="dk1"/>
              </a:solidFill>
              <a:latin typeface="Lexend"/>
              <a:ea typeface="Lexend"/>
              <a:cs typeface="Lexend"/>
              <a:sym typeface="Lexend"/>
            </a:endParaRPr>
          </a:p>
        </p:txBody>
      </p:sp>
      <p:sp>
        <p:nvSpPr>
          <p:cNvPr id="891" name="Google Shape;891;p76"/>
          <p:cNvSpPr txBox="1"/>
          <p:nvPr/>
        </p:nvSpPr>
        <p:spPr>
          <a:xfrm>
            <a:off x="324000" y="773250"/>
            <a:ext cx="7135200" cy="6135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You also need to be able to pose effective questions too, this shows you are a good listener.</a:t>
            </a:r>
            <a:endParaRPr sz="1800">
              <a:solidFill>
                <a:schemeClr val="dk1"/>
              </a:solidFill>
              <a:latin typeface="Lexend"/>
              <a:ea typeface="Lexend"/>
              <a:cs typeface="Lexend"/>
              <a:sym typeface="Lexend"/>
            </a:endParaRPr>
          </a:p>
        </p:txBody>
      </p:sp>
      <p:sp>
        <p:nvSpPr>
          <p:cNvPr id="892" name="Google Shape;892;p76"/>
          <p:cNvSpPr txBox="1"/>
          <p:nvPr/>
        </p:nvSpPr>
        <p:spPr>
          <a:xfrm>
            <a:off x="324000" y="1460350"/>
            <a:ext cx="8418900" cy="61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accent5"/>
                </a:solidFill>
                <a:latin typeface="Lexend"/>
                <a:ea typeface="Lexend"/>
                <a:cs typeface="Lexend"/>
                <a:sym typeface="Lexend"/>
              </a:rPr>
              <a:t>Open questions</a:t>
            </a:r>
            <a:r>
              <a:rPr lang="en-GB" sz="1800">
                <a:solidFill>
                  <a:schemeClr val="dk1"/>
                </a:solidFill>
                <a:latin typeface="Lexend"/>
                <a:ea typeface="Lexend"/>
                <a:cs typeface="Lexend"/>
                <a:sym typeface="Lexend"/>
              </a:rPr>
              <a:t> invite developed responses. These are questions that go beyond a “yes” or “no” answer. </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dk1"/>
                </a:solidFill>
                <a:latin typeface="Lexend"/>
                <a:ea typeface="Lexend"/>
                <a:cs typeface="Lexend"/>
                <a:sym typeface="Lexend"/>
              </a:rPr>
              <a:t>  </a:t>
            </a:r>
            <a:endParaRPr sz="1800">
              <a:solidFill>
                <a:schemeClr val="dk1"/>
              </a:solidFill>
              <a:latin typeface="Lexend"/>
              <a:ea typeface="Lexend"/>
              <a:cs typeface="Lexend"/>
              <a:sym typeface="Lexend"/>
            </a:endParaRPr>
          </a:p>
        </p:txBody>
      </p:sp>
      <p:sp>
        <p:nvSpPr>
          <p:cNvPr id="893" name="Google Shape;893;p76"/>
          <p:cNvSpPr txBox="1"/>
          <p:nvPr/>
        </p:nvSpPr>
        <p:spPr>
          <a:xfrm>
            <a:off x="333900" y="2147450"/>
            <a:ext cx="83991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Using these sentence starters can help you to ask </a:t>
            </a:r>
            <a:r>
              <a:rPr lang="en-GB" sz="1800">
                <a:solidFill>
                  <a:schemeClr val="accent5"/>
                </a:solidFill>
                <a:latin typeface="Lexend"/>
                <a:ea typeface="Lexend"/>
                <a:cs typeface="Lexend"/>
                <a:sym typeface="Lexend"/>
              </a:rPr>
              <a:t>open questions</a:t>
            </a:r>
            <a:r>
              <a:rPr lang="en-GB" sz="18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Why do you think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What’s your opinion on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You mentioned …, why do you think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How might you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Do you think there is a valid argument to say that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What would a … look like?​</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You spoke about …, how else do you think …</a:t>
            </a:r>
            <a:endParaRPr>
              <a:solidFill>
                <a:schemeClr val="dk1"/>
              </a:solidFill>
              <a:latin typeface="Lexend"/>
              <a:ea typeface="Lexend"/>
              <a:cs typeface="Lexend"/>
              <a:sym typeface="Lexe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77"/>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sp>
        <p:nvSpPr>
          <p:cNvPr id="899" name="Google Shape;899;p77"/>
          <p:cNvSpPr txBox="1"/>
          <p:nvPr>
            <p:ph idx="1" type="subTitle"/>
          </p:nvPr>
        </p:nvSpPr>
        <p:spPr>
          <a:xfrm>
            <a:off x="324000" y="3577125"/>
            <a:ext cx="8109300" cy="730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2000"/>
              <a:t>Open questions invite developed responses.</a:t>
            </a:r>
            <a:endParaRPr sz="2000"/>
          </a:p>
        </p:txBody>
      </p:sp>
      <p:sp>
        <p:nvSpPr>
          <p:cNvPr id="900" name="Google Shape;900;p77"/>
          <p:cNvSpPr txBox="1"/>
          <p:nvPr>
            <p:ph idx="2" type="subTitle"/>
          </p:nvPr>
        </p:nvSpPr>
        <p:spPr>
          <a:xfrm>
            <a:off x="324000" y="1080000"/>
            <a:ext cx="6722400" cy="730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1000"/>
              </a:spcAft>
              <a:buClr>
                <a:schemeClr val="dk1"/>
              </a:buClr>
              <a:buSzPts val="1100"/>
              <a:buFont typeface="Arial"/>
              <a:buNone/>
            </a:pPr>
            <a:r>
              <a:rPr lang="en-GB" sz="2000"/>
              <a:t>It is a good idea to use open questions when asking questions about a presentation.</a:t>
            </a:r>
            <a:endParaRPr sz="1800"/>
          </a:p>
        </p:txBody>
      </p:sp>
      <p:sp>
        <p:nvSpPr>
          <p:cNvPr id="901" name="Google Shape;901;p77"/>
          <p:cNvSpPr txBox="1"/>
          <p:nvPr>
            <p:ph idx="4294967295" type="body"/>
          </p:nvPr>
        </p:nvSpPr>
        <p:spPr>
          <a:xfrm>
            <a:off x="324000" y="2919300"/>
            <a:ext cx="8237700" cy="320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Why?</a:t>
            </a:r>
            <a:endParaRPr sz="1800"/>
          </a:p>
        </p:txBody>
      </p:sp>
      <p:pic>
        <p:nvPicPr>
          <p:cNvPr id="902" name="Google Shape;902;p77"/>
          <p:cNvPicPr preferRelativeResize="0"/>
          <p:nvPr/>
        </p:nvPicPr>
        <p:blipFill>
          <a:blip r:embed="rId3">
            <a:alphaModFix/>
          </a:blip>
          <a:stretch>
            <a:fillRect/>
          </a:stretch>
        </p:blipFill>
        <p:spPr>
          <a:xfrm>
            <a:off x="3742833" y="2152650"/>
            <a:ext cx="3960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78"/>
          <p:cNvSpPr txBox="1"/>
          <p:nvPr>
            <p:ph idx="1" type="body"/>
          </p:nvPr>
        </p:nvSpPr>
        <p:spPr>
          <a:xfrm>
            <a:off x="324000" y="689342"/>
            <a:ext cx="7771500" cy="993300"/>
          </a:xfrm>
          <a:prstGeom prst="rect">
            <a:avLst/>
          </a:prstGeom>
        </p:spPr>
        <p:txBody>
          <a:bodyPr anchorCtr="0" anchor="t" bIns="0" lIns="0" spcFirstLastPara="1" rIns="0" wrap="square" tIns="0">
            <a:noAutofit/>
          </a:bodyPr>
          <a:lstStyle/>
          <a:p>
            <a:pPr indent="0" lvl="0" marL="0" rtl="0" algn="l">
              <a:spcBef>
                <a:spcPts val="0"/>
              </a:spcBef>
              <a:spcAft>
                <a:spcPts val="1000"/>
              </a:spcAft>
              <a:buClr>
                <a:schemeClr val="dk1"/>
              </a:buClr>
              <a:buSzPts val="1100"/>
              <a:buFont typeface="Arial"/>
              <a:buNone/>
            </a:pPr>
            <a:r>
              <a:rPr lang="en-GB" sz="1800">
                <a:solidFill>
                  <a:srgbClr val="222222"/>
                </a:solidFill>
                <a:highlight>
                  <a:schemeClr val="lt1"/>
                </a:highlight>
              </a:rPr>
              <a:t>When being asked a question, it can be a good idea to respond with new content or develop an idea covered in your presentation.</a:t>
            </a:r>
            <a:endParaRPr sz="1800"/>
          </a:p>
        </p:txBody>
      </p:sp>
      <p:sp>
        <p:nvSpPr>
          <p:cNvPr id="908" name="Google Shape;908;p78"/>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pic>
        <p:nvPicPr>
          <p:cNvPr id="909" name="Google Shape;909;p78"/>
          <p:cNvPicPr preferRelativeResize="0"/>
          <p:nvPr/>
        </p:nvPicPr>
        <p:blipFill>
          <a:blip r:embed="rId3">
            <a:alphaModFix/>
          </a:blip>
          <a:stretch>
            <a:fillRect/>
          </a:stretch>
        </p:blipFill>
        <p:spPr>
          <a:xfrm>
            <a:off x="7624434" y="3871950"/>
            <a:ext cx="777007" cy="896096"/>
          </a:xfrm>
          <a:prstGeom prst="rect">
            <a:avLst/>
          </a:prstGeom>
          <a:noFill/>
          <a:ln>
            <a:noFill/>
          </a:ln>
        </p:spPr>
      </p:pic>
      <p:sp>
        <p:nvSpPr>
          <p:cNvPr id="910" name="Google Shape;910;p78"/>
          <p:cNvSpPr txBox="1"/>
          <p:nvPr>
            <p:ph idx="1" type="body"/>
          </p:nvPr>
        </p:nvSpPr>
        <p:spPr>
          <a:xfrm>
            <a:off x="324000" y="671451"/>
            <a:ext cx="7655100" cy="6729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1000"/>
              </a:spcAft>
              <a:buNone/>
            </a:pPr>
            <a:r>
              <a:rPr lang="en-GB" sz="1800">
                <a:solidFill>
                  <a:srgbClr val="222222"/>
                </a:solidFill>
                <a:highlight>
                  <a:schemeClr val="lt1"/>
                </a:highlight>
              </a:rPr>
              <a:t>Alex has been asked the following </a:t>
            </a:r>
            <a:r>
              <a:rPr lang="en-GB" sz="1800">
                <a:solidFill>
                  <a:schemeClr val="accent5"/>
                </a:solidFill>
                <a:highlight>
                  <a:schemeClr val="lt1"/>
                </a:highlight>
              </a:rPr>
              <a:t>open question</a:t>
            </a:r>
            <a:r>
              <a:rPr lang="en-GB" sz="1800">
                <a:solidFill>
                  <a:srgbClr val="222222"/>
                </a:solidFill>
                <a:highlight>
                  <a:schemeClr val="lt1"/>
                </a:highlight>
              </a:rPr>
              <a:t>:</a:t>
            </a:r>
            <a:endParaRPr sz="1800"/>
          </a:p>
        </p:txBody>
      </p:sp>
      <p:sp>
        <p:nvSpPr>
          <p:cNvPr id="911" name="Google Shape;911;p78"/>
          <p:cNvSpPr txBox="1"/>
          <p:nvPr>
            <p:ph idx="1" type="body"/>
          </p:nvPr>
        </p:nvSpPr>
        <p:spPr>
          <a:xfrm>
            <a:off x="324000" y="671451"/>
            <a:ext cx="7592400" cy="5718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1000"/>
              </a:spcAft>
              <a:buNone/>
            </a:pPr>
            <a:r>
              <a:rPr lang="en-GB" sz="1800">
                <a:solidFill>
                  <a:srgbClr val="222222"/>
                </a:solidFill>
                <a:highlight>
                  <a:schemeClr val="lt1"/>
                </a:highlight>
              </a:rPr>
              <a:t>He doesn’t know how to answer. What could he do?</a:t>
            </a:r>
            <a:endParaRPr sz="1800"/>
          </a:p>
        </p:txBody>
      </p:sp>
      <p:sp>
        <p:nvSpPr>
          <p:cNvPr id="912" name="Google Shape;912;p78"/>
          <p:cNvSpPr txBox="1"/>
          <p:nvPr>
            <p:ph idx="1" type="body"/>
          </p:nvPr>
        </p:nvSpPr>
        <p:spPr>
          <a:xfrm>
            <a:off x="3369600" y="1432800"/>
            <a:ext cx="4140000" cy="11688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0"/>
              </a:spcAft>
              <a:buNone/>
            </a:pPr>
            <a:r>
              <a:rPr lang="en-GB" sz="1800">
                <a:highlight>
                  <a:schemeClr val="lt1"/>
                </a:highlight>
              </a:rPr>
              <a:t>It’s ok to admit you are unsure.</a:t>
            </a:r>
            <a:endParaRPr sz="1800">
              <a:highlight>
                <a:schemeClr val="lt1"/>
              </a:highlight>
            </a:endParaRPr>
          </a:p>
          <a:p>
            <a:pPr indent="0" lvl="0" marL="0" rtl="0" algn="l">
              <a:spcBef>
                <a:spcPts val="1000"/>
              </a:spcBef>
              <a:spcAft>
                <a:spcPts val="0"/>
              </a:spcAft>
              <a:buNone/>
            </a:pPr>
            <a:r>
              <a:rPr lang="en-GB" sz="1800">
                <a:highlight>
                  <a:schemeClr val="lt1"/>
                </a:highlight>
              </a:rPr>
              <a:t>You could </a:t>
            </a:r>
            <a:r>
              <a:rPr b="1" lang="en-GB" sz="1800">
                <a:highlight>
                  <a:schemeClr val="lt1"/>
                </a:highlight>
              </a:rPr>
              <a:t>speculate</a:t>
            </a:r>
            <a:r>
              <a:rPr lang="en-GB" sz="1800">
                <a:highlight>
                  <a:schemeClr val="lt1"/>
                </a:highlight>
              </a:rPr>
              <a:t> using the information you already have. </a:t>
            </a:r>
            <a:endParaRPr sz="1800">
              <a:highlight>
                <a:schemeClr val="lt1"/>
              </a:highlight>
            </a:endParaRPr>
          </a:p>
          <a:p>
            <a:pPr indent="0" lvl="0" marL="0" rtl="0" algn="l">
              <a:spcBef>
                <a:spcPts val="1000"/>
              </a:spcBef>
              <a:spcAft>
                <a:spcPts val="0"/>
              </a:spcAft>
              <a:buNone/>
            </a:pPr>
            <a:r>
              <a:t/>
            </a:r>
            <a:endParaRPr sz="1800">
              <a:highlight>
                <a:schemeClr val="lt1"/>
              </a:highlight>
            </a:endParaRPr>
          </a:p>
          <a:p>
            <a:pPr indent="0" lvl="0" marL="0" rtl="0" algn="l">
              <a:spcBef>
                <a:spcPts val="1000"/>
              </a:spcBef>
              <a:spcAft>
                <a:spcPts val="1000"/>
              </a:spcAft>
              <a:buNone/>
            </a:pPr>
            <a:r>
              <a:t/>
            </a:r>
            <a:endParaRPr sz="1800">
              <a:highlight>
                <a:schemeClr val="lt1"/>
              </a:highlight>
            </a:endParaRPr>
          </a:p>
        </p:txBody>
      </p:sp>
      <p:sp>
        <p:nvSpPr>
          <p:cNvPr id="913" name="Google Shape;913;p78"/>
          <p:cNvSpPr txBox="1"/>
          <p:nvPr>
            <p:ph idx="1" type="body"/>
          </p:nvPr>
        </p:nvSpPr>
        <p:spPr>
          <a:xfrm>
            <a:off x="3369600" y="2571750"/>
            <a:ext cx="4140000" cy="16695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0"/>
              </a:spcAft>
              <a:buNone/>
            </a:pPr>
            <a:r>
              <a:rPr b="1" lang="en-GB" sz="1800">
                <a:solidFill>
                  <a:schemeClr val="accent5"/>
                </a:solidFill>
                <a:highlight>
                  <a:schemeClr val="lt1"/>
                </a:highlight>
              </a:rPr>
              <a:t>Tentative</a:t>
            </a:r>
            <a:r>
              <a:rPr lang="en-GB" sz="1800">
                <a:solidFill>
                  <a:schemeClr val="accent5"/>
                </a:solidFill>
                <a:highlight>
                  <a:schemeClr val="lt1"/>
                </a:highlight>
              </a:rPr>
              <a:t> phrases</a:t>
            </a:r>
            <a:r>
              <a:rPr lang="en-GB" sz="1800">
                <a:solidFill>
                  <a:srgbClr val="222222"/>
                </a:solidFill>
                <a:highlight>
                  <a:schemeClr val="lt1"/>
                </a:highlight>
              </a:rPr>
              <a:t> </a:t>
            </a:r>
            <a:r>
              <a:rPr lang="en-GB" sz="1800">
                <a:highlight>
                  <a:schemeClr val="lt1"/>
                </a:highlight>
              </a:rPr>
              <a:t>can help:</a:t>
            </a:r>
            <a:endParaRPr sz="1800">
              <a:highlight>
                <a:schemeClr val="lt1"/>
              </a:highlight>
            </a:endParaRPr>
          </a:p>
          <a:p>
            <a:pPr indent="0" lvl="0" marL="0" rtl="0" algn="l">
              <a:spcBef>
                <a:spcPts val="1000"/>
              </a:spcBef>
              <a:spcAft>
                <a:spcPts val="0"/>
              </a:spcAft>
              <a:buNone/>
            </a:pPr>
            <a:r>
              <a:rPr lang="en-GB" sz="1800">
                <a:highlight>
                  <a:schemeClr val="lt1"/>
                </a:highlight>
              </a:rPr>
              <a:t>perhaps …</a:t>
            </a:r>
            <a:endParaRPr sz="1800">
              <a:highlight>
                <a:schemeClr val="lt1"/>
              </a:highlight>
            </a:endParaRPr>
          </a:p>
          <a:p>
            <a:pPr indent="0" lvl="0" marL="0" rtl="0" algn="l">
              <a:spcBef>
                <a:spcPts val="1000"/>
              </a:spcBef>
              <a:spcAft>
                <a:spcPts val="0"/>
              </a:spcAft>
              <a:buNone/>
            </a:pPr>
            <a:r>
              <a:rPr lang="en-GB" sz="1800">
                <a:highlight>
                  <a:schemeClr val="lt1"/>
                </a:highlight>
              </a:rPr>
              <a:t>maybe …</a:t>
            </a:r>
            <a:endParaRPr sz="1800">
              <a:highlight>
                <a:schemeClr val="lt1"/>
              </a:highlight>
            </a:endParaRPr>
          </a:p>
          <a:p>
            <a:pPr indent="0" lvl="0" marL="0" rtl="0" algn="l">
              <a:spcBef>
                <a:spcPts val="1000"/>
              </a:spcBef>
              <a:spcAft>
                <a:spcPts val="0"/>
              </a:spcAft>
              <a:buNone/>
            </a:pPr>
            <a:r>
              <a:rPr lang="en-GB" sz="1800">
                <a:highlight>
                  <a:schemeClr val="lt1"/>
                </a:highlight>
              </a:rPr>
              <a:t>I wonder if …</a:t>
            </a:r>
            <a:endParaRPr sz="1800">
              <a:highlight>
                <a:schemeClr val="lt1"/>
              </a:highlight>
            </a:endParaRPr>
          </a:p>
          <a:p>
            <a:pPr indent="0" lvl="0" marL="0" rtl="0" algn="l">
              <a:spcBef>
                <a:spcPts val="1000"/>
              </a:spcBef>
              <a:spcAft>
                <a:spcPts val="0"/>
              </a:spcAft>
              <a:buNone/>
            </a:pPr>
            <a:r>
              <a:t/>
            </a:r>
            <a:endParaRPr sz="1800">
              <a:solidFill>
                <a:srgbClr val="222222"/>
              </a:solidFill>
              <a:highlight>
                <a:schemeClr val="lt1"/>
              </a:highlight>
            </a:endParaRPr>
          </a:p>
          <a:p>
            <a:pPr indent="0" lvl="0" marL="0" rtl="0" algn="l">
              <a:spcBef>
                <a:spcPts val="1000"/>
              </a:spcBef>
              <a:spcAft>
                <a:spcPts val="0"/>
              </a:spcAft>
              <a:buNone/>
            </a:pPr>
            <a:r>
              <a:t/>
            </a:r>
            <a:endParaRPr sz="1800">
              <a:solidFill>
                <a:srgbClr val="222222"/>
              </a:solidFill>
              <a:highlight>
                <a:schemeClr val="lt1"/>
              </a:highlight>
            </a:endParaRPr>
          </a:p>
          <a:p>
            <a:pPr indent="0" lvl="0" marL="0" rtl="0" algn="l">
              <a:spcBef>
                <a:spcPts val="1000"/>
              </a:spcBef>
              <a:spcAft>
                <a:spcPts val="1000"/>
              </a:spcAft>
              <a:buNone/>
            </a:pPr>
            <a:r>
              <a:t/>
            </a:r>
            <a:endParaRPr sz="1800">
              <a:solidFill>
                <a:srgbClr val="222222"/>
              </a:solidFill>
              <a:highlight>
                <a:schemeClr val="lt1"/>
              </a:highlight>
            </a:endParaRPr>
          </a:p>
        </p:txBody>
      </p:sp>
      <p:sp>
        <p:nvSpPr>
          <p:cNvPr id="914" name="Google Shape;914;p78"/>
          <p:cNvSpPr txBox="1"/>
          <p:nvPr>
            <p:ph idx="1" type="body"/>
          </p:nvPr>
        </p:nvSpPr>
        <p:spPr>
          <a:xfrm>
            <a:off x="324000" y="671451"/>
            <a:ext cx="6688800" cy="1099800"/>
          </a:xfrm>
          <a:prstGeom prst="rect">
            <a:avLst/>
          </a:prstGeom>
          <a:solidFill>
            <a:schemeClr val="lt1"/>
          </a:solidFill>
        </p:spPr>
        <p:txBody>
          <a:bodyPr anchorCtr="0" anchor="t" bIns="0" lIns="0" spcFirstLastPara="1" rIns="0" wrap="square" tIns="0">
            <a:noAutofit/>
          </a:bodyPr>
          <a:lstStyle/>
          <a:p>
            <a:pPr indent="0" lvl="0" marL="0" rtl="0" algn="l">
              <a:spcBef>
                <a:spcPts val="0"/>
              </a:spcBef>
              <a:spcAft>
                <a:spcPts val="1000"/>
              </a:spcAft>
              <a:buNone/>
            </a:pPr>
            <a:r>
              <a:rPr lang="en-GB" sz="1800">
                <a:solidFill>
                  <a:srgbClr val="222222"/>
                </a:solidFill>
                <a:highlight>
                  <a:schemeClr val="lt1"/>
                </a:highlight>
              </a:rPr>
              <a:t>Alex has a go at answering the question:</a:t>
            </a:r>
            <a:endParaRPr sz="1800"/>
          </a:p>
        </p:txBody>
      </p:sp>
      <p:pic>
        <p:nvPicPr>
          <p:cNvPr id="915" name="Google Shape;915;p78"/>
          <p:cNvPicPr preferRelativeResize="0"/>
          <p:nvPr/>
        </p:nvPicPr>
        <p:blipFill>
          <a:blip r:embed="rId4">
            <a:alphaModFix/>
          </a:blip>
          <a:stretch>
            <a:fillRect/>
          </a:stretch>
        </p:blipFill>
        <p:spPr>
          <a:xfrm flipH="1">
            <a:off x="3371000" y="1312850"/>
            <a:ext cx="3822300" cy="3507550"/>
          </a:xfrm>
          <a:prstGeom prst="rect">
            <a:avLst/>
          </a:prstGeom>
          <a:noFill/>
          <a:ln>
            <a:noFill/>
          </a:ln>
        </p:spPr>
      </p:pic>
      <p:sp>
        <p:nvSpPr>
          <p:cNvPr id="916" name="Google Shape;916;p78"/>
          <p:cNvSpPr txBox="1"/>
          <p:nvPr/>
        </p:nvSpPr>
        <p:spPr>
          <a:xfrm flipH="1">
            <a:off x="3530588" y="1441817"/>
            <a:ext cx="3511200" cy="26421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2000">
                <a:latin typeface="Kalam"/>
                <a:ea typeface="Kalam"/>
                <a:cs typeface="Kalam"/>
                <a:sym typeface="Kalam"/>
              </a:rPr>
              <a:t>Thank you for the great question.</a:t>
            </a:r>
            <a:r>
              <a:rPr lang="en-GB" sz="2000">
                <a:solidFill>
                  <a:schemeClr val="accent5"/>
                </a:solidFill>
                <a:latin typeface="Kalam"/>
                <a:ea typeface="Kalam"/>
                <a:cs typeface="Kalam"/>
                <a:sym typeface="Kalam"/>
              </a:rPr>
              <a:t> I’m not sure. Perhaps </a:t>
            </a:r>
            <a:r>
              <a:rPr lang="en-GB" sz="2000">
                <a:latin typeface="Kalam"/>
                <a:ea typeface="Kalam"/>
                <a:cs typeface="Kalam"/>
                <a:sym typeface="Kalam"/>
              </a:rPr>
              <a:t>this is due to the opportunities offered in educational settings or </a:t>
            </a:r>
            <a:r>
              <a:rPr lang="en-GB" sz="2000">
                <a:solidFill>
                  <a:schemeClr val="accent5"/>
                </a:solidFill>
                <a:latin typeface="Kalam"/>
                <a:ea typeface="Kalam"/>
                <a:cs typeface="Kalam"/>
                <a:sym typeface="Kalam"/>
              </a:rPr>
              <a:t>maybe</a:t>
            </a:r>
            <a:r>
              <a:rPr lang="en-GB" sz="2000">
                <a:latin typeface="Kalam"/>
                <a:ea typeface="Kalam"/>
                <a:cs typeface="Kalam"/>
                <a:sym typeface="Kalam"/>
              </a:rPr>
              <a:t> that stereotypical expectations still exist.</a:t>
            </a:r>
            <a:endParaRPr sz="2000">
              <a:solidFill>
                <a:srgbClr val="000000"/>
              </a:solidFill>
              <a:latin typeface="Kalam"/>
              <a:ea typeface="Kalam"/>
              <a:cs typeface="Kalam"/>
              <a:sym typeface="Kalam"/>
            </a:endParaRPr>
          </a:p>
        </p:txBody>
      </p:sp>
      <p:pic>
        <p:nvPicPr>
          <p:cNvPr id="917" name="Google Shape;917;p78"/>
          <p:cNvPicPr preferRelativeResize="0"/>
          <p:nvPr/>
        </p:nvPicPr>
        <p:blipFill>
          <a:blip r:embed="rId5">
            <a:alphaModFix/>
          </a:blip>
          <a:stretch>
            <a:fillRect/>
          </a:stretch>
        </p:blipFill>
        <p:spPr>
          <a:xfrm>
            <a:off x="392400" y="1260000"/>
            <a:ext cx="2726649" cy="2899500"/>
          </a:xfrm>
          <a:prstGeom prst="rect">
            <a:avLst/>
          </a:prstGeom>
          <a:noFill/>
          <a:ln>
            <a:noFill/>
          </a:ln>
        </p:spPr>
      </p:pic>
      <p:sp>
        <p:nvSpPr>
          <p:cNvPr id="918" name="Google Shape;918;p78"/>
          <p:cNvSpPr txBox="1"/>
          <p:nvPr/>
        </p:nvSpPr>
        <p:spPr>
          <a:xfrm flipH="1">
            <a:off x="547025" y="1620000"/>
            <a:ext cx="2417400" cy="1617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2000">
                <a:latin typeface="Kalam"/>
                <a:ea typeface="Kalam"/>
                <a:cs typeface="Kalam"/>
                <a:sym typeface="Kalam"/>
              </a:rPr>
              <a:t>You mentioned parliament, why do you think less women are choosing to be in politics?</a:t>
            </a:r>
            <a:endParaRPr sz="2000">
              <a:solidFill>
                <a:srgbClr val="000000"/>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79"/>
          <p:cNvSpPr txBox="1"/>
          <p:nvPr>
            <p:ph type="title"/>
          </p:nvPr>
        </p:nvSpPr>
        <p:spPr>
          <a:xfrm>
            <a:off x="324000" y="748763"/>
            <a:ext cx="8179200" cy="4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000"/>
              <a:t>Which of the </a:t>
            </a:r>
            <a:r>
              <a:rPr lang="en-GB" sz="2000"/>
              <a:t>following</a:t>
            </a:r>
            <a:r>
              <a:rPr lang="en-GB" sz="2000"/>
              <a:t> answers uses a </a:t>
            </a:r>
            <a:r>
              <a:rPr b="1" lang="en-GB" sz="2000"/>
              <a:t>tentative</a:t>
            </a:r>
            <a:r>
              <a:rPr lang="en-GB" sz="2000"/>
              <a:t> phrase?</a:t>
            </a:r>
            <a:endParaRPr sz="2000"/>
          </a:p>
        </p:txBody>
      </p:sp>
      <p:sp>
        <p:nvSpPr>
          <p:cNvPr id="924" name="Google Shape;924;p79"/>
          <p:cNvSpPr txBox="1"/>
          <p:nvPr>
            <p:ph idx="2"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sp>
        <p:nvSpPr>
          <p:cNvPr id="925" name="Google Shape;925;p79"/>
          <p:cNvSpPr txBox="1"/>
          <p:nvPr>
            <p:ph idx="1" type="subTitle"/>
          </p:nvPr>
        </p:nvSpPr>
        <p:spPr>
          <a:xfrm>
            <a:off x="1034425" y="1761575"/>
            <a:ext cx="7506600" cy="324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1000"/>
              </a:spcAft>
              <a:buNone/>
            </a:pPr>
            <a:r>
              <a:rPr lang="en-GB" sz="2000"/>
              <a:t>Maybe we could consider an alternative, such as </a:t>
            </a:r>
            <a:r>
              <a:rPr lang="en-GB" sz="2000"/>
              <a:t>increased</a:t>
            </a:r>
            <a:r>
              <a:rPr lang="en-GB" sz="2000"/>
              <a:t> support for those that need it.</a:t>
            </a:r>
            <a:endParaRPr sz="2000"/>
          </a:p>
        </p:txBody>
      </p:sp>
      <p:sp>
        <p:nvSpPr>
          <p:cNvPr id="926" name="Google Shape;926;p79"/>
          <p:cNvSpPr txBox="1"/>
          <p:nvPr>
            <p:ph idx="3" type="subTitle"/>
          </p:nvPr>
        </p:nvSpPr>
        <p:spPr>
          <a:xfrm>
            <a:off x="1034425" y="2718047"/>
            <a:ext cx="75066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1000"/>
              </a:spcAft>
              <a:buNone/>
            </a:pPr>
            <a:r>
              <a:rPr lang="en-GB" sz="2000"/>
              <a:t>I </a:t>
            </a:r>
            <a:r>
              <a:rPr lang="en-GB" sz="2000"/>
              <a:t>unequivocally</a:t>
            </a:r>
            <a:r>
              <a:rPr lang="en-GB" sz="2000"/>
              <a:t> disagree with the idea that young people have it easy.</a:t>
            </a:r>
            <a:endParaRPr sz="2000"/>
          </a:p>
        </p:txBody>
      </p:sp>
      <p:sp>
        <p:nvSpPr>
          <p:cNvPr id="927" name="Google Shape;927;p79"/>
          <p:cNvSpPr txBox="1"/>
          <p:nvPr>
            <p:ph idx="4" type="subTitle"/>
          </p:nvPr>
        </p:nvSpPr>
        <p:spPr>
          <a:xfrm>
            <a:off x="1034425" y="3690765"/>
            <a:ext cx="7464600" cy="324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1000"/>
              </a:spcAft>
              <a:buNone/>
            </a:pPr>
            <a:r>
              <a:rPr lang="en-GB" sz="2000"/>
              <a:t>Yes, that’s right. Young people receive over 237 notifications a day.</a:t>
            </a:r>
            <a:endParaRPr sz="2000"/>
          </a:p>
        </p:txBody>
      </p:sp>
      <p:pic>
        <p:nvPicPr>
          <p:cNvPr id="928" name="Google Shape;928;p79"/>
          <p:cNvPicPr preferRelativeResize="0"/>
          <p:nvPr/>
        </p:nvPicPr>
        <p:blipFill>
          <a:blip r:embed="rId3">
            <a:alphaModFix/>
          </a:blip>
          <a:stretch>
            <a:fillRect/>
          </a:stretch>
        </p:blipFill>
        <p:spPr>
          <a:xfrm>
            <a:off x="8424008" y="1768663"/>
            <a:ext cx="3960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80"/>
          <p:cNvSpPr txBox="1"/>
          <p:nvPr>
            <p:ph type="title"/>
          </p:nvPr>
        </p:nvSpPr>
        <p:spPr>
          <a:xfrm>
            <a:off x="1479300" y="39650"/>
            <a:ext cx="6855300" cy="38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Asking and answering questions effectively</a:t>
            </a:r>
            <a:endParaRPr/>
          </a:p>
        </p:txBody>
      </p:sp>
      <p:sp>
        <p:nvSpPr>
          <p:cNvPr id="934" name="Google Shape;934;p80"/>
          <p:cNvSpPr txBox="1"/>
          <p:nvPr/>
        </p:nvSpPr>
        <p:spPr>
          <a:xfrm>
            <a:off x="324000" y="2381275"/>
            <a:ext cx="8496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Using these sentence starters can help you to ask </a:t>
            </a:r>
            <a:r>
              <a:rPr lang="en-GB" sz="1800">
                <a:solidFill>
                  <a:schemeClr val="accent5"/>
                </a:solidFill>
                <a:latin typeface="Lexend"/>
                <a:ea typeface="Lexend"/>
                <a:cs typeface="Lexend"/>
                <a:sym typeface="Lexend"/>
              </a:rPr>
              <a:t>open questions</a:t>
            </a:r>
            <a:r>
              <a:rPr lang="en-GB" sz="1800">
                <a:solidFill>
                  <a:schemeClr val="dk1"/>
                </a:solidFill>
                <a:latin typeface="Lexend"/>
                <a:ea typeface="Lexend"/>
                <a:cs typeface="Lexend"/>
                <a:sym typeface="Lexend"/>
              </a:rPr>
              <a:t>:</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Why do you think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What’s your opinion on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You mentioned…, why do you think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How might you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Do you think there is a valid argument to say that …​</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What would a … look like?​</a:t>
            </a:r>
            <a:endParaRPr sz="1800">
              <a:solidFill>
                <a:schemeClr val="dk1"/>
              </a:solidFill>
              <a:latin typeface="Lexend"/>
              <a:ea typeface="Lexend"/>
              <a:cs typeface="Lexend"/>
              <a:sym typeface="Lexend"/>
            </a:endParaRPr>
          </a:p>
          <a:p>
            <a:pPr indent="-292100" lvl="0" marL="660400" rtl="0" algn="l">
              <a:spcBef>
                <a:spcPts val="0"/>
              </a:spcBef>
              <a:spcAft>
                <a:spcPts val="0"/>
              </a:spcAft>
              <a:buClr>
                <a:schemeClr val="dk1"/>
              </a:buClr>
              <a:buSzPts val="1000"/>
              <a:buFont typeface="Lexend"/>
              <a:buChar char="●"/>
            </a:pPr>
            <a:r>
              <a:rPr lang="en-GB" sz="1800">
                <a:solidFill>
                  <a:schemeClr val="dk1"/>
                </a:solidFill>
                <a:latin typeface="Lexend"/>
                <a:ea typeface="Lexend"/>
                <a:cs typeface="Lexend"/>
                <a:sym typeface="Lexend"/>
              </a:rPr>
              <a:t>You spoke about …, how else do you think …</a:t>
            </a:r>
            <a:endParaRPr>
              <a:solidFill>
                <a:schemeClr val="dk1"/>
              </a:solidFill>
              <a:latin typeface="Lexend"/>
              <a:ea typeface="Lexend"/>
              <a:cs typeface="Lexend"/>
              <a:sym typeface="Lexend"/>
            </a:endParaRPr>
          </a:p>
        </p:txBody>
      </p:sp>
      <p:sp>
        <p:nvSpPr>
          <p:cNvPr id="935" name="Google Shape;935;p80"/>
          <p:cNvSpPr txBox="1"/>
          <p:nvPr/>
        </p:nvSpPr>
        <p:spPr>
          <a:xfrm>
            <a:off x="324000" y="804925"/>
            <a:ext cx="7135200" cy="1430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Using your own presentation or the pupil response, found on the next slide, </a:t>
            </a:r>
            <a:r>
              <a:rPr lang="en-GB" sz="1800">
                <a:solidFill>
                  <a:schemeClr val="accent5"/>
                </a:solidFill>
                <a:latin typeface="Lexend"/>
                <a:ea typeface="Lexend"/>
                <a:cs typeface="Lexend"/>
                <a:sym typeface="Lexend"/>
              </a:rPr>
              <a:t>create</a:t>
            </a:r>
            <a:r>
              <a:rPr lang="en-GB" sz="1800">
                <a:solidFill>
                  <a:schemeClr val="dk1"/>
                </a:solidFill>
                <a:latin typeface="Lexend"/>
                <a:ea typeface="Lexend"/>
                <a:cs typeface="Lexend"/>
                <a:sym typeface="Lexend"/>
              </a:rPr>
              <a:t> </a:t>
            </a:r>
            <a:r>
              <a:rPr lang="en-GB" sz="1800">
                <a:solidFill>
                  <a:schemeClr val="accent5"/>
                </a:solidFill>
                <a:latin typeface="Lexend"/>
                <a:ea typeface="Lexend"/>
                <a:cs typeface="Lexend"/>
                <a:sym typeface="Lexend"/>
              </a:rPr>
              <a:t>two </a:t>
            </a:r>
            <a:r>
              <a:rPr lang="en-GB" sz="1800">
                <a:solidFill>
                  <a:schemeClr val="dk1"/>
                </a:solidFill>
                <a:latin typeface="Lexend"/>
                <a:ea typeface="Lexend"/>
                <a:cs typeface="Lexend"/>
                <a:sym typeface="Lexend"/>
              </a:rPr>
              <a:t>open questions that could be asked.</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a:p>
            <a:pPr indent="0" lvl="0" marL="0" rtl="0" algn="l">
              <a:spcBef>
                <a:spcPts val="0"/>
              </a:spcBef>
              <a:spcAft>
                <a:spcPts val="0"/>
              </a:spcAft>
              <a:buNone/>
            </a:pPr>
            <a:r>
              <a:rPr lang="en-GB" sz="1800">
                <a:solidFill>
                  <a:schemeClr val="accent5"/>
                </a:solidFill>
                <a:latin typeface="Lexend"/>
                <a:ea typeface="Lexend"/>
                <a:cs typeface="Lexend"/>
                <a:sym typeface="Lexend"/>
              </a:rPr>
              <a:t>Practice</a:t>
            </a:r>
            <a:r>
              <a:rPr lang="en-GB" sz="1800">
                <a:solidFill>
                  <a:schemeClr val="dk1"/>
                </a:solidFill>
                <a:latin typeface="Lexend"/>
                <a:ea typeface="Lexend"/>
                <a:cs typeface="Lexend"/>
                <a:sym typeface="Lexend"/>
              </a:rPr>
              <a:t> answering the questions. Remember if you are unsure you can use </a:t>
            </a:r>
            <a:r>
              <a:rPr b="1" lang="en-GB" sz="1800">
                <a:solidFill>
                  <a:schemeClr val="accent5"/>
                </a:solidFill>
                <a:latin typeface="Lexend"/>
                <a:ea typeface="Lexend"/>
                <a:cs typeface="Lexend"/>
                <a:sym typeface="Lexend"/>
              </a:rPr>
              <a:t>tentative</a:t>
            </a:r>
            <a:r>
              <a:rPr lang="en-GB" sz="1800">
                <a:solidFill>
                  <a:schemeClr val="accent5"/>
                </a:solidFill>
                <a:latin typeface="Lexend"/>
                <a:ea typeface="Lexend"/>
                <a:cs typeface="Lexend"/>
                <a:sym typeface="Lexend"/>
              </a:rPr>
              <a:t> statements</a:t>
            </a:r>
            <a:r>
              <a:rPr lang="en-GB" sz="1800">
                <a:solidFill>
                  <a:schemeClr val="dk1"/>
                </a:solidFill>
                <a:latin typeface="Lexend"/>
                <a:ea typeface="Lexend"/>
                <a:cs typeface="Lexend"/>
                <a:sym typeface="Lexend"/>
              </a:rPr>
              <a:t> to help you </a:t>
            </a:r>
            <a:r>
              <a:rPr b="1" lang="en-GB" sz="1800">
                <a:solidFill>
                  <a:schemeClr val="dk1"/>
                </a:solidFill>
                <a:latin typeface="Lexend"/>
                <a:ea typeface="Lexend"/>
                <a:cs typeface="Lexend"/>
                <a:sym typeface="Lexend"/>
              </a:rPr>
              <a:t>speculate.</a:t>
            </a:r>
            <a:endParaRPr sz="1800">
              <a:solidFill>
                <a:schemeClr val="dk1"/>
              </a:solidFill>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81"/>
          <p:cNvSpPr txBox="1"/>
          <p:nvPr>
            <p:ph idx="1" type="body"/>
          </p:nvPr>
        </p:nvSpPr>
        <p:spPr>
          <a:xfrm>
            <a:off x="324000" y="759300"/>
            <a:ext cx="8237700" cy="30207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000">
                <a:latin typeface="Kalam"/>
                <a:ea typeface="Kalam"/>
                <a:cs typeface="Kalam"/>
                <a:sym typeface="Kalam"/>
              </a:rPr>
              <a:t>Pupil’s presentation:</a:t>
            </a:r>
            <a:endParaRPr sz="2000">
              <a:latin typeface="Kalam"/>
              <a:ea typeface="Kalam"/>
              <a:cs typeface="Kalam"/>
              <a:sym typeface="Kalam"/>
            </a:endParaRPr>
          </a:p>
          <a:p>
            <a:pPr indent="0" lvl="0" marL="0" rtl="0" algn="l">
              <a:lnSpc>
                <a:spcPct val="115000"/>
              </a:lnSpc>
              <a:spcBef>
                <a:spcPts val="1000"/>
              </a:spcBef>
              <a:spcAft>
                <a:spcPts val="0"/>
              </a:spcAft>
              <a:buClr>
                <a:schemeClr val="dk1"/>
              </a:buClr>
              <a:buSzPts val="1100"/>
              <a:buFont typeface="Arial"/>
              <a:buNone/>
            </a:pPr>
            <a:r>
              <a:rPr lang="en-GB" sz="2000">
                <a:latin typeface="Kalam"/>
                <a:ea typeface="Kalam"/>
                <a:cs typeface="Kalam"/>
                <a:sym typeface="Kalam"/>
              </a:rPr>
              <a:t>Our disregard for the challenges faced by young people has created a significant problem for our society. It’s harming our communities and the well-being of the younger generation. The delicate balance of their development is threatened by increasing academic pressures, the pervasive influence of social media, and growing economic uncertainty. Currently, young people are expected to meet higher academic standards, maintain a flawless online presence, and navigate a future filled with financial instability. We can improve the situation by acknowledging these challenges and providing better support. Here’s how you can help …</a:t>
            </a:r>
            <a:endParaRPr sz="2000">
              <a:latin typeface="Kalam"/>
              <a:ea typeface="Kalam"/>
              <a:cs typeface="Kalam"/>
              <a:sym typeface="Kalam"/>
            </a:endParaRPr>
          </a:p>
        </p:txBody>
      </p:sp>
      <p:sp>
        <p:nvSpPr>
          <p:cNvPr id="941" name="Google Shape;941;p81"/>
          <p:cNvSpPr txBox="1"/>
          <p:nvPr>
            <p:ph type="title"/>
          </p:nvPr>
        </p:nvSpPr>
        <p:spPr>
          <a:xfrm>
            <a:off x="1479300" y="39650"/>
            <a:ext cx="6855300" cy="3828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6" name="Shape 766"/>
        <p:cNvGrpSpPr/>
        <p:nvPr/>
      </p:nvGrpSpPr>
      <p:grpSpPr>
        <a:xfrm>
          <a:off x="0" y="0"/>
          <a:ext cx="0" cy="0"/>
          <a:chOff x="0" y="0"/>
          <a:chExt cx="0" cy="0"/>
        </a:xfrm>
      </p:grpSpPr>
      <p:sp>
        <p:nvSpPr>
          <p:cNvPr id="767" name="Google Shape;767;p64"/>
          <p:cNvSpPr txBox="1"/>
          <p:nvPr/>
        </p:nvSpPr>
        <p:spPr>
          <a:xfrm>
            <a:off x="4917900" y="956025"/>
            <a:ext cx="3661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1000"/>
              </a:spcAft>
              <a:buNone/>
            </a:pPr>
            <a:r>
              <a:rPr lang="en-GB" sz="1200" u="sng">
                <a:solidFill>
                  <a:srgbClr val="374CF1"/>
                </a:solidFill>
                <a:latin typeface="Lexend"/>
                <a:ea typeface="Lexend"/>
                <a:cs typeface="Lexend"/>
                <a:sym typeface="Lexend"/>
                <a:hlinkClick r:id="rId3">
                  <a:extLst>
                    <a:ext uri="{A12FA001-AC4F-418D-AE19-62706E023703}">
                      <ahyp:hlinkClr val="tx"/>
                    </a:ext>
                  </a:extLst>
                </a:hlinkClick>
              </a:rPr>
              <a:t>How our teaching resources are designed for the classroom</a:t>
            </a:r>
            <a:endParaRPr sz="1200">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82"/>
          <p:cNvSpPr txBox="1"/>
          <p:nvPr>
            <p:ph idx="1" type="body"/>
          </p:nvPr>
        </p:nvSpPr>
        <p:spPr>
          <a:xfrm>
            <a:off x="324000" y="810000"/>
            <a:ext cx="8237700" cy="484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Jun poses this question after listening to the presentation: </a:t>
            </a:r>
            <a:endParaRPr sz="1800"/>
          </a:p>
        </p:txBody>
      </p:sp>
      <p:sp>
        <p:nvSpPr>
          <p:cNvPr id="947" name="Google Shape;947;p82"/>
          <p:cNvSpPr txBox="1"/>
          <p:nvPr>
            <p:ph type="title"/>
          </p:nvPr>
        </p:nvSpPr>
        <p:spPr>
          <a:xfrm>
            <a:off x="1479300" y="39650"/>
            <a:ext cx="6855300" cy="3828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pic>
        <p:nvPicPr>
          <p:cNvPr id="948" name="Google Shape;948;p82"/>
          <p:cNvPicPr preferRelativeResize="0"/>
          <p:nvPr/>
        </p:nvPicPr>
        <p:blipFill>
          <a:blip r:embed="rId3">
            <a:alphaModFix/>
          </a:blip>
          <a:stretch>
            <a:fillRect/>
          </a:stretch>
        </p:blipFill>
        <p:spPr>
          <a:xfrm>
            <a:off x="369862" y="3780012"/>
            <a:ext cx="727174" cy="909325"/>
          </a:xfrm>
          <a:prstGeom prst="rect">
            <a:avLst/>
          </a:prstGeom>
          <a:noFill/>
          <a:ln>
            <a:noFill/>
          </a:ln>
        </p:spPr>
      </p:pic>
      <p:pic>
        <p:nvPicPr>
          <p:cNvPr id="949" name="Google Shape;949;p82"/>
          <p:cNvPicPr preferRelativeResize="0"/>
          <p:nvPr/>
        </p:nvPicPr>
        <p:blipFill>
          <a:blip r:embed="rId4">
            <a:alphaModFix/>
          </a:blip>
          <a:stretch>
            <a:fillRect/>
          </a:stretch>
        </p:blipFill>
        <p:spPr>
          <a:xfrm>
            <a:off x="1458450" y="1980000"/>
            <a:ext cx="2861548" cy="2520001"/>
          </a:xfrm>
          <a:prstGeom prst="rect">
            <a:avLst/>
          </a:prstGeom>
          <a:noFill/>
          <a:ln>
            <a:noFill/>
          </a:ln>
        </p:spPr>
      </p:pic>
      <p:sp>
        <p:nvSpPr>
          <p:cNvPr id="950" name="Google Shape;950;p82"/>
          <p:cNvSpPr txBox="1"/>
          <p:nvPr/>
        </p:nvSpPr>
        <p:spPr>
          <a:xfrm>
            <a:off x="1635831" y="2159999"/>
            <a:ext cx="2506800" cy="16953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lang="en-GB" sz="2000">
                <a:latin typeface="Kalam"/>
                <a:ea typeface="Kalam"/>
                <a:cs typeface="Kalam"/>
                <a:sym typeface="Kalam"/>
              </a:rPr>
              <a:t>Do you agree that there are less opportunities for young people?</a:t>
            </a:r>
            <a:endParaRPr sz="2000">
              <a:solidFill>
                <a:srgbClr val="000000"/>
              </a:solidFill>
              <a:latin typeface="Kalam"/>
              <a:ea typeface="Kalam"/>
              <a:cs typeface="Kalam"/>
              <a:sym typeface="Kalam"/>
            </a:endParaRPr>
          </a:p>
        </p:txBody>
      </p:sp>
      <p:sp>
        <p:nvSpPr>
          <p:cNvPr id="951" name="Google Shape;951;p82"/>
          <p:cNvSpPr txBox="1"/>
          <p:nvPr>
            <p:ph idx="1" type="body"/>
          </p:nvPr>
        </p:nvSpPr>
        <p:spPr>
          <a:xfrm>
            <a:off x="928310" y="752463"/>
            <a:ext cx="5914800" cy="484800"/>
          </a:xfrm>
          <a:prstGeom prst="rect">
            <a:avLst/>
          </a:prstGeom>
          <a:solidFill>
            <a:srgbClr val="E6F2F2"/>
          </a:solidFill>
        </p:spPr>
        <p:txBody>
          <a:bodyPr anchorCtr="0" anchor="t" bIns="0" lIns="0" spcFirstLastPara="1" rIns="0" wrap="square" tIns="0">
            <a:noAutofit/>
          </a:bodyPr>
          <a:lstStyle/>
          <a:p>
            <a:pPr indent="0" lvl="0" marL="0" rtl="0" algn="l">
              <a:spcBef>
                <a:spcPts val="0"/>
              </a:spcBef>
              <a:spcAft>
                <a:spcPts val="1000"/>
              </a:spcAft>
              <a:buNone/>
            </a:pPr>
            <a:r>
              <a:rPr b="1" lang="en-GB" sz="1800">
                <a:solidFill>
                  <a:schemeClr val="accent5"/>
                </a:solidFill>
              </a:rPr>
              <a:t>Discuss:</a:t>
            </a:r>
            <a:r>
              <a:rPr lang="en-GB" sz="1800"/>
              <a:t> why is Jun’s question not as effective as it could be?</a:t>
            </a:r>
            <a:endParaRPr sz="1800"/>
          </a:p>
        </p:txBody>
      </p:sp>
      <p:sp>
        <p:nvSpPr>
          <p:cNvPr id="952" name="Google Shape;952;p82"/>
          <p:cNvSpPr txBox="1"/>
          <p:nvPr>
            <p:ph idx="1" type="body"/>
          </p:nvPr>
        </p:nvSpPr>
        <p:spPr>
          <a:xfrm>
            <a:off x="4824000" y="2012400"/>
            <a:ext cx="3996000" cy="1990500"/>
          </a:xfrm>
          <a:prstGeom prst="rect">
            <a:avLst/>
          </a:prstGeom>
          <a:solidFill>
            <a:srgbClr val="E6F2F2"/>
          </a:solidFill>
        </p:spPr>
        <p:txBody>
          <a:bodyPr anchorCtr="0" anchor="t" bIns="0" lIns="0" spcFirstLastPara="1" rIns="0" wrap="square" tIns="0">
            <a:noAutofit/>
          </a:bodyPr>
          <a:lstStyle/>
          <a:p>
            <a:pPr indent="-368300" lvl="0" marL="457200" rtl="0" algn="l">
              <a:spcBef>
                <a:spcPts val="0"/>
              </a:spcBef>
              <a:spcAft>
                <a:spcPts val="0"/>
              </a:spcAft>
              <a:buSzPts val="2200"/>
              <a:buFont typeface="Kalam"/>
              <a:buChar char="●"/>
            </a:pPr>
            <a:r>
              <a:rPr lang="en-GB">
                <a:latin typeface="Kalam"/>
                <a:ea typeface="Kalam"/>
                <a:cs typeface="Kalam"/>
                <a:sym typeface="Kalam"/>
              </a:rPr>
              <a:t>it is a closed question</a:t>
            </a:r>
            <a:endParaRPr>
              <a:latin typeface="Kalam"/>
              <a:ea typeface="Kalam"/>
              <a:cs typeface="Kalam"/>
              <a:sym typeface="Kalam"/>
            </a:endParaRPr>
          </a:p>
          <a:p>
            <a:pPr indent="-368300" lvl="0" marL="457200" rtl="0" algn="l">
              <a:spcBef>
                <a:spcPts val="0"/>
              </a:spcBef>
              <a:spcAft>
                <a:spcPts val="0"/>
              </a:spcAft>
              <a:buSzPts val="2200"/>
              <a:buFont typeface="Kalam"/>
              <a:buChar char="●"/>
            </a:pPr>
            <a:r>
              <a:rPr lang="en-GB">
                <a:latin typeface="Kalam"/>
                <a:ea typeface="Kalam"/>
                <a:cs typeface="Kalam"/>
                <a:sym typeface="Kalam"/>
              </a:rPr>
              <a:t>the question has already been covered in the speech</a:t>
            </a:r>
            <a:endParaRPr>
              <a:latin typeface="Kalam"/>
              <a:ea typeface="Kalam"/>
              <a:cs typeface="Kalam"/>
              <a:sym typeface="Kalam"/>
            </a:endParaRPr>
          </a:p>
          <a:p>
            <a:pPr indent="-368300" lvl="0" marL="457200" rtl="0" algn="l">
              <a:spcBef>
                <a:spcPts val="0"/>
              </a:spcBef>
              <a:spcAft>
                <a:spcPts val="0"/>
              </a:spcAft>
              <a:buSzPts val="2200"/>
              <a:buFont typeface="Kalam"/>
              <a:buChar char="●"/>
            </a:pPr>
            <a:r>
              <a:rPr lang="en-GB">
                <a:latin typeface="Kalam"/>
                <a:ea typeface="Kalam"/>
                <a:cs typeface="Kalam"/>
                <a:sym typeface="Kalam"/>
              </a:rPr>
              <a:t>it does not invite a developed response</a:t>
            </a:r>
            <a:endParaRPr>
              <a:latin typeface="Kalam"/>
              <a:ea typeface="Kalam"/>
              <a:cs typeface="Kalam"/>
              <a:sym typeface="Kalam"/>
            </a:endParaRPr>
          </a:p>
        </p:txBody>
      </p:sp>
      <p:pic>
        <p:nvPicPr>
          <p:cNvPr id="953" name="Google Shape;953;p82"/>
          <p:cNvPicPr preferRelativeResize="0"/>
          <p:nvPr/>
        </p:nvPicPr>
        <p:blipFill>
          <a:blip r:embed="rId5">
            <a:alphaModFix/>
          </a:blip>
          <a:stretch>
            <a:fillRect/>
          </a:stretch>
        </p:blipFill>
        <p:spPr>
          <a:xfrm>
            <a:off x="323999" y="752463"/>
            <a:ext cx="604303" cy="599877"/>
          </a:xfrm>
          <a:prstGeom prst="rect">
            <a:avLst/>
          </a:prstGeom>
          <a:noFill/>
          <a:ln>
            <a:noFill/>
          </a:ln>
        </p:spPr>
      </p:pic>
      <p:sp>
        <p:nvSpPr>
          <p:cNvPr id="954" name="Google Shape;954;p82"/>
          <p:cNvSpPr txBox="1"/>
          <p:nvPr>
            <p:ph idx="1" type="body"/>
          </p:nvPr>
        </p:nvSpPr>
        <p:spPr>
          <a:xfrm>
            <a:off x="323999" y="752463"/>
            <a:ext cx="7204200" cy="791700"/>
          </a:xfrm>
          <a:prstGeom prst="rect">
            <a:avLst/>
          </a:prstGeom>
          <a:solidFill>
            <a:srgbClr val="E6F2F2"/>
          </a:solidFill>
        </p:spPr>
        <p:txBody>
          <a:bodyPr anchorCtr="0" anchor="t" bIns="0" lIns="0" spcFirstLastPara="1" rIns="0" wrap="square" tIns="0">
            <a:noAutofit/>
          </a:bodyPr>
          <a:lstStyle/>
          <a:p>
            <a:pPr indent="0" lvl="0" marL="0" rtl="0" algn="l">
              <a:spcBef>
                <a:spcPts val="0"/>
              </a:spcBef>
              <a:spcAft>
                <a:spcPts val="1000"/>
              </a:spcAft>
              <a:buNone/>
            </a:pPr>
            <a:r>
              <a:rPr lang="en-GB" sz="1800">
                <a:solidFill>
                  <a:schemeClr val="accent5"/>
                </a:solidFill>
              </a:rPr>
              <a:t>Consider</a:t>
            </a:r>
            <a:r>
              <a:rPr lang="en-GB" sz="1800"/>
              <a:t> your own questions. Would they give you (the speaker) the best opportunity to develop the content in your presentation?</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83"/>
          <p:cNvSpPr txBox="1"/>
          <p:nvPr>
            <p:ph idx="1" type="body"/>
          </p:nvPr>
        </p:nvSpPr>
        <p:spPr>
          <a:xfrm>
            <a:off x="324000" y="998932"/>
            <a:ext cx="8496000" cy="3740400"/>
          </a:xfrm>
          <a:prstGeom prst="rect">
            <a:avLst/>
          </a:prstGeom>
        </p:spPr>
        <p:txBody>
          <a:bodyPr anchorCtr="0" anchor="t" bIns="0" lIns="0" spcFirstLastPara="1" rIns="0" wrap="square" tIns="0">
            <a:noAutofit/>
          </a:bodyPr>
          <a:lstStyle/>
          <a:p>
            <a:pPr indent="-361950" lvl="0" marL="457200" rtl="0" algn="l">
              <a:spcBef>
                <a:spcPts val="0"/>
              </a:spcBef>
              <a:spcAft>
                <a:spcPts val="0"/>
              </a:spcAft>
              <a:buSzPts val="2100"/>
              <a:buChar char="●"/>
            </a:pPr>
            <a:r>
              <a:rPr lang="en-GB" sz="2100"/>
              <a:t>p</a:t>
            </a:r>
            <a:r>
              <a:rPr lang="en-GB" sz="2100"/>
              <a:t>resentations</a:t>
            </a:r>
            <a:r>
              <a:rPr lang="en-GB" sz="2100"/>
              <a:t> are much more engaging when the speaker does not simply read off a page or </a:t>
            </a:r>
            <a:r>
              <a:rPr lang="en-GB" sz="2100"/>
              <a:t>memorise</a:t>
            </a:r>
            <a:r>
              <a:rPr lang="en-GB" sz="2100"/>
              <a:t> word for word</a:t>
            </a:r>
            <a:endParaRPr sz="2100"/>
          </a:p>
          <a:p>
            <a:pPr indent="-361950" lvl="0" marL="457200" rtl="0" algn="l">
              <a:spcBef>
                <a:spcPts val="1000"/>
              </a:spcBef>
              <a:spcAft>
                <a:spcPts val="0"/>
              </a:spcAft>
              <a:buSzPts val="2100"/>
              <a:buChar char="●"/>
            </a:pPr>
            <a:r>
              <a:rPr lang="en-GB" sz="2100"/>
              <a:t>effective </a:t>
            </a:r>
            <a:r>
              <a:rPr b="1" lang="en-GB" sz="2100"/>
              <a:t>cue cards</a:t>
            </a:r>
            <a:r>
              <a:rPr lang="en-GB" sz="2100"/>
              <a:t> will give just the right amount of information to help to deliver and structure a presentation</a:t>
            </a:r>
            <a:endParaRPr sz="2100"/>
          </a:p>
          <a:p>
            <a:pPr indent="-361950" lvl="0" marL="457200" rtl="0" algn="l">
              <a:spcBef>
                <a:spcPts val="1000"/>
              </a:spcBef>
              <a:spcAft>
                <a:spcPts val="0"/>
              </a:spcAft>
              <a:buSzPts val="2100"/>
              <a:buChar char="●"/>
            </a:pPr>
            <a:r>
              <a:rPr lang="en-GB" sz="2100"/>
              <a:t>if you take questions, try and respond with new content rather than repeating parts of the presentation</a:t>
            </a:r>
            <a:endParaRPr sz="2100"/>
          </a:p>
          <a:p>
            <a:pPr indent="-361950" lvl="0" marL="457200" rtl="0" algn="l">
              <a:spcBef>
                <a:spcPts val="1000"/>
              </a:spcBef>
              <a:spcAft>
                <a:spcPts val="0"/>
              </a:spcAft>
              <a:buSzPts val="2100"/>
              <a:buChar char="●"/>
            </a:pPr>
            <a:r>
              <a:rPr lang="en-GB" sz="2100"/>
              <a:t>asking open questions can invite developed responses</a:t>
            </a:r>
            <a:endParaRPr sz="2100"/>
          </a:p>
          <a:p>
            <a:pPr indent="-361950" lvl="0" marL="457200" rtl="0" algn="l">
              <a:spcBef>
                <a:spcPts val="1000"/>
              </a:spcBef>
              <a:spcAft>
                <a:spcPts val="0"/>
              </a:spcAft>
              <a:buSzPts val="2100"/>
              <a:buChar char="●"/>
            </a:pPr>
            <a:r>
              <a:rPr lang="en-GB" sz="2100"/>
              <a:t>if you are unsure how to answer a question, using </a:t>
            </a:r>
            <a:r>
              <a:rPr b="1" lang="en-GB" sz="2100"/>
              <a:t>tentative</a:t>
            </a:r>
            <a:r>
              <a:rPr lang="en-GB" sz="2100"/>
              <a:t> phrases can help </a:t>
            </a:r>
            <a:endParaRPr sz="2100"/>
          </a:p>
          <a:p>
            <a:pPr indent="0" lvl="0" marL="0" rtl="0" algn="l">
              <a:spcBef>
                <a:spcPts val="1000"/>
              </a:spcBef>
              <a:spcAft>
                <a:spcPts val="0"/>
              </a:spcAft>
              <a:buNone/>
            </a:pPr>
            <a:r>
              <a:t/>
            </a:r>
            <a:endParaRPr sz="2100"/>
          </a:p>
          <a:p>
            <a:pPr indent="0" lvl="0" marL="0" rtl="0" algn="l">
              <a:spcBef>
                <a:spcPts val="1000"/>
              </a:spcBef>
              <a:spcAft>
                <a:spcPts val="1000"/>
              </a:spcAft>
              <a:buNone/>
            </a:pPr>
            <a:r>
              <a:t/>
            </a:r>
            <a:endParaRPr sz="2100"/>
          </a:p>
        </p:txBody>
      </p:sp>
      <p:sp>
        <p:nvSpPr>
          <p:cNvPr id="960" name="Google Shape;960;p83"/>
          <p:cNvSpPr txBox="1"/>
          <p:nvPr>
            <p:ph type="title"/>
          </p:nvPr>
        </p:nvSpPr>
        <p:spPr>
          <a:xfrm>
            <a:off x="1684800" y="43825"/>
            <a:ext cx="5741400" cy="382800"/>
          </a:xfrm>
          <a:prstGeom prst="rect">
            <a:avLst/>
          </a:prstGeom>
        </p:spPr>
        <p:txBody>
          <a:bodyPr anchorCtr="0" anchor="b" bIns="0" lIns="0" spcFirstLastPara="1" rIns="0" wrap="square" tIns="0">
            <a:noAutofit/>
          </a:bodyPr>
          <a:lstStyle/>
          <a:p>
            <a:pPr indent="0" lvl="0" marL="0" rtl="0" algn="l">
              <a:lnSpc>
                <a:spcPct val="100000"/>
              </a:lnSpc>
              <a:spcBef>
                <a:spcPts val="0"/>
              </a:spcBef>
              <a:spcAft>
                <a:spcPts val="0"/>
              </a:spcAft>
              <a:buNone/>
            </a:pPr>
            <a:r>
              <a:rPr lang="en-GB" sz="1800"/>
              <a:t>Preparing to deliver a presentation</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84"/>
          <p:cNvSpPr txBox="1"/>
          <p:nvPr>
            <p:ph idx="1" type="subTitle"/>
          </p:nvPr>
        </p:nvSpPr>
        <p:spPr>
          <a:xfrm>
            <a:off x="661775" y="1129425"/>
            <a:ext cx="7351200" cy="2358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 Oak National Academy 2024.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Produced in partnership with Twyford CofE Academies Trust.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Licensed on the </a:t>
            </a:r>
            <a:r>
              <a:rPr lang="en-GB" u="sng">
                <a:solidFill>
                  <a:schemeClr val="hlink"/>
                </a:solidFill>
                <a:hlinkClick r:id="rId3"/>
              </a:rPr>
              <a:t>Open Government Licence v3.0</a:t>
            </a:r>
            <a:r>
              <a:rPr lang="en-GB"/>
              <a:t>, except where otherwise stated. See </a:t>
            </a:r>
            <a:r>
              <a:rPr lang="en-GB" u="sng">
                <a:solidFill>
                  <a:schemeClr val="accent2"/>
                </a:solidFill>
                <a:hlinkClick r:id="rId4">
                  <a:extLst>
                    <a:ext uri="{A12FA001-AC4F-418D-AE19-62706E023703}">
                      <ahyp:hlinkClr val="tx"/>
                    </a:ext>
                  </a:extLst>
                </a:hlinkClick>
              </a:rPr>
              <a:t>Oak terms and conditions</a:t>
            </a:r>
            <a:r>
              <a:rPr lang="en-GB"/>
              <a:t>.</a:t>
            </a:r>
            <a:endParaRPr/>
          </a:p>
        </p:txBody>
      </p:sp>
      <p:pic>
        <p:nvPicPr>
          <p:cNvPr id="966" name="Google Shape;966;p84"/>
          <p:cNvPicPr preferRelativeResize="0"/>
          <p:nvPr/>
        </p:nvPicPr>
        <p:blipFill>
          <a:blip r:embed="rId5">
            <a:alphaModFix/>
          </a:blip>
          <a:stretch>
            <a:fillRect/>
          </a:stretch>
        </p:blipFill>
        <p:spPr>
          <a:xfrm>
            <a:off x="7242100" y="3453600"/>
            <a:ext cx="652800" cy="32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65"/>
          <p:cNvSpPr txBox="1"/>
          <p:nvPr>
            <p:ph idx="1" type="subTitle"/>
          </p:nvPr>
        </p:nvSpPr>
        <p:spPr>
          <a:xfrm>
            <a:off x="585575" y="1463950"/>
            <a:ext cx="7351200" cy="27627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GB"/>
              <a:t>I can use effective preparation strategies to help me deliver a </a:t>
            </a:r>
            <a:r>
              <a:rPr lang="en-GB"/>
              <a:t>presentation</a:t>
            </a:r>
            <a:r>
              <a:rPr lang="en-GB"/>
              <a:t> confidently.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6"/>
          <p:cNvSpPr txBox="1"/>
          <p:nvPr>
            <p:ph idx="1" type="subTitle"/>
          </p:nvPr>
        </p:nvSpPr>
        <p:spPr>
          <a:xfrm>
            <a:off x="324000" y="1038600"/>
            <a:ext cx="22035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c</a:t>
            </a:r>
            <a:r>
              <a:rPr lang="en-GB">
                <a:solidFill>
                  <a:schemeClr val="dk1"/>
                </a:solidFill>
              </a:rPr>
              <a:t>ue cards</a:t>
            </a:r>
            <a:endParaRPr>
              <a:solidFill>
                <a:schemeClr val="dk1"/>
              </a:solidFill>
            </a:endParaRPr>
          </a:p>
        </p:txBody>
      </p:sp>
      <p:sp>
        <p:nvSpPr>
          <p:cNvPr id="778" name="Google Shape;778;p66"/>
          <p:cNvSpPr txBox="1"/>
          <p:nvPr>
            <p:ph idx="2" type="subTitle"/>
          </p:nvPr>
        </p:nvSpPr>
        <p:spPr>
          <a:xfrm>
            <a:off x="2699325" y="1038600"/>
            <a:ext cx="61206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a small card used during a speech or presentation to help the speaker remember key points or prompts</a:t>
            </a:r>
            <a:endParaRPr>
              <a:solidFill>
                <a:schemeClr val="dk1"/>
              </a:solidFill>
            </a:endParaRPr>
          </a:p>
        </p:txBody>
      </p:sp>
      <p:sp>
        <p:nvSpPr>
          <p:cNvPr id="779" name="Google Shape;779;p66"/>
          <p:cNvSpPr txBox="1"/>
          <p:nvPr>
            <p:ph idx="3" type="subTitle"/>
          </p:nvPr>
        </p:nvSpPr>
        <p:spPr>
          <a:xfrm>
            <a:off x="324000" y="2029200"/>
            <a:ext cx="22035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speculate</a:t>
            </a:r>
            <a:endParaRPr>
              <a:solidFill>
                <a:schemeClr val="dk1"/>
              </a:solidFill>
            </a:endParaRPr>
          </a:p>
        </p:txBody>
      </p:sp>
      <p:sp>
        <p:nvSpPr>
          <p:cNvPr id="780" name="Google Shape;780;p66"/>
          <p:cNvSpPr txBox="1"/>
          <p:nvPr>
            <p:ph idx="4" type="subTitle"/>
          </p:nvPr>
        </p:nvSpPr>
        <p:spPr>
          <a:xfrm>
            <a:off x="2699325" y="2029200"/>
            <a:ext cx="6120600" cy="487200"/>
          </a:xfrm>
          <a:prstGeom prst="rect">
            <a:avLst/>
          </a:prstGeom>
        </p:spPr>
        <p:txBody>
          <a:bodyPr anchorCtr="0" anchor="t" bIns="0" lIns="0" spcFirstLastPara="1" rIns="0" wrap="square" tIns="0">
            <a:noAutofit/>
          </a:bodyPr>
          <a:lstStyle/>
          <a:p>
            <a:pPr indent="0" lvl="0" marL="0" rtl="0" algn="l">
              <a:spcBef>
                <a:spcPts val="0"/>
              </a:spcBef>
              <a:spcAft>
                <a:spcPts val="1000"/>
              </a:spcAft>
              <a:buClr>
                <a:schemeClr val="dk1"/>
              </a:buClr>
              <a:buSzPts val="1100"/>
              <a:buFont typeface="Arial"/>
              <a:buNone/>
            </a:pPr>
            <a:r>
              <a:rPr lang="en-GB">
                <a:solidFill>
                  <a:schemeClr val="dk1"/>
                </a:solidFill>
              </a:rPr>
              <a:t>to make guesses or predictions about something</a:t>
            </a:r>
            <a:endParaRPr>
              <a:solidFill>
                <a:schemeClr val="dk1"/>
              </a:solidFill>
            </a:endParaRPr>
          </a:p>
        </p:txBody>
      </p:sp>
      <p:sp>
        <p:nvSpPr>
          <p:cNvPr id="781" name="Google Shape;781;p66"/>
          <p:cNvSpPr txBox="1"/>
          <p:nvPr>
            <p:ph idx="5" type="subTitle"/>
          </p:nvPr>
        </p:nvSpPr>
        <p:spPr>
          <a:xfrm>
            <a:off x="324000" y="3019800"/>
            <a:ext cx="22035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naturalistic</a:t>
            </a:r>
            <a:endParaRPr>
              <a:solidFill>
                <a:schemeClr val="dk1"/>
              </a:solidFill>
            </a:endParaRPr>
          </a:p>
        </p:txBody>
      </p:sp>
      <p:sp>
        <p:nvSpPr>
          <p:cNvPr id="782" name="Google Shape;782;p66"/>
          <p:cNvSpPr txBox="1"/>
          <p:nvPr>
            <p:ph idx="6" type="subTitle"/>
          </p:nvPr>
        </p:nvSpPr>
        <p:spPr>
          <a:xfrm>
            <a:off x="2699325" y="3019800"/>
            <a:ext cx="61206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with reference to delivering a </a:t>
            </a:r>
            <a:r>
              <a:rPr lang="en-GB">
                <a:solidFill>
                  <a:schemeClr val="dk1"/>
                </a:solidFill>
              </a:rPr>
              <a:t>presentation</a:t>
            </a:r>
            <a:r>
              <a:rPr lang="en-GB">
                <a:solidFill>
                  <a:schemeClr val="dk1"/>
                </a:solidFill>
              </a:rPr>
              <a:t>, this means speaking in a relaxed way without scripts</a:t>
            </a:r>
            <a:endParaRPr>
              <a:solidFill>
                <a:schemeClr val="dk1"/>
              </a:solidFill>
            </a:endParaRPr>
          </a:p>
        </p:txBody>
      </p:sp>
      <p:sp>
        <p:nvSpPr>
          <p:cNvPr id="783" name="Google Shape;783;p66"/>
          <p:cNvSpPr txBox="1"/>
          <p:nvPr>
            <p:ph idx="7" type="subTitle"/>
          </p:nvPr>
        </p:nvSpPr>
        <p:spPr>
          <a:xfrm>
            <a:off x="324000" y="4086600"/>
            <a:ext cx="22035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tentative</a:t>
            </a:r>
            <a:endParaRPr>
              <a:solidFill>
                <a:schemeClr val="dk1"/>
              </a:solidFill>
            </a:endParaRPr>
          </a:p>
        </p:txBody>
      </p:sp>
      <p:sp>
        <p:nvSpPr>
          <p:cNvPr id="784" name="Google Shape;784;p66"/>
          <p:cNvSpPr txBox="1"/>
          <p:nvPr>
            <p:ph idx="8" type="subTitle"/>
          </p:nvPr>
        </p:nvSpPr>
        <p:spPr>
          <a:xfrm>
            <a:off x="2699325" y="4086600"/>
            <a:ext cx="6074100" cy="48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1"/>
                </a:solidFill>
              </a:rPr>
              <a:t>something that is uncertain or not fully decided</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7"/>
          <p:cNvSpPr txBox="1"/>
          <p:nvPr>
            <p:ph type="title"/>
          </p:nvPr>
        </p:nvSpPr>
        <p:spPr>
          <a:xfrm>
            <a:off x="1225225" y="2090813"/>
            <a:ext cx="6852300" cy="369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Creating cue cards</a:t>
            </a:r>
            <a:endParaRPr/>
          </a:p>
        </p:txBody>
      </p:sp>
      <p:sp>
        <p:nvSpPr>
          <p:cNvPr id="790" name="Google Shape;790;p67"/>
          <p:cNvSpPr txBox="1"/>
          <p:nvPr>
            <p:ph idx="2" type="title"/>
          </p:nvPr>
        </p:nvSpPr>
        <p:spPr>
          <a:xfrm>
            <a:off x="1225225" y="3027088"/>
            <a:ext cx="6852300" cy="369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Asking and answering questions effectively</a:t>
            </a:r>
            <a:endParaRPr/>
          </a:p>
        </p:txBody>
      </p:sp>
      <p:sp>
        <p:nvSpPr>
          <p:cNvPr id="791" name="Google Shape;791;p67"/>
          <p:cNvSpPr txBox="1"/>
          <p:nvPr>
            <p:ph idx="3" type="title"/>
          </p:nvPr>
        </p:nvSpPr>
        <p:spPr>
          <a:xfrm>
            <a:off x="324000" y="657600"/>
            <a:ext cx="5741400" cy="61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Preparing to deliver a presentation</a:t>
            </a:r>
            <a:endParaRPr/>
          </a:p>
        </p:txBody>
      </p:sp>
      <p:pic>
        <p:nvPicPr>
          <p:cNvPr id="792" name="Google Shape;792;p67"/>
          <p:cNvPicPr preferRelativeResize="0"/>
          <p:nvPr/>
        </p:nvPicPr>
        <p:blipFill>
          <a:blip r:embed="rId3">
            <a:alphaModFix/>
          </a:blip>
          <a:stretch>
            <a:fillRect/>
          </a:stretch>
        </p:blipFill>
        <p:spPr>
          <a:xfrm>
            <a:off x="415175" y="2054745"/>
            <a:ext cx="450575" cy="44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68"/>
          <p:cNvSpPr txBox="1"/>
          <p:nvPr>
            <p:ph idx="1" type="body"/>
          </p:nvPr>
        </p:nvSpPr>
        <p:spPr>
          <a:xfrm>
            <a:off x="922100" y="767301"/>
            <a:ext cx="6992700" cy="318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solidFill>
                  <a:schemeClr val="accent4"/>
                </a:solidFill>
              </a:rPr>
              <a:t>Discuss:</a:t>
            </a:r>
            <a:r>
              <a:rPr lang="en-GB" sz="1800"/>
              <a:t> do you agree or disagree with the following statements:</a:t>
            </a:r>
            <a:endParaRPr sz="1800"/>
          </a:p>
        </p:txBody>
      </p:sp>
      <p:sp>
        <p:nvSpPr>
          <p:cNvPr id="798" name="Google Shape;798;p68"/>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Creating cue cards</a:t>
            </a:r>
            <a:endParaRPr/>
          </a:p>
        </p:txBody>
      </p:sp>
      <p:pic>
        <p:nvPicPr>
          <p:cNvPr id="799" name="Google Shape;799;p68"/>
          <p:cNvPicPr preferRelativeResize="0"/>
          <p:nvPr/>
        </p:nvPicPr>
        <p:blipFill>
          <a:blip r:embed="rId3">
            <a:alphaModFix/>
          </a:blip>
          <a:stretch>
            <a:fillRect/>
          </a:stretch>
        </p:blipFill>
        <p:spPr>
          <a:xfrm>
            <a:off x="422900" y="1619999"/>
            <a:ext cx="3025999" cy="2847574"/>
          </a:xfrm>
          <a:prstGeom prst="rect">
            <a:avLst/>
          </a:prstGeom>
          <a:noFill/>
          <a:ln>
            <a:noFill/>
          </a:ln>
        </p:spPr>
      </p:pic>
      <p:sp>
        <p:nvSpPr>
          <p:cNvPr id="800" name="Google Shape;800;p68"/>
          <p:cNvSpPr txBox="1"/>
          <p:nvPr/>
        </p:nvSpPr>
        <p:spPr>
          <a:xfrm flipH="1">
            <a:off x="520800" y="1778663"/>
            <a:ext cx="2830200" cy="2112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800">
                <a:latin typeface="Lexend"/>
                <a:ea typeface="Lexend"/>
                <a:cs typeface="Lexend"/>
                <a:sym typeface="Lexend"/>
              </a:rPr>
              <a:t>Memorising a presentation and delivering it word for word, is the most effective way to prepare to give a speech.</a:t>
            </a:r>
            <a:endParaRPr sz="1800">
              <a:solidFill>
                <a:srgbClr val="000000"/>
              </a:solidFill>
              <a:latin typeface="Lexend"/>
              <a:ea typeface="Lexend"/>
              <a:cs typeface="Lexend"/>
              <a:sym typeface="Lexend"/>
            </a:endParaRPr>
          </a:p>
        </p:txBody>
      </p:sp>
      <p:sp>
        <p:nvSpPr>
          <p:cNvPr id="801" name="Google Shape;801;p68"/>
          <p:cNvSpPr txBox="1"/>
          <p:nvPr/>
        </p:nvSpPr>
        <p:spPr>
          <a:xfrm>
            <a:off x="3834000" y="2350500"/>
            <a:ext cx="4986000" cy="9507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accent4"/>
                </a:solidFill>
                <a:latin typeface="Kalam"/>
                <a:ea typeface="Kalam"/>
                <a:cs typeface="Kalam"/>
                <a:sym typeface="Kalam"/>
              </a:rPr>
              <a:t>Disagree</a:t>
            </a:r>
            <a:r>
              <a:rPr lang="en-GB" sz="2000">
                <a:solidFill>
                  <a:schemeClr val="dk1"/>
                </a:solidFill>
                <a:latin typeface="Kalam"/>
                <a:ea typeface="Kalam"/>
                <a:cs typeface="Kalam"/>
                <a:sym typeface="Kalam"/>
              </a:rPr>
              <a:t> - Relying on memorising your speech can lead to a robotic delivery and lack of connection with the audience. </a:t>
            </a:r>
            <a:endParaRPr sz="2000">
              <a:solidFill>
                <a:schemeClr val="dk1"/>
              </a:solidFill>
              <a:latin typeface="Kalam"/>
              <a:ea typeface="Kalam"/>
              <a:cs typeface="Kalam"/>
              <a:sym typeface="Kalam"/>
            </a:endParaRPr>
          </a:p>
        </p:txBody>
      </p:sp>
      <p:sp>
        <p:nvSpPr>
          <p:cNvPr id="802" name="Google Shape;802;p68"/>
          <p:cNvSpPr txBox="1"/>
          <p:nvPr/>
        </p:nvSpPr>
        <p:spPr>
          <a:xfrm>
            <a:off x="507800" y="1862400"/>
            <a:ext cx="2830200" cy="1926900"/>
          </a:xfrm>
          <a:prstGeom prst="rect">
            <a:avLst/>
          </a:prstGeom>
          <a:solidFill>
            <a:schemeClr val="lt1"/>
          </a:solid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800">
                <a:latin typeface="Lexend"/>
                <a:ea typeface="Lexend"/>
                <a:cs typeface="Lexend"/>
                <a:sym typeface="Lexend"/>
              </a:rPr>
              <a:t>Visual aids, like slides, should contain every single detail of your presentation.</a:t>
            </a:r>
            <a:endParaRPr sz="1800">
              <a:solidFill>
                <a:srgbClr val="000000"/>
              </a:solidFill>
              <a:latin typeface="Lexend"/>
              <a:ea typeface="Lexend"/>
              <a:cs typeface="Lexend"/>
              <a:sym typeface="Lexend"/>
            </a:endParaRPr>
          </a:p>
        </p:txBody>
      </p:sp>
      <p:sp>
        <p:nvSpPr>
          <p:cNvPr id="803" name="Google Shape;803;p68"/>
          <p:cNvSpPr txBox="1"/>
          <p:nvPr/>
        </p:nvSpPr>
        <p:spPr>
          <a:xfrm>
            <a:off x="3834000" y="2350500"/>
            <a:ext cx="4986000" cy="12771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accent4"/>
                </a:solidFill>
                <a:latin typeface="Kalam"/>
                <a:ea typeface="Kalam"/>
                <a:cs typeface="Kalam"/>
                <a:sym typeface="Kalam"/>
              </a:rPr>
              <a:t>Disagree</a:t>
            </a:r>
            <a:r>
              <a:rPr lang="en-GB" sz="2000">
                <a:solidFill>
                  <a:schemeClr val="dk1"/>
                </a:solidFill>
                <a:latin typeface="Kalam"/>
                <a:ea typeface="Kalam"/>
                <a:cs typeface="Kalam"/>
                <a:sym typeface="Kalam"/>
              </a:rPr>
              <a:t> - content on visual aids should be kept to a minimum. They should enhance your presentation, not distract from it.</a:t>
            </a:r>
            <a:endParaRPr sz="2000">
              <a:solidFill>
                <a:schemeClr val="dk1"/>
              </a:solidFill>
              <a:latin typeface="Kalam"/>
              <a:ea typeface="Kalam"/>
              <a:cs typeface="Kalam"/>
              <a:sym typeface="Kalam"/>
            </a:endParaRPr>
          </a:p>
          <a:p>
            <a:pPr indent="0" lvl="0" marL="0" rtl="0" algn="l">
              <a:spcBef>
                <a:spcPts val="0"/>
              </a:spcBef>
              <a:spcAft>
                <a:spcPts val="0"/>
              </a:spcAft>
              <a:buNone/>
            </a:pPr>
            <a:r>
              <a:t/>
            </a:r>
            <a:endParaRPr sz="2000">
              <a:solidFill>
                <a:schemeClr val="dk1"/>
              </a:solidFill>
              <a:latin typeface="Kalam"/>
              <a:ea typeface="Kalam"/>
              <a:cs typeface="Kalam"/>
              <a:sym typeface="Kalam"/>
            </a:endParaRPr>
          </a:p>
        </p:txBody>
      </p:sp>
      <p:sp>
        <p:nvSpPr>
          <p:cNvPr id="804" name="Google Shape;804;p68"/>
          <p:cNvSpPr txBox="1"/>
          <p:nvPr/>
        </p:nvSpPr>
        <p:spPr>
          <a:xfrm>
            <a:off x="520800" y="1862400"/>
            <a:ext cx="2830200" cy="1926900"/>
          </a:xfrm>
          <a:prstGeom prst="rect">
            <a:avLst/>
          </a:prstGeom>
          <a:solidFill>
            <a:schemeClr val="lt1"/>
          </a:solid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1800">
                <a:latin typeface="Lexend"/>
                <a:ea typeface="Lexend"/>
                <a:cs typeface="Lexend"/>
                <a:sym typeface="Lexend"/>
              </a:rPr>
              <a:t>Creating effective </a:t>
            </a:r>
            <a:r>
              <a:rPr b="1" lang="en-GB" sz="1800">
                <a:latin typeface="Lexend"/>
                <a:ea typeface="Lexend"/>
                <a:cs typeface="Lexend"/>
                <a:sym typeface="Lexend"/>
              </a:rPr>
              <a:t>cue cards </a:t>
            </a:r>
            <a:r>
              <a:rPr lang="en-GB" sz="1800">
                <a:latin typeface="Lexend"/>
                <a:ea typeface="Lexend"/>
                <a:cs typeface="Lexend"/>
                <a:sym typeface="Lexend"/>
              </a:rPr>
              <a:t>can lead to a more engaging delivery.</a:t>
            </a:r>
            <a:endParaRPr sz="1800">
              <a:solidFill>
                <a:srgbClr val="000000"/>
              </a:solidFill>
              <a:latin typeface="Lexend"/>
              <a:ea typeface="Lexend"/>
              <a:cs typeface="Lexend"/>
              <a:sym typeface="Lexend"/>
            </a:endParaRPr>
          </a:p>
        </p:txBody>
      </p:sp>
      <p:sp>
        <p:nvSpPr>
          <p:cNvPr id="805" name="Google Shape;805;p68"/>
          <p:cNvSpPr txBox="1"/>
          <p:nvPr/>
        </p:nvSpPr>
        <p:spPr>
          <a:xfrm>
            <a:off x="3834000" y="2350500"/>
            <a:ext cx="4986000" cy="12771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accent4"/>
                </a:solidFill>
                <a:latin typeface="Kalam"/>
                <a:ea typeface="Kalam"/>
                <a:cs typeface="Kalam"/>
                <a:sym typeface="Kalam"/>
              </a:rPr>
              <a:t>Agree</a:t>
            </a:r>
            <a:r>
              <a:rPr lang="en-GB" sz="2000">
                <a:solidFill>
                  <a:schemeClr val="dk1"/>
                </a:solidFill>
                <a:latin typeface="Kalam"/>
                <a:ea typeface="Kalam"/>
                <a:cs typeface="Kalam"/>
                <a:sym typeface="Kalam"/>
              </a:rPr>
              <a:t> - Creating and using </a:t>
            </a:r>
            <a:r>
              <a:rPr b="1" lang="en-GB" sz="2000">
                <a:solidFill>
                  <a:schemeClr val="dk1"/>
                </a:solidFill>
                <a:latin typeface="Kalam"/>
                <a:ea typeface="Kalam"/>
                <a:cs typeface="Kalam"/>
                <a:sym typeface="Kalam"/>
              </a:rPr>
              <a:t>cue cards</a:t>
            </a:r>
            <a:r>
              <a:rPr lang="en-GB" sz="2000">
                <a:solidFill>
                  <a:schemeClr val="dk1"/>
                </a:solidFill>
                <a:latin typeface="Kalam"/>
                <a:ea typeface="Kalam"/>
                <a:cs typeface="Kalam"/>
                <a:sym typeface="Kalam"/>
              </a:rPr>
              <a:t> is an effective way to prompt you when delivering your presentation. It can help create a more </a:t>
            </a:r>
            <a:r>
              <a:rPr b="1" lang="en-GB" sz="2000">
                <a:solidFill>
                  <a:schemeClr val="dk1"/>
                </a:solidFill>
                <a:latin typeface="Kalam"/>
                <a:ea typeface="Kalam"/>
                <a:cs typeface="Kalam"/>
                <a:sym typeface="Kalam"/>
              </a:rPr>
              <a:t>naturalistic</a:t>
            </a:r>
            <a:r>
              <a:rPr lang="en-GB" sz="2000">
                <a:solidFill>
                  <a:schemeClr val="dk1"/>
                </a:solidFill>
                <a:latin typeface="Kalam"/>
                <a:ea typeface="Kalam"/>
                <a:cs typeface="Kalam"/>
                <a:sym typeface="Kalam"/>
              </a:rPr>
              <a:t> and engaging delivery.</a:t>
            </a:r>
            <a:endParaRPr sz="2000">
              <a:solidFill>
                <a:schemeClr val="dk1"/>
              </a:solidFill>
              <a:latin typeface="Kalam"/>
              <a:ea typeface="Kalam"/>
              <a:cs typeface="Kalam"/>
              <a:sym typeface="Kalam"/>
            </a:endParaRPr>
          </a:p>
        </p:txBody>
      </p:sp>
      <p:pic>
        <p:nvPicPr>
          <p:cNvPr id="806" name="Google Shape;806;p68"/>
          <p:cNvPicPr preferRelativeResize="0"/>
          <p:nvPr/>
        </p:nvPicPr>
        <p:blipFill>
          <a:blip r:embed="rId4">
            <a:alphaModFix/>
          </a:blip>
          <a:stretch>
            <a:fillRect/>
          </a:stretch>
        </p:blipFill>
        <p:spPr>
          <a:xfrm>
            <a:off x="324000" y="767300"/>
            <a:ext cx="558551" cy="5043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0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0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69"/>
          <p:cNvSpPr txBox="1"/>
          <p:nvPr>
            <p:ph idx="1" type="body"/>
          </p:nvPr>
        </p:nvSpPr>
        <p:spPr>
          <a:xfrm>
            <a:off x="324000" y="759300"/>
            <a:ext cx="7490700" cy="764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Effective </a:t>
            </a:r>
            <a:r>
              <a:rPr b="1" lang="en-GB" sz="1800"/>
              <a:t>cue cards</a:t>
            </a:r>
            <a:r>
              <a:rPr lang="en-GB" sz="1800"/>
              <a:t> will give you just the right amount of information to help you deliver and structure your presentation.</a:t>
            </a:r>
            <a:endParaRPr sz="1800"/>
          </a:p>
        </p:txBody>
      </p:sp>
      <p:sp>
        <p:nvSpPr>
          <p:cNvPr id="812" name="Google Shape;812;p69"/>
          <p:cNvSpPr txBox="1"/>
          <p:nvPr/>
        </p:nvSpPr>
        <p:spPr>
          <a:xfrm>
            <a:off x="324000" y="1524000"/>
            <a:ext cx="3873000" cy="343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They should include:</a:t>
            </a:r>
            <a:endParaRPr sz="1800">
              <a:solidFill>
                <a:schemeClr val="dk1"/>
              </a:solidFill>
              <a:latin typeface="Lexend"/>
              <a:ea typeface="Lexend"/>
              <a:cs typeface="Lexend"/>
              <a:sym typeface="Lexend"/>
            </a:endParaRPr>
          </a:p>
        </p:txBody>
      </p:sp>
      <p:sp>
        <p:nvSpPr>
          <p:cNvPr id="813" name="Google Shape;813;p69"/>
          <p:cNvSpPr txBox="1"/>
          <p:nvPr/>
        </p:nvSpPr>
        <p:spPr>
          <a:xfrm>
            <a:off x="324000" y="1988100"/>
            <a:ext cx="8496000" cy="2808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key ideas from your introduction</a:t>
            </a:r>
            <a:endParaRPr sz="1800">
              <a:solidFill>
                <a:schemeClr val="dk1"/>
              </a:solidFill>
              <a:latin typeface="Lexend"/>
              <a:ea typeface="Lexend"/>
              <a:cs typeface="Lexend"/>
              <a:sym typeface="Lexend"/>
            </a:endParaRPr>
          </a:p>
          <a:p>
            <a:pPr indent="0" lvl="0" marL="0" rtl="0" algn="l">
              <a:spcBef>
                <a:spcPts val="0"/>
              </a:spcBef>
              <a:spcAft>
                <a:spcPts val="0"/>
              </a:spcAft>
              <a:buNone/>
            </a:pPr>
            <a:r>
              <a:t/>
            </a:r>
            <a:endParaRPr sz="1800">
              <a:solidFill>
                <a:schemeClr val="dk1"/>
              </a:solidFill>
              <a:latin typeface="Lexend"/>
              <a:ea typeface="Lexend"/>
              <a:cs typeface="Lexend"/>
              <a:sym typeface="Lexend"/>
            </a:endParaRPr>
          </a:p>
        </p:txBody>
      </p:sp>
      <p:sp>
        <p:nvSpPr>
          <p:cNvPr id="814" name="Google Shape;814;p69"/>
          <p:cNvSpPr txBox="1"/>
          <p:nvPr/>
        </p:nvSpPr>
        <p:spPr>
          <a:xfrm>
            <a:off x="324000" y="3515000"/>
            <a:ext cx="3873000" cy="343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800">
                <a:solidFill>
                  <a:schemeClr val="dk1"/>
                </a:solidFill>
                <a:latin typeface="Lexend"/>
                <a:ea typeface="Lexend"/>
                <a:cs typeface="Lexend"/>
                <a:sym typeface="Lexend"/>
              </a:rPr>
              <a:t>They should not include:</a:t>
            </a:r>
            <a:endParaRPr sz="1800">
              <a:solidFill>
                <a:schemeClr val="dk1"/>
              </a:solidFill>
              <a:latin typeface="Lexend"/>
              <a:ea typeface="Lexend"/>
              <a:cs typeface="Lexend"/>
              <a:sym typeface="Lexend"/>
            </a:endParaRPr>
          </a:p>
        </p:txBody>
      </p:sp>
      <p:sp>
        <p:nvSpPr>
          <p:cNvPr id="815" name="Google Shape;815;p69"/>
          <p:cNvSpPr txBox="1"/>
          <p:nvPr/>
        </p:nvSpPr>
        <p:spPr>
          <a:xfrm>
            <a:off x="324000" y="3976200"/>
            <a:ext cx="3873000" cy="3438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full sentences</a:t>
            </a:r>
            <a:endParaRPr sz="1800">
              <a:solidFill>
                <a:schemeClr val="dk1"/>
              </a:solidFill>
              <a:latin typeface="Lexend"/>
              <a:ea typeface="Lexend"/>
              <a:cs typeface="Lexend"/>
              <a:sym typeface="Lexend"/>
            </a:endParaRPr>
          </a:p>
        </p:txBody>
      </p:sp>
      <p:sp>
        <p:nvSpPr>
          <p:cNvPr id="816" name="Google Shape;816;p69"/>
          <p:cNvSpPr txBox="1"/>
          <p:nvPr/>
        </p:nvSpPr>
        <p:spPr>
          <a:xfrm>
            <a:off x="324000" y="2380900"/>
            <a:ext cx="8212500" cy="2772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sentence starters/key words to help introduce your ideas</a:t>
            </a:r>
            <a:endParaRPr/>
          </a:p>
        </p:txBody>
      </p:sp>
      <p:sp>
        <p:nvSpPr>
          <p:cNvPr id="817" name="Google Shape;817;p69"/>
          <p:cNvSpPr txBox="1"/>
          <p:nvPr/>
        </p:nvSpPr>
        <p:spPr>
          <a:xfrm>
            <a:off x="324000" y="2753813"/>
            <a:ext cx="8430300" cy="554100"/>
          </a:xfrm>
          <a:prstGeom prst="rect">
            <a:avLst/>
          </a:prstGeom>
          <a:noFill/>
          <a:ln>
            <a:noFill/>
          </a:ln>
        </p:spPr>
        <p:txBody>
          <a:bodyPr anchorCtr="0" anchor="t" bIns="0" lIns="0" spcFirstLastPara="1" rIns="0" wrap="square" tIns="0">
            <a:spAutoFit/>
          </a:bodyPr>
          <a:lstStyle/>
          <a:p>
            <a:pPr indent="-342900" lvl="0" marL="457200" rtl="0" algn="l">
              <a:spcBef>
                <a:spcPts val="0"/>
              </a:spcBef>
              <a:spcAft>
                <a:spcPts val="0"/>
              </a:spcAft>
              <a:buClr>
                <a:schemeClr val="dk1"/>
              </a:buClr>
              <a:buSzPts val="1800"/>
              <a:buFont typeface="Lexend"/>
              <a:buChar char="●"/>
            </a:pPr>
            <a:r>
              <a:rPr lang="en-GB" sz="1800">
                <a:solidFill>
                  <a:schemeClr val="dk1"/>
                </a:solidFill>
                <a:latin typeface="Lexend"/>
                <a:ea typeface="Lexend"/>
                <a:cs typeface="Lexend"/>
                <a:sym typeface="Lexend"/>
              </a:rPr>
              <a:t>any rhetorical devices e.g. anecdote/facts/statistics you want to include</a:t>
            </a:r>
            <a:endParaRPr/>
          </a:p>
        </p:txBody>
      </p:sp>
      <p:sp>
        <p:nvSpPr>
          <p:cNvPr id="818" name="Google Shape;818;p69"/>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Creating cue cards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0"/>
          <p:cNvSpPr txBox="1"/>
          <p:nvPr>
            <p:ph idx="1" type="body"/>
          </p:nvPr>
        </p:nvSpPr>
        <p:spPr>
          <a:xfrm>
            <a:off x="324000" y="759300"/>
            <a:ext cx="8237700" cy="403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Here is an example of some effective </a:t>
            </a:r>
            <a:r>
              <a:rPr b="1" lang="en-GB" sz="1800"/>
              <a:t>cue cards:</a:t>
            </a:r>
            <a:endParaRPr b="1" sz="1800"/>
          </a:p>
        </p:txBody>
      </p:sp>
      <p:sp>
        <p:nvSpPr>
          <p:cNvPr id="824" name="Google Shape;824;p70"/>
          <p:cNvSpPr txBox="1"/>
          <p:nvPr>
            <p:ph idx="1" type="body"/>
          </p:nvPr>
        </p:nvSpPr>
        <p:spPr>
          <a:xfrm>
            <a:off x="324000" y="1419450"/>
            <a:ext cx="3601800" cy="3494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sz="2000">
                <a:latin typeface="Kalam"/>
                <a:ea typeface="Kalam"/>
                <a:cs typeface="Kalam"/>
                <a:sym typeface="Kalam"/>
              </a:rPr>
              <a:t>Intro: Imagine this …(anecdote)</a:t>
            </a:r>
            <a:endParaRPr sz="2000">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GB" sz="2000">
                <a:latin typeface="Kalam"/>
                <a:ea typeface="Kalam"/>
                <a:cs typeface="Kalam"/>
                <a:sym typeface="Kalam"/>
              </a:rPr>
              <a:t>Imagine how you would feel … imagine … imagine​</a:t>
            </a:r>
            <a:endParaRPr sz="2000">
              <a:latin typeface="Kalam"/>
              <a:ea typeface="Kalam"/>
              <a:cs typeface="Kalam"/>
              <a:sym typeface="Kalam"/>
            </a:endParaRPr>
          </a:p>
          <a:p>
            <a:pPr indent="0" lvl="0" marL="0" rtl="0" algn="l">
              <a:lnSpc>
                <a:spcPct val="100000"/>
              </a:lnSpc>
              <a:spcBef>
                <a:spcPts val="0"/>
              </a:spcBef>
              <a:spcAft>
                <a:spcPts val="0"/>
              </a:spcAft>
              <a:buClr>
                <a:schemeClr val="dk1"/>
              </a:buClr>
              <a:buSzPts val="1100"/>
              <a:buFont typeface="Arial"/>
              <a:buNone/>
            </a:pPr>
            <a:r>
              <a:t/>
            </a:r>
            <a:endParaRPr sz="1800">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GB" sz="2000">
                <a:latin typeface="Kalam"/>
                <a:ea typeface="Kalam"/>
                <a:cs typeface="Kalam"/>
                <a:sym typeface="Kalam"/>
              </a:rPr>
              <a:t>Point 1: increase in academic challenges </a:t>
            </a:r>
            <a:endParaRPr sz="2000">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GB" sz="2000">
                <a:latin typeface="Kalam"/>
                <a:ea typeface="Kalam"/>
                <a:cs typeface="Kalam"/>
                <a:sym typeface="Kalam"/>
              </a:rPr>
              <a:t>metaphor describes </a:t>
            </a:r>
            <a:r>
              <a:rPr lang="en-GB" sz="2000">
                <a:latin typeface="Kalam"/>
                <a:ea typeface="Kalam"/>
                <a:cs typeface="Kalam"/>
                <a:sym typeface="Kalam"/>
              </a:rPr>
              <a:t>steep mountain - intimidating  rocky boulders - places to trip</a:t>
            </a:r>
            <a:endParaRPr sz="2000">
              <a:latin typeface="Kalam"/>
              <a:ea typeface="Kalam"/>
              <a:cs typeface="Kalam"/>
              <a:sym typeface="Kalam"/>
            </a:endParaRPr>
          </a:p>
          <a:p>
            <a:pPr indent="0" lvl="0" marL="0" rtl="0" algn="l">
              <a:spcBef>
                <a:spcPts val="0"/>
              </a:spcBef>
              <a:spcAft>
                <a:spcPts val="0"/>
              </a:spcAft>
              <a:buClr>
                <a:schemeClr val="dk1"/>
              </a:buClr>
              <a:buSzPts val="1100"/>
              <a:buFont typeface="Arial"/>
              <a:buNone/>
            </a:pPr>
            <a:r>
              <a:t/>
            </a:r>
            <a:endParaRPr sz="2000">
              <a:latin typeface="Kalam"/>
              <a:ea typeface="Kalam"/>
              <a:cs typeface="Kalam"/>
              <a:sym typeface="Kalam"/>
            </a:endParaRPr>
          </a:p>
          <a:p>
            <a:pPr indent="0" lvl="0" marL="0" rtl="0" algn="l">
              <a:spcBef>
                <a:spcPts val="0"/>
              </a:spcBef>
              <a:spcAft>
                <a:spcPts val="0"/>
              </a:spcAft>
              <a:buClr>
                <a:schemeClr val="dk1"/>
              </a:buClr>
              <a:buSzPts val="1100"/>
              <a:buFont typeface="Arial"/>
              <a:buNone/>
            </a:pPr>
            <a:r>
              <a:t/>
            </a:r>
            <a:endParaRPr sz="2000">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GB" sz="2000">
                <a:latin typeface="Kalam"/>
                <a:ea typeface="Kalam"/>
                <a:cs typeface="Kalam"/>
                <a:sym typeface="Kalam"/>
              </a:rPr>
              <a:t>​</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a:p>
            <a:pPr indent="0" lvl="0" marL="0" rtl="0" algn="l">
              <a:spcBef>
                <a:spcPts val="0"/>
              </a:spcBef>
              <a:spcAft>
                <a:spcPts val="1000"/>
              </a:spcAft>
              <a:buNone/>
            </a:pPr>
            <a:r>
              <a:t/>
            </a:r>
            <a:endParaRPr sz="2000">
              <a:latin typeface="Kalam"/>
              <a:ea typeface="Kalam"/>
              <a:cs typeface="Kalam"/>
              <a:sym typeface="Kalam"/>
            </a:endParaRPr>
          </a:p>
        </p:txBody>
      </p:sp>
      <p:sp>
        <p:nvSpPr>
          <p:cNvPr id="825" name="Google Shape;825;p70"/>
          <p:cNvSpPr txBox="1"/>
          <p:nvPr/>
        </p:nvSpPr>
        <p:spPr>
          <a:xfrm>
            <a:off x="4320000" y="1366625"/>
            <a:ext cx="4500000" cy="2786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Point 2: Rise of social media = damaging</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Clr>
                <a:schemeClr val="dk1"/>
              </a:buClr>
              <a:buSzPts val="1100"/>
              <a:buFont typeface="Arial"/>
              <a:buNone/>
            </a:pPr>
            <a:r>
              <a:rPr lang="en-GB" sz="2000">
                <a:solidFill>
                  <a:schemeClr val="dk1"/>
                </a:solidFill>
                <a:latin typeface="Kalam"/>
                <a:ea typeface="Kalam"/>
                <a:cs typeface="Kalam"/>
                <a:sym typeface="Kalam"/>
              </a:rPr>
              <a:t>average 237 notifications a day</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Point 3: economic uncertainty</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Jobs not given fairly ​</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Women less likely to get promotions​</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Only 35% of managers are women</a:t>
            </a:r>
            <a:endParaRPr sz="2000">
              <a:solidFill>
                <a:schemeClr val="dk1"/>
              </a:solidFill>
              <a:latin typeface="Kalam"/>
              <a:ea typeface="Kalam"/>
              <a:cs typeface="Kalam"/>
              <a:sym typeface="Kalam"/>
            </a:endParaRPr>
          </a:p>
          <a:p>
            <a:pPr indent="0" lvl="0" marL="0" rtl="0" algn="l">
              <a:lnSpc>
                <a:spcPct val="115000"/>
              </a:lnSpc>
              <a:spcBef>
                <a:spcPts val="0"/>
              </a:spcBef>
              <a:spcAft>
                <a:spcPts val="0"/>
              </a:spcAft>
              <a:buNone/>
            </a:pPr>
            <a:r>
              <a:rPr lang="en-GB" sz="2000">
                <a:solidFill>
                  <a:schemeClr val="dk1"/>
                </a:solidFill>
                <a:latin typeface="Kalam"/>
                <a:ea typeface="Kalam"/>
                <a:cs typeface="Kalam"/>
                <a:sym typeface="Kalam"/>
              </a:rPr>
              <a:t>​We must change this​</a:t>
            </a:r>
            <a:endParaRPr/>
          </a:p>
        </p:txBody>
      </p:sp>
      <p:sp>
        <p:nvSpPr>
          <p:cNvPr id="826" name="Google Shape;826;p70"/>
          <p:cNvSpPr txBox="1"/>
          <p:nvPr>
            <p:ph idx="1" type="body"/>
          </p:nvPr>
        </p:nvSpPr>
        <p:spPr>
          <a:xfrm>
            <a:off x="324000" y="759300"/>
            <a:ext cx="7387800" cy="583200"/>
          </a:xfrm>
          <a:prstGeom prst="rect">
            <a:avLst/>
          </a:prstGeom>
          <a:solidFill>
            <a:schemeClr val="lt1"/>
          </a:solidFill>
        </p:spPr>
        <p:txBody>
          <a:bodyPr anchorCtr="0" anchor="t" bIns="0" lIns="0" spcFirstLastPara="1" rIns="0" wrap="square" tIns="0">
            <a:noAutofit/>
          </a:bodyPr>
          <a:lstStyle/>
          <a:p>
            <a:pPr indent="0" lvl="0" marL="0" rtl="0" algn="l">
              <a:lnSpc>
                <a:spcPct val="100000"/>
              </a:lnSpc>
              <a:spcBef>
                <a:spcPts val="0"/>
              </a:spcBef>
              <a:spcAft>
                <a:spcPts val="1000"/>
              </a:spcAft>
              <a:buNone/>
            </a:pPr>
            <a:r>
              <a:rPr lang="en-GB" sz="1800"/>
              <a:t>You can see how the notes provide just enough detail to prompt you when you are delivering your presentations.</a:t>
            </a:r>
            <a:endParaRPr sz="1800"/>
          </a:p>
        </p:txBody>
      </p:sp>
      <p:sp>
        <p:nvSpPr>
          <p:cNvPr id="827" name="Google Shape;827;p70"/>
          <p:cNvSpPr txBox="1"/>
          <p:nvPr>
            <p:ph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Creating cue cards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71"/>
          <p:cNvSpPr txBox="1"/>
          <p:nvPr>
            <p:ph type="title"/>
          </p:nvPr>
        </p:nvSpPr>
        <p:spPr>
          <a:xfrm>
            <a:off x="324000" y="810000"/>
            <a:ext cx="7135200" cy="4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000"/>
              <a:t>Which of the following should be included on your </a:t>
            </a:r>
            <a:r>
              <a:rPr b="1" lang="en-GB" sz="2000"/>
              <a:t>cue cards</a:t>
            </a:r>
            <a:r>
              <a:rPr lang="en-GB" sz="2000"/>
              <a:t>?</a:t>
            </a:r>
            <a:endParaRPr sz="2000"/>
          </a:p>
        </p:txBody>
      </p:sp>
      <p:sp>
        <p:nvSpPr>
          <p:cNvPr id="833" name="Google Shape;833;p71"/>
          <p:cNvSpPr txBox="1"/>
          <p:nvPr>
            <p:ph idx="1" type="subTitle"/>
          </p:nvPr>
        </p:nvSpPr>
        <p:spPr>
          <a:xfrm>
            <a:off x="1034425" y="1685375"/>
            <a:ext cx="7506600" cy="324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ideas from your introduction</a:t>
            </a:r>
            <a:endParaRPr/>
          </a:p>
        </p:txBody>
      </p:sp>
      <p:sp>
        <p:nvSpPr>
          <p:cNvPr id="834" name="Google Shape;834;p71"/>
          <p:cNvSpPr txBox="1"/>
          <p:nvPr>
            <p:ph idx="3" type="subTitle"/>
          </p:nvPr>
        </p:nvSpPr>
        <p:spPr>
          <a:xfrm>
            <a:off x="1034425" y="2489447"/>
            <a:ext cx="7506600" cy="389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sentence starters </a:t>
            </a:r>
            <a:endParaRPr/>
          </a:p>
        </p:txBody>
      </p:sp>
      <p:sp>
        <p:nvSpPr>
          <p:cNvPr id="835" name="Google Shape;835;p71"/>
          <p:cNvSpPr txBox="1"/>
          <p:nvPr>
            <p:ph idx="4" type="subTitle"/>
          </p:nvPr>
        </p:nvSpPr>
        <p:spPr>
          <a:xfrm>
            <a:off x="1034425" y="3309765"/>
            <a:ext cx="7464600" cy="324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full sentences</a:t>
            </a:r>
            <a:endParaRPr/>
          </a:p>
        </p:txBody>
      </p:sp>
      <p:sp>
        <p:nvSpPr>
          <p:cNvPr id="836" name="Google Shape;836;p71"/>
          <p:cNvSpPr txBox="1"/>
          <p:nvPr>
            <p:ph idx="5" type="subTitle"/>
          </p:nvPr>
        </p:nvSpPr>
        <p:spPr>
          <a:xfrm>
            <a:off x="1034425" y="4113837"/>
            <a:ext cx="7506600" cy="360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rhetorical devices</a:t>
            </a:r>
            <a:endParaRPr/>
          </a:p>
        </p:txBody>
      </p:sp>
      <p:pic>
        <p:nvPicPr>
          <p:cNvPr id="837" name="Google Shape;837;p71"/>
          <p:cNvPicPr preferRelativeResize="0"/>
          <p:nvPr/>
        </p:nvPicPr>
        <p:blipFill>
          <a:blip r:embed="rId3">
            <a:alphaModFix/>
          </a:blip>
          <a:stretch>
            <a:fillRect/>
          </a:stretch>
        </p:blipFill>
        <p:spPr>
          <a:xfrm>
            <a:off x="3521083" y="2395738"/>
            <a:ext cx="396000" cy="419100"/>
          </a:xfrm>
          <a:prstGeom prst="rect">
            <a:avLst/>
          </a:prstGeom>
          <a:noFill/>
          <a:ln>
            <a:noFill/>
          </a:ln>
        </p:spPr>
      </p:pic>
      <p:sp>
        <p:nvSpPr>
          <p:cNvPr id="838" name="Google Shape;838;p71"/>
          <p:cNvSpPr txBox="1"/>
          <p:nvPr>
            <p:ph idx="2" type="title"/>
          </p:nvPr>
        </p:nvSpPr>
        <p:spPr>
          <a:xfrm>
            <a:off x="324000" y="0"/>
            <a:ext cx="7885200" cy="6135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Creating cue cards</a:t>
            </a:r>
            <a:endParaRPr/>
          </a:p>
        </p:txBody>
      </p:sp>
      <p:pic>
        <p:nvPicPr>
          <p:cNvPr id="839" name="Google Shape;839;p71"/>
          <p:cNvPicPr preferRelativeResize="0"/>
          <p:nvPr/>
        </p:nvPicPr>
        <p:blipFill>
          <a:blip r:embed="rId3">
            <a:alphaModFix/>
          </a:blip>
          <a:stretch>
            <a:fillRect/>
          </a:stretch>
        </p:blipFill>
        <p:spPr>
          <a:xfrm>
            <a:off x="5016158" y="1590888"/>
            <a:ext cx="396000" cy="419100"/>
          </a:xfrm>
          <a:prstGeom prst="rect">
            <a:avLst/>
          </a:prstGeom>
          <a:noFill/>
          <a:ln>
            <a:noFill/>
          </a:ln>
        </p:spPr>
      </p:pic>
      <p:pic>
        <p:nvPicPr>
          <p:cNvPr id="840" name="Google Shape;840;p71"/>
          <p:cNvPicPr preferRelativeResize="0"/>
          <p:nvPr/>
        </p:nvPicPr>
        <p:blipFill>
          <a:blip r:embed="rId3">
            <a:alphaModFix/>
          </a:blip>
          <a:stretch>
            <a:fillRect/>
          </a:stretch>
        </p:blipFill>
        <p:spPr>
          <a:xfrm>
            <a:off x="3521083" y="4065588"/>
            <a:ext cx="3960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theme - September 2023">
  <a:themeElements>
    <a:clrScheme name="Simple Light">
      <a:dk1>
        <a:srgbClr val="000000"/>
      </a:dk1>
      <a:lt1>
        <a:srgbClr val="FFFFFF"/>
      </a:lt1>
      <a:dk2>
        <a:srgbClr val="808080"/>
      </a:dk2>
      <a:lt2>
        <a:srgbClr val="F0F0F0"/>
      </a:lt2>
      <a:accent1>
        <a:srgbClr val="BEF2BD"/>
      </a:accent1>
      <a:accent2>
        <a:srgbClr val="374CF1"/>
      </a:accent2>
      <a:accent3>
        <a:srgbClr val="D02AA7"/>
      </a:accent3>
      <a:accent4>
        <a:srgbClr val="845AD9"/>
      </a:accent4>
      <a:accent5>
        <a:srgbClr val="037B7D"/>
      </a:accent5>
      <a:accent6>
        <a:srgbClr val="C63D01"/>
      </a:accent6>
      <a:hlink>
        <a:srgbClr val="374C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