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04F31-7F59-46D4-A968-83CC7ECCCAFB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8E75F-240C-4C27-84F3-E44029A0C8E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8E75F-240C-4C27-84F3-E44029A0C8E8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____________________________________________________________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8E75F-240C-4C27-84F3-E44029A0C8E8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8E75F-240C-4C27-84F3-E44029A0C8E8}" type="slidenum">
              <a:rPr lang="el-GR" smtClean="0"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8E75F-240C-4C27-84F3-E44029A0C8E8}" type="slidenum">
              <a:rPr lang="el-GR" smtClean="0"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8E75F-240C-4C27-84F3-E44029A0C8E8}" type="slidenum">
              <a:rPr lang="el-GR" smtClean="0"/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CE62-9FAE-40A1-A575-17A710898B58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C147-F984-43E8-9711-C4CE72BE6C4C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8935-E8D3-4A6A-BC85-F8F4A5C40483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724-2D33-4382-AF10-B0AE6A7B99EA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08C6-C25A-47DD-B91A-3E6860B71669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56FF-41A4-4F3C-B719-B74BD8605DCD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11BB-B9BC-417B-A8FB-1DA76578676D}" type="datetime1">
              <a:rPr lang="el-GR" smtClean="0"/>
              <a:t>24/9/2024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04FD-061A-4A69-B103-5CA63508026F}" type="datetime1">
              <a:rPr lang="el-GR" smtClean="0"/>
              <a:t>24/9/2024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E9D0-3217-4E9D-86C6-A402C781BB0C}" type="datetime1">
              <a:rPr lang="el-GR" smtClean="0"/>
              <a:t>24/9/2024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873A-8C8D-45DD-BE74-334C24BE3EBE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D8CF-2061-4076-BD1E-7E28A3E796E0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17CB1-9904-428D-A7E5-6CC800AD065C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4F94-389D-4208-81A6-971FD8416C5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619672" y="2564904"/>
            <a:ext cx="5930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ΓΝΩΡΙΜΙΑ ΜΕ ΤΟ ΕΡΓΑΣΤΗΡΙΟ ΤΟΥ ΧΗΜΙΚΟΥ</a:t>
            </a:r>
            <a:endParaRPr lang="el-GR" sz="2400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19716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20688"/>
            <a:ext cx="16287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620688"/>
            <a:ext cx="3190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941168"/>
            <a:ext cx="31813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708920"/>
            <a:ext cx="31813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789040"/>
            <a:ext cx="30765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827584" y="4437112"/>
            <a:ext cx="2018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Ογκομετρική φιάλη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3419872" y="3140968"/>
            <a:ext cx="1336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 smtClean="0"/>
              <a:t>Υδροβολέας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5436096" y="2060848"/>
            <a:ext cx="922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Ψήκτρα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6804248" y="3429000"/>
            <a:ext cx="1537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Ξύλινη λαβίδα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827584" y="5949280"/>
            <a:ext cx="885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Λαβίδα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4932040" y="6309320"/>
            <a:ext cx="228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Δοκιμαστικοί σωλήνες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13906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Γυαλινα Εργαστηρίου : Χωνί γυάλινο απλό Φ10c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34" y="476678"/>
            <a:ext cx="2257643" cy="2257643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93096"/>
            <a:ext cx="2019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Πλέγμα Πυρίμαχο Κεραμικό"/>
          <p:cNvPicPr>
            <a:picLocks noChangeAspect="1" noChangeArrowheads="1"/>
          </p:cNvPicPr>
          <p:nvPr/>
        </p:nvPicPr>
        <p:blipFill>
          <a:blip r:embed="rId6" cstate="print"/>
          <a:srcRect t="7781" b="11116"/>
          <a:stretch>
            <a:fillRect/>
          </a:stretch>
        </p:blipFill>
        <p:spPr bwMode="auto">
          <a:xfrm>
            <a:off x="4355976" y="201594"/>
            <a:ext cx="2590800" cy="2101210"/>
          </a:xfrm>
          <a:prstGeom prst="rect">
            <a:avLst/>
          </a:prstGeom>
          <a:noFill/>
        </p:spPr>
      </p:pic>
      <p:pic>
        <p:nvPicPr>
          <p:cNvPr id="11273" name="Picture 9" descr="Ορθοστάτης: Βάση 250x160cm - Άξονας 50cm - Αντωνιάδης – Κέντρο  εκπαιδευτικού Υλικού και Ειδών Χειροτεχνία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212976"/>
            <a:ext cx="2682240" cy="2865120"/>
          </a:xfrm>
          <a:prstGeom prst="rect">
            <a:avLst/>
          </a:prstGeom>
          <a:noFill/>
        </p:spPr>
      </p:pic>
      <p:pic>
        <p:nvPicPr>
          <p:cNvPr id="11275" name="Picture 11" descr="Γενικός Εξοπλισμός (Εργαστηρίου) - Σελίδα 2 από 4 - Διερευνητική Μάθηση"/>
          <p:cNvPicPr>
            <a:picLocks noChangeAspect="1" noChangeArrowheads="1"/>
          </p:cNvPicPr>
          <p:nvPr/>
        </p:nvPicPr>
        <p:blipFill>
          <a:blip r:embed="rId8" cstate="print"/>
          <a:srcRect t="28976" b="29606"/>
          <a:stretch>
            <a:fillRect/>
          </a:stretch>
        </p:blipFill>
        <p:spPr bwMode="auto">
          <a:xfrm>
            <a:off x="5292080" y="2348880"/>
            <a:ext cx="3429000" cy="1420198"/>
          </a:xfrm>
          <a:prstGeom prst="rect">
            <a:avLst/>
          </a:prstGeom>
          <a:noFill/>
        </p:spPr>
      </p:pic>
      <p:pic>
        <p:nvPicPr>
          <p:cNvPr id="11277" name="Picture 13" descr="Δακτύλιος με Στέλεχος"/>
          <p:cNvPicPr>
            <a:picLocks noChangeAspect="1" noChangeArrowheads="1"/>
          </p:cNvPicPr>
          <p:nvPr/>
        </p:nvPicPr>
        <p:blipFill>
          <a:blip r:embed="rId9" cstate="print"/>
          <a:srcRect r="44274"/>
          <a:stretch>
            <a:fillRect/>
          </a:stretch>
        </p:blipFill>
        <p:spPr bwMode="auto">
          <a:xfrm>
            <a:off x="5292080" y="3861048"/>
            <a:ext cx="1486248" cy="2667000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179512" y="3573016"/>
            <a:ext cx="2468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Ογκομετρικός κύλινδρος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2915816" y="2852936"/>
            <a:ext cx="632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Χωνί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5868144" y="1988840"/>
            <a:ext cx="2002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Πλέγμα θέρμανσης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4860032" y="3284984"/>
            <a:ext cx="1986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Λαβίδα θέρμανσης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1043608" y="6165304"/>
            <a:ext cx="735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Ζυγός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3275856" y="6237312"/>
            <a:ext cx="1352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Ορθοστάτης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6372200" y="5877272"/>
            <a:ext cx="1144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Δακτύλιος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618" t="18019" r="2662" b="18019"/>
          <a:stretch>
            <a:fillRect/>
          </a:stretch>
        </p:blipFill>
        <p:spPr bwMode="auto">
          <a:xfrm>
            <a:off x="755576" y="1268760"/>
            <a:ext cx="7760391" cy="408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1331640" y="3789040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6949" t="9174" r="4658" b="13251"/>
          <a:stretch>
            <a:fillRect/>
          </a:stretch>
        </p:blipFill>
        <p:spPr bwMode="auto">
          <a:xfrm>
            <a:off x="1115616" y="836712"/>
            <a:ext cx="7400396" cy="547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619672" y="2708920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__________________________________________________________________________________________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1763688" y="321297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____________________________________________________________________________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1763688" y="378904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___________________________________________________________________________________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1763688" y="4293096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_____________________________________________________________________________________________________________________________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1691680" y="508518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________________________________________________________________________________________________________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691680" y="5661248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____________________________________________________________________________________________________________</a:t>
            </a:r>
            <a:endParaRPr lang="el-GR" dirty="0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947" t="30811" r="4325" b="29344"/>
          <a:stretch>
            <a:fillRect/>
          </a:stretch>
        </p:blipFill>
        <p:spPr bwMode="auto">
          <a:xfrm>
            <a:off x="971600" y="908720"/>
            <a:ext cx="7328441" cy="195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4658" t="21383" r="27615" b="24056"/>
          <a:stretch>
            <a:fillRect/>
          </a:stretch>
        </p:blipFill>
        <p:spPr bwMode="auto">
          <a:xfrm>
            <a:off x="1043608" y="2708920"/>
            <a:ext cx="7328332" cy="293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991" t="3058" r="26949" b="43829"/>
          <a:stretch>
            <a:fillRect/>
          </a:stretch>
        </p:blipFill>
        <p:spPr bwMode="auto">
          <a:xfrm>
            <a:off x="971600" y="1268760"/>
            <a:ext cx="7364364" cy="375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323" t="9683" r="28613" b="16309"/>
          <a:stretch>
            <a:fillRect/>
          </a:stretch>
        </p:blipFill>
        <p:spPr bwMode="auto">
          <a:xfrm>
            <a:off x="827584" y="620688"/>
            <a:ext cx="7148389" cy="522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187624" y="1916832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_____________________________________________________________________________________________________________________________________________________________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187624" y="278092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_______________________________________________________________________________________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187624" y="386104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______________________________________________________________________________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1187624" y="4365104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_________________________________________________________________________________________________________________________________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1187624" y="515719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___________________________________________________________________________________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745" t="2548" r="5617" b="41791"/>
          <a:stretch>
            <a:fillRect/>
          </a:stretch>
        </p:blipFill>
        <p:spPr bwMode="auto">
          <a:xfrm>
            <a:off x="971600" y="548680"/>
            <a:ext cx="7319631" cy="550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369" t="57590" r="5617" b="11212"/>
          <a:stretch>
            <a:fillRect/>
          </a:stretch>
        </p:blipFill>
        <p:spPr bwMode="auto">
          <a:xfrm>
            <a:off x="971600" y="1700808"/>
            <a:ext cx="7269240" cy="308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4F94-389D-4208-81A6-971FD8416C5F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3289" t="27672" r="22180" b="53993"/>
          <a:stretch>
            <a:fillRect/>
          </a:stretch>
        </p:blipFill>
        <p:spPr bwMode="auto">
          <a:xfrm>
            <a:off x="1691680" y="404664"/>
            <a:ext cx="5899954" cy="8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20193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196752"/>
            <a:ext cx="5638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420888"/>
            <a:ext cx="26574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204864"/>
            <a:ext cx="18383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509120"/>
            <a:ext cx="3495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5157192"/>
            <a:ext cx="31813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971600" y="4005064"/>
            <a:ext cx="156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Ποτήρι ζέσεως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4067944" y="2060848"/>
            <a:ext cx="2128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Σιφώνιο πληρώσεως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3707904" y="3861048"/>
            <a:ext cx="2016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 smtClean="0"/>
              <a:t>Πουάρ</a:t>
            </a:r>
            <a:r>
              <a:rPr lang="el-GR" dirty="0" smtClean="0"/>
              <a:t> </a:t>
            </a:r>
            <a:r>
              <a:rPr lang="el-GR" dirty="0" smtClean="0"/>
              <a:t>για σιφώνιο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6444208" y="4725144"/>
            <a:ext cx="149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Κωνική φιάλη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899592" y="6309320"/>
            <a:ext cx="332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Στήριγμα δοκιμαστικών σωλήνων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4860032" y="6237312"/>
            <a:ext cx="208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Πλαστικό κουταλάκι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68</Words>
  <Application>Microsoft Office PowerPoint</Application>
  <PresentationFormat>Προβολή στην οθόνη (4:3)</PresentationFormat>
  <Paragraphs>49</Paragraphs>
  <Slides>11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ΔΙΟΝΥΣΗΣ</dc:creator>
  <cp:lastModifiedBy>ΔΙΟΝΥΣΗΣ</cp:lastModifiedBy>
  <cp:revision>7</cp:revision>
  <dcterms:created xsi:type="dcterms:W3CDTF">2024-09-24T19:51:32Z</dcterms:created>
  <dcterms:modified xsi:type="dcterms:W3CDTF">2024-09-24T21:06:00Z</dcterms:modified>
</cp:coreProperties>
</file>