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8" r:id="rId2"/>
    <p:sldId id="259" r:id="rId3"/>
    <p:sldId id="267" r:id="rId4"/>
    <p:sldId id="268" r:id="rId5"/>
    <p:sldId id="260" r:id="rId6"/>
    <p:sldId id="261" r:id="rId7"/>
    <p:sldId id="262" r:id="rId8"/>
    <p:sldId id="263" r:id="rId9"/>
    <p:sldId id="266" r:id="rId10"/>
    <p:sldId id="269" r:id="rId11"/>
    <p:sldId id="270" r:id="rId12"/>
    <p:sldId id="271" r:id="rId13"/>
    <p:sldId id="264" r:id="rId14"/>
    <p:sldId id="272" r:id="rId15"/>
    <p:sldId id="273" r:id="rId16"/>
    <p:sldId id="275"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2E4950-D792-4509-B69B-BC0693B78A0D}" type="doc">
      <dgm:prSet loTypeId="urn:microsoft.com/office/officeart/2005/8/layout/orgChart1" loCatId="hierarchy" qsTypeId="urn:microsoft.com/office/officeart/2005/8/quickstyle/simple1" qsCatId="simple" csTypeId="urn:microsoft.com/office/officeart/2005/8/colors/accent1_2" csCatId="accent1"/>
      <dgm:spPr/>
    </dgm:pt>
    <dgm:pt modelId="{6C65E3F1-722A-4CA3-B535-F1267E0103A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Arial" charset="0"/>
            </a:rPr>
            <a:t>ΜΕΙΓΜΑΤΑ</a:t>
          </a:r>
        </a:p>
      </dgm:t>
    </dgm:pt>
    <dgm:pt modelId="{F2511853-51A2-4845-83EC-1382E446682D}" type="parTrans" cxnId="{21FD6F9B-1427-4C6D-9543-FB44737A37F8}">
      <dgm:prSet/>
      <dgm:spPr/>
      <dgm:t>
        <a:bodyPr/>
        <a:lstStyle/>
        <a:p>
          <a:endParaRPr lang="el-GR"/>
        </a:p>
      </dgm:t>
    </dgm:pt>
    <dgm:pt modelId="{9E07A768-46C6-45D1-9D4A-8FDAA6EDD49D}" type="sibTrans" cxnId="{21FD6F9B-1427-4C6D-9543-FB44737A37F8}">
      <dgm:prSet/>
      <dgm:spPr/>
      <dgm:t>
        <a:bodyPr/>
        <a:lstStyle/>
        <a:p>
          <a:endParaRPr lang="el-GR"/>
        </a:p>
      </dgm:t>
    </dgm:pt>
    <dgm:pt modelId="{7E4D41B5-21BE-4317-812A-9AACE365730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Arial" charset="0"/>
            </a:rPr>
            <a:t>σχηματίζονται από</a:t>
          </a:r>
        </a:p>
      </dgm:t>
    </dgm:pt>
    <dgm:pt modelId="{873E8221-89B9-40B3-BC65-E8FB853EB5C7}" type="parTrans" cxnId="{6CB563EC-5BD1-45B8-A0AF-5F4A5CE74F92}">
      <dgm:prSet/>
      <dgm:spPr/>
      <dgm:t>
        <a:bodyPr/>
        <a:lstStyle/>
        <a:p>
          <a:endParaRPr lang="el-GR"/>
        </a:p>
      </dgm:t>
    </dgm:pt>
    <dgm:pt modelId="{0E70F6E2-1E06-4C4F-BD2B-16D4DDA4779D}" type="sibTrans" cxnId="{6CB563EC-5BD1-45B8-A0AF-5F4A5CE74F92}">
      <dgm:prSet/>
      <dgm:spPr/>
      <dgm:t>
        <a:bodyPr/>
        <a:lstStyle/>
        <a:p>
          <a:endParaRPr lang="el-GR"/>
        </a:p>
      </dgm:t>
    </dgm:pt>
    <dgm:pt modelId="{98978F12-FD21-4A1D-9146-5B89F7655ED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Arial" charset="0"/>
            </a:rPr>
            <a:t>ανάμειξη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Arial" charset="0"/>
            </a:rPr>
            <a:t>τουλάχιστον 2 ουσιών</a:t>
          </a:r>
        </a:p>
      </dgm:t>
    </dgm:pt>
    <dgm:pt modelId="{F7C34855-ADC1-411D-8AD2-F4690A6C3EAF}" type="parTrans" cxnId="{EDD20535-96A0-4E95-B392-17BFF94DF4F4}">
      <dgm:prSet/>
      <dgm:spPr/>
      <dgm:t>
        <a:bodyPr/>
        <a:lstStyle/>
        <a:p>
          <a:endParaRPr lang="el-GR"/>
        </a:p>
      </dgm:t>
    </dgm:pt>
    <dgm:pt modelId="{D99A7315-DE6F-4EE3-B009-768474193C3F}" type="sibTrans" cxnId="{EDD20535-96A0-4E95-B392-17BFF94DF4F4}">
      <dgm:prSet/>
      <dgm:spPr/>
      <dgm:t>
        <a:bodyPr/>
        <a:lstStyle/>
        <a:p>
          <a:endParaRPr lang="el-GR"/>
        </a:p>
      </dgm:t>
    </dgm:pt>
    <dgm:pt modelId="{5658BB50-6D80-43BC-BA2C-E62B9C61E0D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Arial" charset="0"/>
            </a:rPr>
            <a:t>διακρίνονται σε</a:t>
          </a:r>
        </a:p>
      </dgm:t>
    </dgm:pt>
    <dgm:pt modelId="{C1457C96-BD1D-4A35-97CC-558B61E0D45B}" type="parTrans" cxnId="{C5FBB97B-3480-4EE2-A30B-9751E09ECBEC}">
      <dgm:prSet/>
      <dgm:spPr/>
      <dgm:t>
        <a:bodyPr/>
        <a:lstStyle/>
        <a:p>
          <a:endParaRPr lang="el-GR"/>
        </a:p>
      </dgm:t>
    </dgm:pt>
    <dgm:pt modelId="{9CD43DFD-1E34-430D-A9D6-EACB30CD28DD}" type="sibTrans" cxnId="{C5FBB97B-3480-4EE2-A30B-9751E09ECBEC}">
      <dgm:prSet/>
      <dgm:spPr/>
      <dgm:t>
        <a:bodyPr/>
        <a:lstStyle/>
        <a:p>
          <a:endParaRPr lang="el-GR"/>
        </a:p>
      </dgm:t>
    </dgm:pt>
    <dgm:pt modelId="{33190143-9A7C-4C9E-9F3F-9B0256E123A6}" type="asst">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Arial" charset="0"/>
            </a:rPr>
            <a:t>ΟΜΟΓΕΝΗ</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Arial" charset="0"/>
            </a:rPr>
            <a:t>(ΔΙΑΛΥΜΑΤΑ)</a:t>
          </a:r>
        </a:p>
      </dgm:t>
    </dgm:pt>
    <dgm:pt modelId="{611A9C81-7FCC-40D5-9AE4-73C546C8E5C9}" type="parTrans" cxnId="{D1213056-49B2-4494-A5B6-92C9AC2B5EA3}">
      <dgm:prSet/>
      <dgm:spPr/>
      <dgm:t>
        <a:bodyPr/>
        <a:lstStyle/>
        <a:p>
          <a:endParaRPr lang="el-GR"/>
        </a:p>
      </dgm:t>
    </dgm:pt>
    <dgm:pt modelId="{C9C59FF8-5573-4911-BC4A-B9708B46281C}" type="sibTrans" cxnId="{D1213056-49B2-4494-A5B6-92C9AC2B5EA3}">
      <dgm:prSet/>
      <dgm:spPr/>
      <dgm:t>
        <a:bodyPr/>
        <a:lstStyle/>
        <a:p>
          <a:endParaRPr lang="el-GR"/>
        </a:p>
      </dgm:t>
    </dgm:pt>
    <dgm:pt modelId="{8506B45D-12C9-4DD7-8C27-B5CDBDEC7BFE}">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Arial" charset="0"/>
            </a:rPr>
            <a:t>Δε διακρίνονται τα συστατικά τους</a:t>
          </a:r>
        </a:p>
      </dgm:t>
    </dgm:pt>
    <dgm:pt modelId="{86B816B0-5C46-4159-87E9-CA96570EF458}" type="parTrans" cxnId="{3C6D3CE3-29F3-4E3C-ABC6-318EE4E01576}">
      <dgm:prSet/>
      <dgm:spPr/>
      <dgm:t>
        <a:bodyPr/>
        <a:lstStyle/>
        <a:p>
          <a:endParaRPr lang="el-GR"/>
        </a:p>
      </dgm:t>
    </dgm:pt>
    <dgm:pt modelId="{0AE74CC6-9FB5-485A-A9C4-5D00005ED62F}" type="sibTrans" cxnId="{3C6D3CE3-29F3-4E3C-ABC6-318EE4E01576}">
      <dgm:prSet/>
      <dgm:spPr/>
      <dgm:t>
        <a:bodyPr/>
        <a:lstStyle/>
        <a:p>
          <a:endParaRPr lang="el-GR"/>
        </a:p>
      </dgm:t>
    </dgm:pt>
    <dgm:pt modelId="{4B20395F-587E-4CEE-8E47-D5B9EE75E6DE}" type="asst">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Arial" charset="0"/>
            </a:rPr>
            <a:t>ΕΤΕΡΟΓΕΝΗ</a:t>
          </a:r>
        </a:p>
      </dgm:t>
    </dgm:pt>
    <dgm:pt modelId="{678FC1A9-2C31-4B77-974C-7C48816A19A3}" type="parTrans" cxnId="{D287AAA6-A72D-46D2-ADB4-564DE71DAAE0}">
      <dgm:prSet/>
      <dgm:spPr/>
      <dgm:t>
        <a:bodyPr/>
        <a:lstStyle/>
        <a:p>
          <a:endParaRPr lang="el-GR"/>
        </a:p>
      </dgm:t>
    </dgm:pt>
    <dgm:pt modelId="{CDB8820E-220B-425D-A40B-548E91D1F4F7}" type="sibTrans" cxnId="{D287AAA6-A72D-46D2-ADB4-564DE71DAAE0}">
      <dgm:prSet/>
      <dgm:spPr/>
      <dgm:t>
        <a:bodyPr/>
        <a:lstStyle/>
        <a:p>
          <a:endParaRPr lang="el-GR"/>
        </a:p>
      </dgm:t>
    </dgm:pt>
    <dgm:pt modelId="{A45BDB11-61D7-45CB-9736-7BE436CAA11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Arial" charset="0"/>
            </a:rPr>
            <a:t>Διακρίνονται τα συστατικά τους</a:t>
          </a:r>
        </a:p>
      </dgm:t>
    </dgm:pt>
    <dgm:pt modelId="{0726EC87-6718-4EC5-9A14-BB98007E2FE7}" type="parTrans" cxnId="{8160D10D-C7A7-446B-840F-7B90D774E501}">
      <dgm:prSet/>
      <dgm:spPr/>
      <dgm:t>
        <a:bodyPr/>
        <a:lstStyle/>
        <a:p>
          <a:endParaRPr lang="el-GR"/>
        </a:p>
      </dgm:t>
    </dgm:pt>
    <dgm:pt modelId="{947E4F2F-FB7F-42B4-B81F-12890A2EB9C5}" type="sibTrans" cxnId="{8160D10D-C7A7-446B-840F-7B90D774E501}">
      <dgm:prSet/>
      <dgm:spPr/>
      <dgm:t>
        <a:bodyPr/>
        <a:lstStyle/>
        <a:p>
          <a:endParaRPr lang="el-GR"/>
        </a:p>
      </dgm:t>
    </dgm:pt>
    <dgm:pt modelId="{84B4E8EE-5ABE-4D31-AB97-6B3CF048101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Arial" charset="0"/>
            </a:rPr>
            <a:t>έχουν ιδιότητες</a:t>
          </a:r>
        </a:p>
      </dgm:t>
    </dgm:pt>
    <dgm:pt modelId="{52798AB2-B34C-4042-A9D6-7143D7703BE9}" type="parTrans" cxnId="{8732A3F7-81FE-49F0-A56B-65EE0E3EBB78}">
      <dgm:prSet/>
      <dgm:spPr/>
      <dgm:t>
        <a:bodyPr/>
        <a:lstStyle/>
        <a:p>
          <a:endParaRPr lang="el-GR"/>
        </a:p>
      </dgm:t>
    </dgm:pt>
    <dgm:pt modelId="{FFEFEB12-7C6F-4BAE-AFB5-4452957B7E05}" type="sibTrans" cxnId="{8732A3F7-81FE-49F0-A56B-65EE0E3EBB78}">
      <dgm:prSet/>
      <dgm:spPr/>
      <dgm:t>
        <a:bodyPr/>
        <a:lstStyle/>
        <a:p>
          <a:endParaRPr lang="el-GR"/>
        </a:p>
      </dgm:t>
    </dgm:pt>
    <dgm:pt modelId="{1AADF077-B82B-49A7-8DD9-156F2B931982}">
      <dgm:prSet/>
      <dgm:spPr/>
      <dgm:t>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Arial" charset="0"/>
            </a:rPr>
            <a:t>1. Περιέχουν τα συστατικά τους</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Arial" charset="0"/>
            </a:rPr>
            <a:t>σε διάφορες αναλογίες</a:t>
          </a:r>
        </a:p>
      </dgm:t>
    </dgm:pt>
    <dgm:pt modelId="{2A1FB8FD-5DF8-4D9F-8D15-DFEA982619BA}" type="parTrans" cxnId="{9FB36B3D-F170-43EA-92B1-E93260FE20ED}">
      <dgm:prSet/>
      <dgm:spPr/>
      <dgm:t>
        <a:bodyPr/>
        <a:lstStyle/>
        <a:p>
          <a:endParaRPr lang="el-GR"/>
        </a:p>
      </dgm:t>
    </dgm:pt>
    <dgm:pt modelId="{DF5EBB51-ACB9-4A9E-9B16-039BED07CD47}" type="sibTrans" cxnId="{9FB36B3D-F170-43EA-92B1-E93260FE20ED}">
      <dgm:prSet/>
      <dgm:spPr/>
      <dgm:t>
        <a:bodyPr/>
        <a:lstStyle/>
        <a:p>
          <a:endParaRPr lang="el-GR"/>
        </a:p>
      </dgm:t>
    </dgm:pt>
    <dgm:pt modelId="{9A2B6C83-8456-4192-95FF-086AC76970D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Arial" charset="0"/>
            </a:rPr>
            <a:t>2. Διατηρούν πολλές από τις</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Arial" charset="0"/>
            </a:rPr>
            <a:t>ιδιότητες των συστατικών τους</a:t>
          </a:r>
        </a:p>
      </dgm:t>
    </dgm:pt>
    <dgm:pt modelId="{A0603496-347A-423A-B5AC-C9B1265114C6}" type="parTrans" cxnId="{2E7C519A-01E5-4E3D-80B6-2AACB705FAC6}">
      <dgm:prSet/>
      <dgm:spPr/>
      <dgm:t>
        <a:bodyPr/>
        <a:lstStyle/>
        <a:p>
          <a:endParaRPr lang="el-GR"/>
        </a:p>
      </dgm:t>
    </dgm:pt>
    <dgm:pt modelId="{C959F568-85FD-4762-8D1F-00BE422B12E1}" type="sibTrans" cxnId="{2E7C519A-01E5-4E3D-80B6-2AACB705FAC6}">
      <dgm:prSet/>
      <dgm:spPr/>
      <dgm:t>
        <a:bodyPr/>
        <a:lstStyle/>
        <a:p>
          <a:endParaRPr lang="el-GR"/>
        </a:p>
      </dgm:t>
    </dgm:pt>
    <dgm:pt modelId="{200DD791-92E4-4998-A344-B6B94989D265}" type="pres">
      <dgm:prSet presAssocID="{F12E4950-D792-4509-B69B-BC0693B78A0D}" presName="hierChild1" presStyleCnt="0">
        <dgm:presLayoutVars>
          <dgm:orgChart val="1"/>
          <dgm:chPref val="1"/>
          <dgm:dir/>
          <dgm:animOne val="branch"/>
          <dgm:animLvl val="lvl"/>
          <dgm:resizeHandles/>
        </dgm:presLayoutVars>
      </dgm:prSet>
      <dgm:spPr/>
    </dgm:pt>
    <dgm:pt modelId="{D6F36296-E09E-4C94-9BB0-5B2888626356}" type="pres">
      <dgm:prSet presAssocID="{6C65E3F1-722A-4CA3-B535-F1267E0103A9}" presName="hierRoot1" presStyleCnt="0">
        <dgm:presLayoutVars>
          <dgm:hierBranch/>
        </dgm:presLayoutVars>
      </dgm:prSet>
      <dgm:spPr/>
    </dgm:pt>
    <dgm:pt modelId="{F583E4E2-401C-4DFA-8BEE-EFCD7B7287E0}" type="pres">
      <dgm:prSet presAssocID="{6C65E3F1-722A-4CA3-B535-F1267E0103A9}" presName="rootComposite1" presStyleCnt="0"/>
      <dgm:spPr/>
    </dgm:pt>
    <dgm:pt modelId="{17E4F0BC-17AF-4982-835E-50EED4761045}" type="pres">
      <dgm:prSet presAssocID="{6C65E3F1-722A-4CA3-B535-F1267E0103A9}" presName="rootText1" presStyleLbl="node0" presStyleIdx="0" presStyleCnt="1">
        <dgm:presLayoutVars>
          <dgm:chPref val="3"/>
        </dgm:presLayoutVars>
      </dgm:prSet>
      <dgm:spPr/>
      <dgm:t>
        <a:bodyPr/>
        <a:lstStyle/>
        <a:p>
          <a:endParaRPr lang="el-GR"/>
        </a:p>
      </dgm:t>
    </dgm:pt>
    <dgm:pt modelId="{7B572644-C843-4F03-9E20-720FF3D26F8C}" type="pres">
      <dgm:prSet presAssocID="{6C65E3F1-722A-4CA3-B535-F1267E0103A9}" presName="rootConnector1" presStyleLbl="node1" presStyleIdx="0" presStyleCnt="0"/>
      <dgm:spPr/>
      <dgm:t>
        <a:bodyPr/>
        <a:lstStyle/>
        <a:p>
          <a:endParaRPr lang="el-GR"/>
        </a:p>
      </dgm:t>
    </dgm:pt>
    <dgm:pt modelId="{1CE58847-9196-4163-8515-3573471F1396}" type="pres">
      <dgm:prSet presAssocID="{6C65E3F1-722A-4CA3-B535-F1267E0103A9}" presName="hierChild2" presStyleCnt="0"/>
      <dgm:spPr/>
    </dgm:pt>
    <dgm:pt modelId="{A674CF61-377B-40E5-A9B8-EEAC187C74F3}" type="pres">
      <dgm:prSet presAssocID="{873E8221-89B9-40B3-BC65-E8FB853EB5C7}" presName="Name35" presStyleLbl="parChTrans1D2" presStyleIdx="0" presStyleCnt="3"/>
      <dgm:spPr/>
      <dgm:t>
        <a:bodyPr/>
        <a:lstStyle/>
        <a:p>
          <a:endParaRPr lang="el-GR"/>
        </a:p>
      </dgm:t>
    </dgm:pt>
    <dgm:pt modelId="{508E9203-6AF4-4663-BAAB-6C4F681DBBCA}" type="pres">
      <dgm:prSet presAssocID="{7E4D41B5-21BE-4317-812A-9AACE3657304}" presName="hierRoot2" presStyleCnt="0">
        <dgm:presLayoutVars>
          <dgm:hierBranch/>
        </dgm:presLayoutVars>
      </dgm:prSet>
      <dgm:spPr/>
    </dgm:pt>
    <dgm:pt modelId="{B5D83108-DB5A-4B64-96A8-F780102185EF}" type="pres">
      <dgm:prSet presAssocID="{7E4D41B5-21BE-4317-812A-9AACE3657304}" presName="rootComposite" presStyleCnt="0"/>
      <dgm:spPr/>
    </dgm:pt>
    <dgm:pt modelId="{A25BCFF2-641C-4672-B255-56B8E42B1043}" type="pres">
      <dgm:prSet presAssocID="{7E4D41B5-21BE-4317-812A-9AACE3657304}" presName="rootText" presStyleLbl="node2" presStyleIdx="0" presStyleCnt="3">
        <dgm:presLayoutVars>
          <dgm:chPref val="3"/>
        </dgm:presLayoutVars>
      </dgm:prSet>
      <dgm:spPr/>
      <dgm:t>
        <a:bodyPr/>
        <a:lstStyle/>
        <a:p>
          <a:endParaRPr lang="el-GR"/>
        </a:p>
      </dgm:t>
    </dgm:pt>
    <dgm:pt modelId="{A4384E97-A958-43E1-BB36-C2AE114904F1}" type="pres">
      <dgm:prSet presAssocID="{7E4D41B5-21BE-4317-812A-9AACE3657304}" presName="rootConnector" presStyleLbl="node2" presStyleIdx="0" presStyleCnt="3"/>
      <dgm:spPr/>
      <dgm:t>
        <a:bodyPr/>
        <a:lstStyle/>
        <a:p>
          <a:endParaRPr lang="el-GR"/>
        </a:p>
      </dgm:t>
    </dgm:pt>
    <dgm:pt modelId="{9DA32B1C-3BF4-4D1C-8012-1E72872C24C2}" type="pres">
      <dgm:prSet presAssocID="{7E4D41B5-21BE-4317-812A-9AACE3657304}" presName="hierChild4" presStyleCnt="0"/>
      <dgm:spPr/>
    </dgm:pt>
    <dgm:pt modelId="{2E4D4AEE-D646-4407-BAC9-5CFDB122CE0B}" type="pres">
      <dgm:prSet presAssocID="{F7C34855-ADC1-411D-8AD2-F4690A6C3EAF}" presName="Name35" presStyleLbl="parChTrans1D3" presStyleIdx="0" presStyleCnt="5"/>
      <dgm:spPr/>
      <dgm:t>
        <a:bodyPr/>
        <a:lstStyle/>
        <a:p>
          <a:endParaRPr lang="el-GR"/>
        </a:p>
      </dgm:t>
    </dgm:pt>
    <dgm:pt modelId="{962E5051-CB8E-4792-8BA4-B70FE3C1BD67}" type="pres">
      <dgm:prSet presAssocID="{98978F12-FD21-4A1D-9146-5B89F7655ED6}" presName="hierRoot2" presStyleCnt="0">
        <dgm:presLayoutVars>
          <dgm:hierBranch val="r"/>
        </dgm:presLayoutVars>
      </dgm:prSet>
      <dgm:spPr/>
    </dgm:pt>
    <dgm:pt modelId="{439A3287-7330-48B7-82DD-88450BEA50D8}" type="pres">
      <dgm:prSet presAssocID="{98978F12-FD21-4A1D-9146-5B89F7655ED6}" presName="rootComposite" presStyleCnt="0"/>
      <dgm:spPr/>
    </dgm:pt>
    <dgm:pt modelId="{D3A835C3-D5A4-4818-A526-EC2675A95974}" type="pres">
      <dgm:prSet presAssocID="{98978F12-FD21-4A1D-9146-5B89F7655ED6}" presName="rootText" presStyleLbl="node3" presStyleIdx="0" presStyleCnt="3">
        <dgm:presLayoutVars>
          <dgm:chPref val="3"/>
        </dgm:presLayoutVars>
      </dgm:prSet>
      <dgm:spPr/>
      <dgm:t>
        <a:bodyPr/>
        <a:lstStyle/>
        <a:p>
          <a:endParaRPr lang="el-GR"/>
        </a:p>
      </dgm:t>
    </dgm:pt>
    <dgm:pt modelId="{970D5DA8-8D27-4455-B29D-2297C64818C7}" type="pres">
      <dgm:prSet presAssocID="{98978F12-FD21-4A1D-9146-5B89F7655ED6}" presName="rootConnector" presStyleLbl="node3" presStyleIdx="0" presStyleCnt="3"/>
      <dgm:spPr/>
      <dgm:t>
        <a:bodyPr/>
        <a:lstStyle/>
        <a:p>
          <a:endParaRPr lang="el-GR"/>
        </a:p>
      </dgm:t>
    </dgm:pt>
    <dgm:pt modelId="{B0ACD7F8-D1B4-46F7-A174-C54CE67C109F}" type="pres">
      <dgm:prSet presAssocID="{98978F12-FD21-4A1D-9146-5B89F7655ED6}" presName="hierChild4" presStyleCnt="0"/>
      <dgm:spPr/>
    </dgm:pt>
    <dgm:pt modelId="{7C078C76-6B58-4F79-8621-C3615A9B69AE}" type="pres">
      <dgm:prSet presAssocID="{98978F12-FD21-4A1D-9146-5B89F7655ED6}" presName="hierChild5" presStyleCnt="0"/>
      <dgm:spPr/>
    </dgm:pt>
    <dgm:pt modelId="{C8E29C62-008D-4EC6-B218-83A487210CC3}" type="pres">
      <dgm:prSet presAssocID="{7E4D41B5-21BE-4317-812A-9AACE3657304}" presName="hierChild5" presStyleCnt="0"/>
      <dgm:spPr/>
    </dgm:pt>
    <dgm:pt modelId="{4D22DD00-C70E-45ED-B657-FD8B76A4F6DD}" type="pres">
      <dgm:prSet presAssocID="{C1457C96-BD1D-4A35-97CC-558B61E0D45B}" presName="Name35" presStyleLbl="parChTrans1D2" presStyleIdx="1" presStyleCnt="3"/>
      <dgm:spPr/>
      <dgm:t>
        <a:bodyPr/>
        <a:lstStyle/>
        <a:p>
          <a:endParaRPr lang="el-GR"/>
        </a:p>
      </dgm:t>
    </dgm:pt>
    <dgm:pt modelId="{A4C2313B-0863-49D5-8167-16B741281124}" type="pres">
      <dgm:prSet presAssocID="{5658BB50-6D80-43BC-BA2C-E62B9C61E0DC}" presName="hierRoot2" presStyleCnt="0">
        <dgm:presLayoutVars>
          <dgm:hierBranch/>
        </dgm:presLayoutVars>
      </dgm:prSet>
      <dgm:spPr/>
    </dgm:pt>
    <dgm:pt modelId="{EAF69092-BEEB-4B51-8BB2-BBA25466A915}" type="pres">
      <dgm:prSet presAssocID="{5658BB50-6D80-43BC-BA2C-E62B9C61E0DC}" presName="rootComposite" presStyleCnt="0"/>
      <dgm:spPr/>
    </dgm:pt>
    <dgm:pt modelId="{07436451-2126-4A37-87CB-4CD859108339}" type="pres">
      <dgm:prSet presAssocID="{5658BB50-6D80-43BC-BA2C-E62B9C61E0DC}" presName="rootText" presStyleLbl="node2" presStyleIdx="1" presStyleCnt="3">
        <dgm:presLayoutVars>
          <dgm:chPref val="3"/>
        </dgm:presLayoutVars>
      </dgm:prSet>
      <dgm:spPr/>
      <dgm:t>
        <a:bodyPr/>
        <a:lstStyle/>
        <a:p>
          <a:endParaRPr lang="el-GR"/>
        </a:p>
      </dgm:t>
    </dgm:pt>
    <dgm:pt modelId="{0C86D35F-B428-4F08-B014-8AB2A1AF2F9B}" type="pres">
      <dgm:prSet presAssocID="{5658BB50-6D80-43BC-BA2C-E62B9C61E0DC}" presName="rootConnector" presStyleLbl="node2" presStyleIdx="1" presStyleCnt="3"/>
      <dgm:spPr/>
      <dgm:t>
        <a:bodyPr/>
        <a:lstStyle/>
        <a:p>
          <a:endParaRPr lang="el-GR"/>
        </a:p>
      </dgm:t>
    </dgm:pt>
    <dgm:pt modelId="{410C7098-4C9C-4E80-9B8B-CE6787F40209}" type="pres">
      <dgm:prSet presAssocID="{5658BB50-6D80-43BC-BA2C-E62B9C61E0DC}" presName="hierChild4" presStyleCnt="0"/>
      <dgm:spPr/>
    </dgm:pt>
    <dgm:pt modelId="{3F03A3EE-DEEC-4059-AD4B-F03B2639BD86}" type="pres">
      <dgm:prSet presAssocID="{5658BB50-6D80-43BC-BA2C-E62B9C61E0DC}" presName="hierChild5" presStyleCnt="0"/>
      <dgm:spPr/>
    </dgm:pt>
    <dgm:pt modelId="{46D892E7-F40E-45C2-A0C8-B1D8D6D237EF}" type="pres">
      <dgm:prSet presAssocID="{611A9C81-7FCC-40D5-9AE4-73C546C8E5C9}" presName="Name111" presStyleLbl="parChTrans1D3" presStyleIdx="1" presStyleCnt="5"/>
      <dgm:spPr/>
      <dgm:t>
        <a:bodyPr/>
        <a:lstStyle/>
        <a:p>
          <a:endParaRPr lang="el-GR"/>
        </a:p>
      </dgm:t>
    </dgm:pt>
    <dgm:pt modelId="{43C71ACA-B9E7-4AE2-A956-9D5B5045B94F}" type="pres">
      <dgm:prSet presAssocID="{33190143-9A7C-4C9E-9F3F-9B0256E123A6}" presName="hierRoot3" presStyleCnt="0">
        <dgm:presLayoutVars>
          <dgm:hierBranch/>
        </dgm:presLayoutVars>
      </dgm:prSet>
      <dgm:spPr/>
    </dgm:pt>
    <dgm:pt modelId="{0FC854A9-0684-48B0-BC59-EE0DA77AEEAC}" type="pres">
      <dgm:prSet presAssocID="{33190143-9A7C-4C9E-9F3F-9B0256E123A6}" presName="rootComposite3" presStyleCnt="0"/>
      <dgm:spPr/>
    </dgm:pt>
    <dgm:pt modelId="{247C6272-5510-4207-B301-A56D71D82E59}" type="pres">
      <dgm:prSet presAssocID="{33190143-9A7C-4C9E-9F3F-9B0256E123A6}" presName="rootText3" presStyleLbl="asst2" presStyleIdx="0" presStyleCnt="2">
        <dgm:presLayoutVars>
          <dgm:chPref val="3"/>
        </dgm:presLayoutVars>
      </dgm:prSet>
      <dgm:spPr/>
      <dgm:t>
        <a:bodyPr/>
        <a:lstStyle/>
        <a:p>
          <a:endParaRPr lang="el-GR"/>
        </a:p>
      </dgm:t>
    </dgm:pt>
    <dgm:pt modelId="{74900C64-7ED7-4B0D-8853-3EDC5EA37A64}" type="pres">
      <dgm:prSet presAssocID="{33190143-9A7C-4C9E-9F3F-9B0256E123A6}" presName="rootConnector3" presStyleLbl="asst2" presStyleIdx="0" presStyleCnt="2"/>
      <dgm:spPr/>
      <dgm:t>
        <a:bodyPr/>
        <a:lstStyle/>
        <a:p>
          <a:endParaRPr lang="el-GR"/>
        </a:p>
      </dgm:t>
    </dgm:pt>
    <dgm:pt modelId="{23F79132-C78E-487E-855C-8C0BD9546142}" type="pres">
      <dgm:prSet presAssocID="{33190143-9A7C-4C9E-9F3F-9B0256E123A6}" presName="hierChild6" presStyleCnt="0"/>
      <dgm:spPr/>
    </dgm:pt>
    <dgm:pt modelId="{8CE1A60C-326E-4748-99E7-BB7DD739F6EB}" type="pres">
      <dgm:prSet presAssocID="{86B816B0-5C46-4159-87E9-CA96570EF458}" presName="Name35" presStyleLbl="parChTrans1D4" presStyleIdx="0" presStyleCnt="2"/>
      <dgm:spPr/>
      <dgm:t>
        <a:bodyPr/>
        <a:lstStyle/>
        <a:p>
          <a:endParaRPr lang="el-GR"/>
        </a:p>
      </dgm:t>
    </dgm:pt>
    <dgm:pt modelId="{43E75715-B77D-4F8A-8168-20E8222A8A1A}" type="pres">
      <dgm:prSet presAssocID="{8506B45D-12C9-4DD7-8C27-B5CDBDEC7BFE}" presName="hierRoot2" presStyleCnt="0">
        <dgm:presLayoutVars>
          <dgm:hierBranch val="r"/>
        </dgm:presLayoutVars>
      </dgm:prSet>
      <dgm:spPr/>
    </dgm:pt>
    <dgm:pt modelId="{19D30B7C-8ADA-42DE-A70C-578053AB2210}" type="pres">
      <dgm:prSet presAssocID="{8506B45D-12C9-4DD7-8C27-B5CDBDEC7BFE}" presName="rootComposite" presStyleCnt="0"/>
      <dgm:spPr/>
    </dgm:pt>
    <dgm:pt modelId="{43A89980-371B-41BA-A911-A0A3F9157B84}" type="pres">
      <dgm:prSet presAssocID="{8506B45D-12C9-4DD7-8C27-B5CDBDEC7BFE}" presName="rootText" presStyleLbl="node4" presStyleIdx="0" presStyleCnt="2">
        <dgm:presLayoutVars>
          <dgm:chPref val="3"/>
        </dgm:presLayoutVars>
      </dgm:prSet>
      <dgm:spPr/>
      <dgm:t>
        <a:bodyPr/>
        <a:lstStyle/>
        <a:p>
          <a:endParaRPr lang="el-GR"/>
        </a:p>
      </dgm:t>
    </dgm:pt>
    <dgm:pt modelId="{1BDD20E3-3574-480A-A684-1EE932D1ED2A}" type="pres">
      <dgm:prSet presAssocID="{8506B45D-12C9-4DD7-8C27-B5CDBDEC7BFE}" presName="rootConnector" presStyleLbl="node4" presStyleIdx="0" presStyleCnt="2"/>
      <dgm:spPr/>
      <dgm:t>
        <a:bodyPr/>
        <a:lstStyle/>
        <a:p>
          <a:endParaRPr lang="el-GR"/>
        </a:p>
      </dgm:t>
    </dgm:pt>
    <dgm:pt modelId="{9846F7B5-129A-4CD2-B34E-B67C64C671EC}" type="pres">
      <dgm:prSet presAssocID="{8506B45D-12C9-4DD7-8C27-B5CDBDEC7BFE}" presName="hierChild4" presStyleCnt="0"/>
      <dgm:spPr/>
    </dgm:pt>
    <dgm:pt modelId="{DA618EA2-B165-46D2-A6B4-AA1FA4244810}" type="pres">
      <dgm:prSet presAssocID="{8506B45D-12C9-4DD7-8C27-B5CDBDEC7BFE}" presName="hierChild5" presStyleCnt="0"/>
      <dgm:spPr/>
    </dgm:pt>
    <dgm:pt modelId="{B5676B2C-0176-4DED-87AC-945D6655018D}" type="pres">
      <dgm:prSet presAssocID="{33190143-9A7C-4C9E-9F3F-9B0256E123A6}" presName="hierChild7" presStyleCnt="0"/>
      <dgm:spPr/>
    </dgm:pt>
    <dgm:pt modelId="{9256EDD0-603E-4F47-A91F-9329C2B75257}" type="pres">
      <dgm:prSet presAssocID="{678FC1A9-2C31-4B77-974C-7C48816A19A3}" presName="Name111" presStyleLbl="parChTrans1D3" presStyleIdx="2" presStyleCnt="5"/>
      <dgm:spPr/>
      <dgm:t>
        <a:bodyPr/>
        <a:lstStyle/>
        <a:p>
          <a:endParaRPr lang="el-GR"/>
        </a:p>
      </dgm:t>
    </dgm:pt>
    <dgm:pt modelId="{A22C6E22-9EF8-46BF-9D72-3214AFC0BC2C}" type="pres">
      <dgm:prSet presAssocID="{4B20395F-587E-4CEE-8E47-D5B9EE75E6DE}" presName="hierRoot3" presStyleCnt="0">
        <dgm:presLayoutVars>
          <dgm:hierBranch/>
        </dgm:presLayoutVars>
      </dgm:prSet>
      <dgm:spPr/>
    </dgm:pt>
    <dgm:pt modelId="{2DB56E09-52B5-47DA-95D1-52354EEBB851}" type="pres">
      <dgm:prSet presAssocID="{4B20395F-587E-4CEE-8E47-D5B9EE75E6DE}" presName="rootComposite3" presStyleCnt="0"/>
      <dgm:spPr/>
    </dgm:pt>
    <dgm:pt modelId="{021DFC0F-5C0C-40DE-A79E-E1418957D05E}" type="pres">
      <dgm:prSet presAssocID="{4B20395F-587E-4CEE-8E47-D5B9EE75E6DE}" presName="rootText3" presStyleLbl="asst2" presStyleIdx="1" presStyleCnt="2">
        <dgm:presLayoutVars>
          <dgm:chPref val="3"/>
        </dgm:presLayoutVars>
      </dgm:prSet>
      <dgm:spPr/>
      <dgm:t>
        <a:bodyPr/>
        <a:lstStyle/>
        <a:p>
          <a:endParaRPr lang="el-GR"/>
        </a:p>
      </dgm:t>
    </dgm:pt>
    <dgm:pt modelId="{4169D55E-0E21-4E6E-A8D3-730E4FF85713}" type="pres">
      <dgm:prSet presAssocID="{4B20395F-587E-4CEE-8E47-D5B9EE75E6DE}" presName="rootConnector3" presStyleLbl="asst2" presStyleIdx="1" presStyleCnt="2"/>
      <dgm:spPr/>
      <dgm:t>
        <a:bodyPr/>
        <a:lstStyle/>
        <a:p>
          <a:endParaRPr lang="el-GR"/>
        </a:p>
      </dgm:t>
    </dgm:pt>
    <dgm:pt modelId="{F145E284-8E22-431C-AB30-24EA931F431D}" type="pres">
      <dgm:prSet presAssocID="{4B20395F-587E-4CEE-8E47-D5B9EE75E6DE}" presName="hierChild6" presStyleCnt="0"/>
      <dgm:spPr/>
    </dgm:pt>
    <dgm:pt modelId="{BD2C91DA-FD11-449B-ABF4-D87442594792}" type="pres">
      <dgm:prSet presAssocID="{0726EC87-6718-4EC5-9A14-BB98007E2FE7}" presName="Name35" presStyleLbl="parChTrans1D4" presStyleIdx="1" presStyleCnt="2"/>
      <dgm:spPr/>
      <dgm:t>
        <a:bodyPr/>
        <a:lstStyle/>
        <a:p>
          <a:endParaRPr lang="el-GR"/>
        </a:p>
      </dgm:t>
    </dgm:pt>
    <dgm:pt modelId="{E6515E97-D792-4EB0-86FF-B5C1BFD96444}" type="pres">
      <dgm:prSet presAssocID="{A45BDB11-61D7-45CB-9736-7BE436CAA111}" presName="hierRoot2" presStyleCnt="0">
        <dgm:presLayoutVars>
          <dgm:hierBranch val="r"/>
        </dgm:presLayoutVars>
      </dgm:prSet>
      <dgm:spPr/>
    </dgm:pt>
    <dgm:pt modelId="{A9D7142D-28C5-49AF-9110-D3E8149549ED}" type="pres">
      <dgm:prSet presAssocID="{A45BDB11-61D7-45CB-9736-7BE436CAA111}" presName="rootComposite" presStyleCnt="0"/>
      <dgm:spPr/>
    </dgm:pt>
    <dgm:pt modelId="{556452B1-5E35-490B-9DB8-20DFA7C48798}" type="pres">
      <dgm:prSet presAssocID="{A45BDB11-61D7-45CB-9736-7BE436CAA111}" presName="rootText" presStyleLbl="node4" presStyleIdx="1" presStyleCnt="2">
        <dgm:presLayoutVars>
          <dgm:chPref val="3"/>
        </dgm:presLayoutVars>
      </dgm:prSet>
      <dgm:spPr/>
      <dgm:t>
        <a:bodyPr/>
        <a:lstStyle/>
        <a:p>
          <a:endParaRPr lang="el-GR"/>
        </a:p>
      </dgm:t>
    </dgm:pt>
    <dgm:pt modelId="{44F07E87-6526-415A-A58E-8073A1E24954}" type="pres">
      <dgm:prSet presAssocID="{A45BDB11-61D7-45CB-9736-7BE436CAA111}" presName="rootConnector" presStyleLbl="node4" presStyleIdx="1" presStyleCnt="2"/>
      <dgm:spPr/>
      <dgm:t>
        <a:bodyPr/>
        <a:lstStyle/>
        <a:p>
          <a:endParaRPr lang="el-GR"/>
        </a:p>
      </dgm:t>
    </dgm:pt>
    <dgm:pt modelId="{00F567A0-30DC-49F4-B5C5-E45AA705A914}" type="pres">
      <dgm:prSet presAssocID="{A45BDB11-61D7-45CB-9736-7BE436CAA111}" presName="hierChild4" presStyleCnt="0"/>
      <dgm:spPr/>
    </dgm:pt>
    <dgm:pt modelId="{D5694722-368C-478D-825F-26748AD5FABD}" type="pres">
      <dgm:prSet presAssocID="{A45BDB11-61D7-45CB-9736-7BE436CAA111}" presName="hierChild5" presStyleCnt="0"/>
      <dgm:spPr/>
    </dgm:pt>
    <dgm:pt modelId="{E8BDDB7F-5F14-4120-B707-FCA210016D9D}" type="pres">
      <dgm:prSet presAssocID="{4B20395F-587E-4CEE-8E47-D5B9EE75E6DE}" presName="hierChild7" presStyleCnt="0"/>
      <dgm:spPr/>
    </dgm:pt>
    <dgm:pt modelId="{C628DF4A-29ED-4912-B139-4A43C8ED5C5C}" type="pres">
      <dgm:prSet presAssocID="{52798AB2-B34C-4042-A9D6-7143D7703BE9}" presName="Name35" presStyleLbl="parChTrans1D2" presStyleIdx="2" presStyleCnt="3"/>
      <dgm:spPr/>
      <dgm:t>
        <a:bodyPr/>
        <a:lstStyle/>
        <a:p>
          <a:endParaRPr lang="el-GR"/>
        </a:p>
      </dgm:t>
    </dgm:pt>
    <dgm:pt modelId="{ABBDA8DA-F11D-4270-AFB8-18D8E541A4EF}" type="pres">
      <dgm:prSet presAssocID="{84B4E8EE-5ABE-4D31-AB97-6B3CF0481011}" presName="hierRoot2" presStyleCnt="0">
        <dgm:presLayoutVars>
          <dgm:hierBranch val="r"/>
        </dgm:presLayoutVars>
      </dgm:prSet>
      <dgm:spPr/>
    </dgm:pt>
    <dgm:pt modelId="{D676AEC9-D79D-41A4-B17D-64D0ECEDAE19}" type="pres">
      <dgm:prSet presAssocID="{84B4E8EE-5ABE-4D31-AB97-6B3CF0481011}" presName="rootComposite" presStyleCnt="0"/>
      <dgm:spPr/>
    </dgm:pt>
    <dgm:pt modelId="{07B1B1B9-0049-40D9-826C-04CA7E509D3B}" type="pres">
      <dgm:prSet presAssocID="{84B4E8EE-5ABE-4D31-AB97-6B3CF0481011}" presName="rootText" presStyleLbl="node2" presStyleIdx="2" presStyleCnt="3">
        <dgm:presLayoutVars>
          <dgm:chPref val="3"/>
        </dgm:presLayoutVars>
      </dgm:prSet>
      <dgm:spPr/>
      <dgm:t>
        <a:bodyPr/>
        <a:lstStyle/>
        <a:p>
          <a:endParaRPr lang="el-GR"/>
        </a:p>
      </dgm:t>
    </dgm:pt>
    <dgm:pt modelId="{22DB6BC6-9FFA-46EB-9B07-F19C274EAE0D}" type="pres">
      <dgm:prSet presAssocID="{84B4E8EE-5ABE-4D31-AB97-6B3CF0481011}" presName="rootConnector" presStyleLbl="node2" presStyleIdx="2" presStyleCnt="3"/>
      <dgm:spPr/>
      <dgm:t>
        <a:bodyPr/>
        <a:lstStyle/>
        <a:p>
          <a:endParaRPr lang="el-GR"/>
        </a:p>
      </dgm:t>
    </dgm:pt>
    <dgm:pt modelId="{8548393B-58DA-448D-9B9B-02685B08F914}" type="pres">
      <dgm:prSet presAssocID="{84B4E8EE-5ABE-4D31-AB97-6B3CF0481011}" presName="hierChild4" presStyleCnt="0"/>
      <dgm:spPr/>
    </dgm:pt>
    <dgm:pt modelId="{3D28D932-F662-4A66-A6AB-2BBE89A6F0DF}" type="pres">
      <dgm:prSet presAssocID="{2A1FB8FD-5DF8-4D9F-8D15-DFEA982619BA}" presName="Name50" presStyleLbl="parChTrans1D3" presStyleIdx="3" presStyleCnt="5"/>
      <dgm:spPr/>
      <dgm:t>
        <a:bodyPr/>
        <a:lstStyle/>
        <a:p>
          <a:endParaRPr lang="el-GR"/>
        </a:p>
      </dgm:t>
    </dgm:pt>
    <dgm:pt modelId="{D244E7A0-79CB-4B30-8F12-535CD54F70EE}" type="pres">
      <dgm:prSet presAssocID="{1AADF077-B82B-49A7-8DD9-156F2B931982}" presName="hierRoot2" presStyleCnt="0">
        <dgm:presLayoutVars>
          <dgm:hierBranch val="r"/>
        </dgm:presLayoutVars>
      </dgm:prSet>
      <dgm:spPr/>
    </dgm:pt>
    <dgm:pt modelId="{927B3D1E-296F-4C35-B6F9-AA20F00FB463}" type="pres">
      <dgm:prSet presAssocID="{1AADF077-B82B-49A7-8DD9-156F2B931982}" presName="rootComposite" presStyleCnt="0"/>
      <dgm:spPr/>
    </dgm:pt>
    <dgm:pt modelId="{CFC4784C-21FC-4046-87F0-615BADE0FE6F}" type="pres">
      <dgm:prSet presAssocID="{1AADF077-B82B-49A7-8DD9-156F2B931982}" presName="rootText" presStyleLbl="node3" presStyleIdx="1" presStyleCnt="3">
        <dgm:presLayoutVars>
          <dgm:chPref val="3"/>
        </dgm:presLayoutVars>
      </dgm:prSet>
      <dgm:spPr/>
      <dgm:t>
        <a:bodyPr/>
        <a:lstStyle/>
        <a:p>
          <a:endParaRPr lang="el-GR"/>
        </a:p>
      </dgm:t>
    </dgm:pt>
    <dgm:pt modelId="{2A72A4DC-C779-4B6C-AFE2-F856CF81DAB7}" type="pres">
      <dgm:prSet presAssocID="{1AADF077-B82B-49A7-8DD9-156F2B931982}" presName="rootConnector" presStyleLbl="node3" presStyleIdx="1" presStyleCnt="3"/>
      <dgm:spPr/>
      <dgm:t>
        <a:bodyPr/>
        <a:lstStyle/>
        <a:p>
          <a:endParaRPr lang="el-GR"/>
        </a:p>
      </dgm:t>
    </dgm:pt>
    <dgm:pt modelId="{AD2F5106-D2A4-4BA8-90B4-A610151A54C8}" type="pres">
      <dgm:prSet presAssocID="{1AADF077-B82B-49A7-8DD9-156F2B931982}" presName="hierChild4" presStyleCnt="0"/>
      <dgm:spPr/>
    </dgm:pt>
    <dgm:pt modelId="{A68DD219-4CBD-4863-877C-778A6BCE8C76}" type="pres">
      <dgm:prSet presAssocID="{1AADF077-B82B-49A7-8DD9-156F2B931982}" presName="hierChild5" presStyleCnt="0"/>
      <dgm:spPr/>
    </dgm:pt>
    <dgm:pt modelId="{3AD69F70-C460-4A93-81FC-BB0A1CE06701}" type="pres">
      <dgm:prSet presAssocID="{A0603496-347A-423A-B5AC-C9B1265114C6}" presName="Name50" presStyleLbl="parChTrans1D3" presStyleIdx="4" presStyleCnt="5"/>
      <dgm:spPr/>
      <dgm:t>
        <a:bodyPr/>
        <a:lstStyle/>
        <a:p>
          <a:endParaRPr lang="el-GR"/>
        </a:p>
      </dgm:t>
    </dgm:pt>
    <dgm:pt modelId="{6C11C720-2841-41EA-8DBF-C55CD3628C00}" type="pres">
      <dgm:prSet presAssocID="{9A2B6C83-8456-4192-95FF-086AC76970D7}" presName="hierRoot2" presStyleCnt="0">
        <dgm:presLayoutVars>
          <dgm:hierBranch val="r"/>
        </dgm:presLayoutVars>
      </dgm:prSet>
      <dgm:spPr/>
    </dgm:pt>
    <dgm:pt modelId="{D893FA10-3575-4663-819B-982FEE75FC31}" type="pres">
      <dgm:prSet presAssocID="{9A2B6C83-8456-4192-95FF-086AC76970D7}" presName="rootComposite" presStyleCnt="0"/>
      <dgm:spPr/>
    </dgm:pt>
    <dgm:pt modelId="{5798B888-558C-4CAD-8EE5-8AFD1E0EB409}" type="pres">
      <dgm:prSet presAssocID="{9A2B6C83-8456-4192-95FF-086AC76970D7}" presName="rootText" presStyleLbl="node3" presStyleIdx="2" presStyleCnt="3">
        <dgm:presLayoutVars>
          <dgm:chPref val="3"/>
        </dgm:presLayoutVars>
      </dgm:prSet>
      <dgm:spPr/>
      <dgm:t>
        <a:bodyPr/>
        <a:lstStyle/>
        <a:p>
          <a:endParaRPr lang="el-GR"/>
        </a:p>
      </dgm:t>
    </dgm:pt>
    <dgm:pt modelId="{3D57C424-E5A7-4BBC-89A9-AA7B441DA05E}" type="pres">
      <dgm:prSet presAssocID="{9A2B6C83-8456-4192-95FF-086AC76970D7}" presName="rootConnector" presStyleLbl="node3" presStyleIdx="2" presStyleCnt="3"/>
      <dgm:spPr/>
      <dgm:t>
        <a:bodyPr/>
        <a:lstStyle/>
        <a:p>
          <a:endParaRPr lang="el-GR"/>
        </a:p>
      </dgm:t>
    </dgm:pt>
    <dgm:pt modelId="{DAAC2139-C670-4A52-B5A6-19DCE3E4D961}" type="pres">
      <dgm:prSet presAssocID="{9A2B6C83-8456-4192-95FF-086AC76970D7}" presName="hierChild4" presStyleCnt="0"/>
      <dgm:spPr/>
    </dgm:pt>
    <dgm:pt modelId="{B5083AE5-F468-4C49-9F88-7ED20C212964}" type="pres">
      <dgm:prSet presAssocID="{9A2B6C83-8456-4192-95FF-086AC76970D7}" presName="hierChild5" presStyleCnt="0"/>
      <dgm:spPr/>
    </dgm:pt>
    <dgm:pt modelId="{CB8CC671-F3D6-47CD-8E48-2DF1A1E711C7}" type="pres">
      <dgm:prSet presAssocID="{84B4E8EE-5ABE-4D31-AB97-6B3CF0481011}" presName="hierChild5" presStyleCnt="0"/>
      <dgm:spPr/>
    </dgm:pt>
    <dgm:pt modelId="{F9EDB931-152A-48AF-9E29-6FAC8DA4C789}" type="pres">
      <dgm:prSet presAssocID="{6C65E3F1-722A-4CA3-B535-F1267E0103A9}" presName="hierChild3" presStyleCnt="0"/>
      <dgm:spPr/>
    </dgm:pt>
  </dgm:ptLst>
  <dgm:cxnLst>
    <dgm:cxn modelId="{3C6D3CE3-29F3-4E3C-ABC6-318EE4E01576}" srcId="{33190143-9A7C-4C9E-9F3F-9B0256E123A6}" destId="{8506B45D-12C9-4DD7-8C27-B5CDBDEC7BFE}" srcOrd="0" destOrd="0" parTransId="{86B816B0-5C46-4159-87E9-CA96570EF458}" sibTransId="{0AE74CC6-9FB5-485A-A9C4-5D00005ED62F}"/>
    <dgm:cxn modelId="{D11FDD1E-DE12-4898-A202-7076AF880B05}" type="presOf" srcId="{8506B45D-12C9-4DD7-8C27-B5CDBDEC7BFE}" destId="{43A89980-371B-41BA-A911-A0A3F9157B84}" srcOrd="0" destOrd="0" presId="urn:microsoft.com/office/officeart/2005/8/layout/orgChart1"/>
    <dgm:cxn modelId="{8D230FD2-34EB-49EC-B6CA-2A14844FE469}" type="presOf" srcId="{5658BB50-6D80-43BC-BA2C-E62B9C61E0DC}" destId="{0C86D35F-B428-4F08-B014-8AB2A1AF2F9B}" srcOrd="1" destOrd="0" presId="urn:microsoft.com/office/officeart/2005/8/layout/orgChart1"/>
    <dgm:cxn modelId="{00A5C45E-D430-4B47-82E2-48632EA9CE3D}" type="presOf" srcId="{873E8221-89B9-40B3-BC65-E8FB853EB5C7}" destId="{A674CF61-377B-40E5-A9B8-EEAC187C74F3}" srcOrd="0" destOrd="0" presId="urn:microsoft.com/office/officeart/2005/8/layout/orgChart1"/>
    <dgm:cxn modelId="{56B4F038-63EF-4FAE-97A8-26821B81012E}" type="presOf" srcId="{1AADF077-B82B-49A7-8DD9-156F2B931982}" destId="{CFC4784C-21FC-4046-87F0-615BADE0FE6F}" srcOrd="0" destOrd="0" presId="urn:microsoft.com/office/officeart/2005/8/layout/orgChart1"/>
    <dgm:cxn modelId="{EDD20535-96A0-4E95-B392-17BFF94DF4F4}" srcId="{7E4D41B5-21BE-4317-812A-9AACE3657304}" destId="{98978F12-FD21-4A1D-9146-5B89F7655ED6}" srcOrd="0" destOrd="0" parTransId="{F7C34855-ADC1-411D-8AD2-F4690A6C3EAF}" sibTransId="{D99A7315-DE6F-4EE3-B009-768474193C3F}"/>
    <dgm:cxn modelId="{D2F0B45C-0085-450B-A164-311F3B655607}" type="presOf" srcId="{9A2B6C83-8456-4192-95FF-086AC76970D7}" destId="{3D57C424-E5A7-4BBC-89A9-AA7B441DA05E}" srcOrd="1" destOrd="0" presId="urn:microsoft.com/office/officeart/2005/8/layout/orgChart1"/>
    <dgm:cxn modelId="{2EDA1E41-88C1-4AFE-8EC5-F9C134D5EBAC}" type="presOf" srcId="{84B4E8EE-5ABE-4D31-AB97-6B3CF0481011}" destId="{07B1B1B9-0049-40D9-826C-04CA7E509D3B}" srcOrd="0" destOrd="0" presId="urn:microsoft.com/office/officeart/2005/8/layout/orgChart1"/>
    <dgm:cxn modelId="{A82F873E-B8D9-4389-BC22-EA453AD5D812}" type="presOf" srcId="{33190143-9A7C-4C9E-9F3F-9B0256E123A6}" destId="{74900C64-7ED7-4B0D-8853-3EDC5EA37A64}" srcOrd="1" destOrd="0" presId="urn:microsoft.com/office/officeart/2005/8/layout/orgChart1"/>
    <dgm:cxn modelId="{8160D10D-C7A7-446B-840F-7B90D774E501}" srcId="{4B20395F-587E-4CEE-8E47-D5B9EE75E6DE}" destId="{A45BDB11-61D7-45CB-9736-7BE436CAA111}" srcOrd="0" destOrd="0" parTransId="{0726EC87-6718-4EC5-9A14-BB98007E2FE7}" sibTransId="{947E4F2F-FB7F-42B4-B81F-12890A2EB9C5}"/>
    <dgm:cxn modelId="{727669CC-0CB9-4272-8CAA-8555D0747F3D}" type="presOf" srcId="{6C65E3F1-722A-4CA3-B535-F1267E0103A9}" destId="{7B572644-C843-4F03-9E20-720FF3D26F8C}" srcOrd="1" destOrd="0" presId="urn:microsoft.com/office/officeart/2005/8/layout/orgChart1"/>
    <dgm:cxn modelId="{54BF2DA9-6281-4695-890F-F231113CB021}" type="presOf" srcId="{611A9C81-7FCC-40D5-9AE4-73C546C8E5C9}" destId="{46D892E7-F40E-45C2-A0C8-B1D8D6D237EF}" srcOrd="0" destOrd="0" presId="urn:microsoft.com/office/officeart/2005/8/layout/orgChart1"/>
    <dgm:cxn modelId="{74221072-00C2-4433-BCD4-DEE59A39D4AA}" type="presOf" srcId="{1AADF077-B82B-49A7-8DD9-156F2B931982}" destId="{2A72A4DC-C779-4B6C-AFE2-F856CF81DAB7}" srcOrd="1" destOrd="0" presId="urn:microsoft.com/office/officeart/2005/8/layout/orgChart1"/>
    <dgm:cxn modelId="{21FD6F9B-1427-4C6D-9543-FB44737A37F8}" srcId="{F12E4950-D792-4509-B69B-BC0693B78A0D}" destId="{6C65E3F1-722A-4CA3-B535-F1267E0103A9}" srcOrd="0" destOrd="0" parTransId="{F2511853-51A2-4845-83EC-1382E446682D}" sibTransId="{9E07A768-46C6-45D1-9D4A-8FDAA6EDD49D}"/>
    <dgm:cxn modelId="{880FE154-FAEF-4A25-9577-D70718AF0DF0}" type="presOf" srcId="{33190143-9A7C-4C9E-9F3F-9B0256E123A6}" destId="{247C6272-5510-4207-B301-A56D71D82E59}" srcOrd="0" destOrd="0" presId="urn:microsoft.com/office/officeart/2005/8/layout/orgChart1"/>
    <dgm:cxn modelId="{CBE01323-EDBA-46AC-AECB-1703263DA541}" type="presOf" srcId="{52798AB2-B34C-4042-A9D6-7143D7703BE9}" destId="{C628DF4A-29ED-4912-B139-4A43C8ED5C5C}" srcOrd="0" destOrd="0" presId="urn:microsoft.com/office/officeart/2005/8/layout/orgChart1"/>
    <dgm:cxn modelId="{A59E4276-24FB-4B78-A128-E33D014D944E}" type="presOf" srcId="{98978F12-FD21-4A1D-9146-5B89F7655ED6}" destId="{D3A835C3-D5A4-4818-A526-EC2675A95974}" srcOrd="0" destOrd="0" presId="urn:microsoft.com/office/officeart/2005/8/layout/orgChart1"/>
    <dgm:cxn modelId="{EB81F9DC-40C6-4002-AA2E-C90BF661FD1F}" type="presOf" srcId="{5658BB50-6D80-43BC-BA2C-E62B9C61E0DC}" destId="{07436451-2126-4A37-87CB-4CD859108339}" srcOrd="0" destOrd="0" presId="urn:microsoft.com/office/officeart/2005/8/layout/orgChart1"/>
    <dgm:cxn modelId="{4F59840F-F9DD-425A-9CFB-5B4300E970E5}" type="presOf" srcId="{F12E4950-D792-4509-B69B-BC0693B78A0D}" destId="{200DD791-92E4-4998-A344-B6B94989D265}" srcOrd="0" destOrd="0" presId="urn:microsoft.com/office/officeart/2005/8/layout/orgChart1"/>
    <dgm:cxn modelId="{8841C661-151E-4C44-9E44-863836E20469}" type="presOf" srcId="{98978F12-FD21-4A1D-9146-5B89F7655ED6}" destId="{970D5DA8-8D27-4455-B29D-2297C64818C7}" srcOrd="1" destOrd="0" presId="urn:microsoft.com/office/officeart/2005/8/layout/orgChart1"/>
    <dgm:cxn modelId="{D287AAA6-A72D-46D2-ADB4-564DE71DAAE0}" srcId="{5658BB50-6D80-43BC-BA2C-E62B9C61E0DC}" destId="{4B20395F-587E-4CEE-8E47-D5B9EE75E6DE}" srcOrd="1" destOrd="0" parTransId="{678FC1A9-2C31-4B77-974C-7C48816A19A3}" sibTransId="{CDB8820E-220B-425D-A40B-548E91D1F4F7}"/>
    <dgm:cxn modelId="{0DE76708-395B-40A8-89EB-4B633E66336D}" type="presOf" srcId="{A45BDB11-61D7-45CB-9736-7BE436CAA111}" destId="{556452B1-5E35-490B-9DB8-20DFA7C48798}" srcOrd="0" destOrd="0" presId="urn:microsoft.com/office/officeart/2005/8/layout/orgChart1"/>
    <dgm:cxn modelId="{B3931BBA-95F4-431B-877F-169E1F69205B}" type="presOf" srcId="{F7C34855-ADC1-411D-8AD2-F4690A6C3EAF}" destId="{2E4D4AEE-D646-4407-BAC9-5CFDB122CE0B}" srcOrd="0" destOrd="0" presId="urn:microsoft.com/office/officeart/2005/8/layout/orgChart1"/>
    <dgm:cxn modelId="{E64C22B6-E394-4F95-A290-33CA8F622EB6}" type="presOf" srcId="{2A1FB8FD-5DF8-4D9F-8D15-DFEA982619BA}" destId="{3D28D932-F662-4A66-A6AB-2BBE89A6F0DF}" srcOrd="0" destOrd="0" presId="urn:microsoft.com/office/officeart/2005/8/layout/orgChart1"/>
    <dgm:cxn modelId="{F5F2D86F-FA97-4E74-A7FD-5F3671962F43}" type="presOf" srcId="{A45BDB11-61D7-45CB-9736-7BE436CAA111}" destId="{44F07E87-6526-415A-A58E-8073A1E24954}" srcOrd="1" destOrd="0" presId="urn:microsoft.com/office/officeart/2005/8/layout/orgChart1"/>
    <dgm:cxn modelId="{DF74E6F1-8CAB-4E24-A7C0-B42FB1EB6E60}" type="presOf" srcId="{A0603496-347A-423A-B5AC-C9B1265114C6}" destId="{3AD69F70-C460-4A93-81FC-BB0A1CE06701}" srcOrd="0" destOrd="0" presId="urn:microsoft.com/office/officeart/2005/8/layout/orgChart1"/>
    <dgm:cxn modelId="{DF0BCBC0-0B37-4E64-8F85-2F5E190C3A8E}" type="presOf" srcId="{9A2B6C83-8456-4192-95FF-086AC76970D7}" destId="{5798B888-558C-4CAD-8EE5-8AFD1E0EB409}" srcOrd="0" destOrd="0" presId="urn:microsoft.com/office/officeart/2005/8/layout/orgChart1"/>
    <dgm:cxn modelId="{8732A3F7-81FE-49F0-A56B-65EE0E3EBB78}" srcId="{6C65E3F1-722A-4CA3-B535-F1267E0103A9}" destId="{84B4E8EE-5ABE-4D31-AB97-6B3CF0481011}" srcOrd="2" destOrd="0" parTransId="{52798AB2-B34C-4042-A9D6-7143D7703BE9}" sibTransId="{FFEFEB12-7C6F-4BAE-AFB5-4452957B7E05}"/>
    <dgm:cxn modelId="{9FB36B3D-F170-43EA-92B1-E93260FE20ED}" srcId="{84B4E8EE-5ABE-4D31-AB97-6B3CF0481011}" destId="{1AADF077-B82B-49A7-8DD9-156F2B931982}" srcOrd="0" destOrd="0" parTransId="{2A1FB8FD-5DF8-4D9F-8D15-DFEA982619BA}" sibTransId="{DF5EBB51-ACB9-4A9E-9B16-039BED07CD47}"/>
    <dgm:cxn modelId="{C5FBB97B-3480-4EE2-A30B-9751E09ECBEC}" srcId="{6C65E3F1-722A-4CA3-B535-F1267E0103A9}" destId="{5658BB50-6D80-43BC-BA2C-E62B9C61E0DC}" srcOrd="1" destOrd="0" parTransId="{C1457C96-BD1D-4A35-97CC-558B61E0D45B}" sibTransId="{9CD43DFD-1E34-430D-A9D6-EACB30CD28DD}"/>
    <dgm:cxn modelId="{211630A1-58D4-4E37-936A-D7733CD50B51}" type="presOf" srcId="{7E4D41B5-21BE-4317-812A-9AACE3657304}" destId="{A25BCFF2-641C-4672-B255-56B8E42B1043}" srcOrd="0" destOrd="0" presId="urn:microsoft.com/office/officeart/2005/8/layout/orgChart1"/>
    <dgm:cxn modelId="{1D18A2AF-0DF9-4833-AB83-1F1525C8A103}" type="presOf" srcId="{4B20395F-587E-4CEE-8E47-D5B9EE75E6DE}" destId="{021DFC0F-5C0C-40DE-A79E-E1418957D05E}" srcOrd="0" destOrd="0" presId="urn:microsoft.com/office/officeart/2005/8/layout/orgChart1"/>
    <dgm:cxn modelId="{2E7C519A-01E5-4E3D-80B6-2AACB705FAC6}" srcId="{84B4E8EE-5ABE-4D31-AB97-6B3CF0481011}" destId="{9A2B6C83-8456-4192-95FF-086AC76970D7}" srcOrd="1" destOrd="0" parTransId="{A0603496-347A-423A-B5AC-C9B1265114C6}" sibTransId="{C959F568-85FD-4762-8D1F-00BE422B12E1}"/>
    <dgm:cxn modelId="{DC3375ED-CEFF-42BC-BD74-A8F09D336337}" type="presOf" srcId="{0726EC87-6718-4EC5-9A14-BB98007E2FE7}" destId="{BD2C91DA-FD11-449B-ABF4-D87442594792}" srcOrd="0" destOrd="0" presId="urn:microsoft.com/office/officeart/2005/8/layout/orgChart1"/>
    <dgm:cxn modelId="{F06FDD10-A260-474C-80EA-61D8FEF6325A}" type="presOf" srcId="{4B20395F-587E-4CEE-8E47-D5B9EE75E6DE}" destId="{4169D55E-0E21-4E6E-A8D3-730E4FF85713}" srcOrd="1" destOrd="0" presId="urn:microsoft.com/office/officeart/2005/8/layout/orgChart1"/>
    <dgm:cxn modelId="{A34049AB-6DA8-4EB8-AA42-3BAD4CA1982A}" type="presOf" srcId="{8506B45D-12C9-4DD7-8C27-B5CDBDEC7BFE}" destId="{1BDD20E3-3574-480A-A684-1EE932D1ED2A}" srcOrd="1" destOrd="0" presId="urn:microsoft.com/office/officeart/2005/8/layout/orgChart1"/>
    <dgm:cxn modelId="{D7D17CC9-0E1F-4EA5-BEF8-FD9119EEBBBA}" type="presOf" srcId="{C1457C96-BD1D-4A35-97CC-558B61E0D45B}" destId="{4D22DD00-C70E-45ED-B657-FD8B76A4F6DD}" srcOrd="0" destOrd="0" presId="urn:microsoft.com/office/officeart/2005/8/layout/orgChart1"/>
    <dgm:cxn modelId="{B71ADB37-AEE8-4773-9CBB-A6BA9A7A0FB3}" type="presOf" srcId="{7E4D41B5-21BE-4317-812A-9AACE3657304}" destId="{A4384E97-A958-43E1-BB36-C2AE114904F1}" srcOrd="1" destOrd="0" presId="urn:microsoft.com/office/officeart/2005/8/layout/orgChart1"/>
    <dgm:cxn modelId="{F4EE5552-4822-447F-B5A3-F64A16539DDB}" type="presOf" srcId="{678FC1A9-2C31-4B77-974C-7C48816A19A3}" destId="{9256EDD0-603E-4F47-A91F-9329C2B75257}" srcOrd="0" destOrd="0" presId="urn:microsoft.com/office/officeart/2005/8/layout/orgChart1"/>
    <dgm:cxn modelId="{989F3002-4AFC-4474-B30E-A05A08C4798F}" type="presOf" srcId="{6C65E3F1-722A-4CA3-B535-F1267E0103A9}" destId="{17E4F0BC-17AF-4982-835E-50EED4761045}" srcOrd="0" destOrd="0" presId="urn:microsoft.com/office/officeart/2005/8/layout/orgChart1"/>
    <dgm:cxn modelId="{74D44BAF-A553-42FD-9296-359F2BC5C116}" type="presOf" srcId="{86B816B0-5C46-4159-87E9-CA96570EF458}" destId="{8CE1A60C-326E-4748-99E7-BB7DD739F6EB}" srcOrd="0" destOrd="0" presId="urn:microsoft.com/office/officeart/2005/8/layout/orgChart1"/>
    <dgm:cxn modelId="{D1213056-49B2-4494-A5B6-92C9AC2B5EA3}" srcId="{5658BB50-6D80-43BC-BA2C-E62B9C61E0DC}" destId="{33190143-9A7C-4C9E-9F3F-9B0256E123A6}" srcOrd="0" destOrd="0" parTransId="{611A9C81-7FCC-40D5-9AE4-73C546C8E5C9}" sibTransId="{C9C59FF8-5573-4911-BC4A-B9708B46281C}"/>
    <dgm:cxn modelId="{6CB563EC-5BD1-45B8-A0AF-5F4A5CE74F92}" srcId="{6C65E3F1-722A-4CA3-B535-F1267E0103A9}" destId="{7E4D41B5-21BE-4317-812A-9AACE3657304}" srcOrd="0" destOrd="0" parTransId="{873E8221-89B9-40B3-BC65-E8FB853EB5C7}" sibTransId="{0E70F6E2-1E06-4C4F-BD2B-16D4DDA4779D}"/>
    <dgm:cxn modelId="{BE47717A-F4DF-4F95-ACE0-36AD7D4F38FC}" type="presOf" srcId="{84B4E8EE-5ABE-4D31-AB97-6B3CF0481011}" destId="{22DB6BC6-9FFA-46EB-9B07-F19C274EAE0D}" srcOrd="1" destOrd="0" presId="urn:microsoft.com/office/officeart/2005/8/layout/orgChart1"/>
    <dgm:cxn modelId="{02A7E9EA-46B7-4D2A-AEBD-E31B32B6FE92}" type="presParOf" srcId="{200DD791-92E4-4998-A344-B6B94989D265}" destId="{D6F36296-E09E-4C94-9BB0-5B2888626356}" srcOrd="0" destOrd="0" presId="urn:microsoft.com/office/officeart/2005/8/layout/orgChart1"/>
    <dgm:cxn modelId="{5844ECE5-A0EC-4073-AAFC-94499D1F3B9F}" type="presParOf" srcId="{D6F36296-E09E-4C94-9BB0-5B2888626356}" destId="{F583E4E2-401C-4DFA-8BEE-EFCD7B7287E0}" srcOrd="0" destOrd="0" presId="urn:microsoft.com/office/officeart/2005/8/layout/orgChart1"/>
    <dgm:cxn modelId="{CC56EC59-1076-44CD-A8F8-DC8AFBFDEB5F}" type="presParOf" srcId="{F583E4E2-401C-4DFA-8BEE-EFCD7B7287E0}" destId="{17E4F0BC-17AF-4982-835E-50EED4761045}" srcOrd="0" destOrd="0" presId="urn:microsoft.com/office/officeart/2005/8/layout/orgChart1"/>
    <dgm:cxn modelId="{61330162-5276-401F-B026-794B9E0BFC1E}" type="presParOf" srcId="{F583E4E2-401C-4DFA-8BEE-EFCD7B7287E0}" destId="{7B572644-C843-4F03-9E20-720FF3D26F8C}" srcOrd="1" destOrd="0" presId="urn:microsoft.com/office/officeart/2005/8/layout/orgChart1"/>
    <dgm:cxn modelId="{E36A89F9-0101-4F6D-A10E-FC7905E0C99A}" type="presParOf" srcId="{D6F36296-E09E-4C94-9BB0-5B2888626356}" destId="{1CE58847-9196-4163-8515-3573471F1396}" srcOrd="1" destOrd="0" presId="urn:microsoft.com/office/officeart/2005/8/layout/orgChart1"/>
    <dgm:cxn modelId="{40B4D966-2420-40FB-8CCC-66ADA4D4948F}" type="presParOf" srcId="{1CE58847-9196-4163-8515-3573471F1396}" destId="{A674CF61-377B-40E5-A9B8-EEAC187C74F3}" srcOrd="0" destOrd="0" presId="urn:microsoft.com/office/officeart/2005/8/layout/orgChart1"/>
    <dgm:cxn modelId="{3E4DEC9B-1959-4E40-BC84-FE5A910BC48F}" type="presParOf" srcId="{1CE58847-9196-4163-8515-3573471F1396}" destId="{508E9203-6AF4-4663-BAAB-6C4F681DBBCA}" srcOrd="1" destOrd="0" presId="urn:microsoft.com/office/officeart/2005/8/layout/orgChart1"/>
    <dgm:cxn modelId="{B920301C-83F1-4AE2-8458-76C90CAC3D04}" type="presParOf" srcId="{508E9203-6AF4-4663-BAAB-6C4F681DBBCA}" destId="{B5D83108-DB5A-4B64-96A8-F780102185EF}" srcOrd="0" destOrd="0" presId="urn:microsoft.com/office/officeart/2005/8/layout/orgChart1"/>
    <dgm:cxn modelId="{E1391BB6-1795-43FE-9C80-DC9FB59DCC6E}" type="presParOf" srcId="{B5D83108-DB5A-4B64-96A8-F780102185EF}" destId="{A25BCFF2-641C-4672-B255-56B8E42B1043}" srcOrd="0" destOrd="0" presId="urn:microsoft.com/office/officeart/2005/8/layout/orgChart1"/>
    <dgm:cxn modelId="{2B0D9881-8D97-4944-AAC7-815ABB3AC6E7}" type="presParOf" srcId="{B5D83108-DB5A-4B64-96A8-F780102185EF}" destId="{A4384E97-A958-43E1-BB36-C2AE114904F1}" srcOrd="1" destOrd="0" presId="urn:microsoft.com/office/officeart/2005/8/layout/orgChart1"/>
    <dgm:cxn modelId="{10CFC414-B9B4-4287-93CD-A344C156D899}" type="presParOf" srcId="{508E9203-6AF4-4663-BAAB-6C4F681DBBCA}" destId="{9DA32B1C-3BF4-4D1C-8012-1E72872C24C2}" srcOrd="1" destOrd="0" presId="urn:microsoft.com/office/officeart/2005/8/layout/orgChart1"/>
    <dgm:cxn modelId="{4F9FC274-F665-4B5B-9E0D-AF33F4D6E978}" type="presParOf" srcId="{9DA32B1C-3BF4-4D1C-8012-1E72872C24C2}" destId="{2E4D4AEE-D646-4407-BAC9-5CFDB122CE0B}" srcOrd="0" destOrd="0" presId="urn:microsoft.com/office/officeart/2005/8/layout/orgChart1"/>
    <dgm:cxn modelId="{EEAACBAC-80BB-459F-B146-C05029B4311E}" type="presParOf" srcId="{9DA32B1C-3BF4-4D1C-8012-1E72872C24C2}" destId="{962E5051-CB8E-4792-8BA4-B70FE3C1BD67}" srcOrd="1" destOrd="0" presId="urn:microsoft.com/office/officeart/2005/8/layout/orgChart1"/>
    <dgm:cxn modelId="{7760CBB6-7545-4018-B1D7-297242A011E7}" type="presParOf" srcId="{962E5051-CB8E-4792-8BA4-B70FE3C1BD67}" destId="{439A3287-7330-48B7-82DD-88450BEA50D8}" srcOrd="0" destOrd="0" presId="urn:microsoft.com/office/officeart/2005/8/layout/orgChart1"/>
    <dgm:cxn modelId="{1F4BBB37-EDFC-4D01-8082-F04498BEE679}" type="presParOf" srcId="{439A3287-7330-48B7-82DD-88450BEA50D8}" destId="{D3A835C3-D5A4-4818-A526-EC2675A95974}" srcOrd="0" destOrd="0" presId="urn:microsoft.com/office/officeart/2005/8/layout/orgChart1"/>
    <dgm:cxn modelId="{A55D8F47-34C6-48CE-8DF3-AC861A605506}" type="presParOf" srcId="{439A3287-7330-48B7-82DD-88450BEA50D8}" destId="{970D5DA8-8D27-4455-B29D-2297C64818C7}" srcOrd="1" destOrd="0" presId="urn:microsoft.com/office/officeart/2005/8/layout/orgChart1"/>
    <dgm:cxn modelId="{8C46A57D-F1AA-4FAC-A3ED-507F9C8B32B7}" type="presParOf" srcId="{962E5051-CB8E-4792-8BA4-B70FE3C1BD67}" destId="{B0ACD7F8-D1B4-46F7-A174-C54CE67C109F}" srcOrd="1" destOrd="0" presId="urn:microsoft.com/office/officeart/2005/8/layout/orgChart1"/>
    <dgm:cxn modelId="{6A990ECC-ACF5-45FB-98D6-66201D62C803}" type="presParOf" srcId="{962E5051-CB8E-4792-8BA4-B70FE3C1BD67}" destId="{7C078C76-6B58-4F79-8621-C3615A9B69AE}" srcOrd="2" destOrd="0" presId="urn:microsoft.com/office/officeart/2005/8/layout/orgChart1"/>
    <dgm:cxn modelId="{76A0CB68-4CA2-4B48-B247-021652DA269C}" type="presParOf" srcId="{508E9203-6AF4-4663-BAAB-6C4F681DBBCA}" destId="{C8E29C62-008D-4EC6-B218-83A487210CC3}" srcOrd="2" destOrd="0" presId="urn:microsoft.com/office/officeart/2005/8/layout/orgChart1"/>
    <dgm:cxn modelId="{9716898E-2543-4625-B741-2F1AF27194D1}" type="presParOf" srcId="{1CE58847-9196-4163-8515-3573471F1396}" destId="{4D22DD00-C70E-45ED-B657-FD8B76A4F6DD}" srcOrd="2" destOrd="0" presId="urn:microsoft.com/office/officeart/2005/8/layout/orgChart1"/>
    <dgm:cxn modelId="{C05479F1-C527-4DCD-B591-0DC4A99E298C}" type="presParOf" srcId="{1CE58847-9196-4163-8515-3573471F1396}" destId="{A4C2313B-0863-49D5-8167-16B741281124}" srcOrd="3" destOrd="0" presId="urn:microsoft.com/office/officeart/2005/8/layout/orgChart1"/>
    <dgm:cxn modelId="{13597191-760E-4331-9CB8-8C6C400495CE}" type="presParOf" srcId="{A4C2313B-0863-49D5-8167-16B741281124}" destId="{EAF69092-BEEB-4B51-8BB2-BBA25466A915}" srcOrd="0" destOrd="0" presId="urn:microsoft.com/office/officeart/2005/8/layout/orgChart1"/>
    <dgm:cxn modelId="{5784468D-D28D-4367-9282-B3058800160E}" type="presParOf" srcId="{EAF69092-BEEB-4B51-8BB2-BBA25466A915}" destId="{07436451-2126-4A37-87CB-4CD859108339}" srcOrd="0" destOrd="0" presId="urn:microsoft.com/office/officeart/2005/8/layout/orgChart1"/>
    <dgm:cxn modelId="{FB065C94-EC46-4BB6-AD53-5EA979CD34D4}" type="presParOf" srcId="{EAF69092-BEEB-4B51-8BB2-BBA25466A915}" destId="{0C86D35F-B428-4F08-B014-8AB2A1AF2F9B}" srcOrd="1" destOrd="0" presId="urn:microsoft.com/office/officeart/2005/8/layout/orgChart1"/>
    <dgm:cxn modelId="{42B55061-2DC6-43B6-A6D2-6F01F2AC5173}" type="presParOf" srcId="{A4C2313B-0863-49D5-8167-16B741281124}" destId="{410C7098-4C9C-4E80-9B8B-CE6787F40209}" srcOrd="1" destOrd="0" presId="urn:microsoft.com/office/officeart/2005/8/layout/orgChart1"/>
    <dgm:cxn modelId="{A8DB826C-C585-4C24-B5AC-C0DB61C546BF}" type="presParOf" srcId="{A4C2313B-0863-49D5-8167-16B741281124}" destId="{3F03A3EE-DEEC-4059-AD4B-F03B2639BD86}" srcOrd="2" destOrd="0" presId="urn:microsoft.com/office/officeart/2005/8/layout/orgChart1"/>
    <dgm:cxn modelId="{C43B76C2-39B2-4062-9CA3-04672E0125E5}" type="presParOf" srcId="{3F03A3EE-DEEC-4059-AD4B-F03B2639BD86}" destId="{46D892E7-F40E-45C2-A0C8-B1D8D6D237EF}" srcOrd="0" destOrd="0" presId="urn:microsoft.com/office/officeart/2005/8/layout/orgChart1"/>
    <dgm:cxn modelId="{5D83129D-7DF5-4FC5-8164-49D6C142F196}" type="presParOf" srcId="{3F03A3EE-DEEC-4059-AD4B-F03B2639BD86}" destId="{43C71ACA-B9E7-4AE2-A956-9D5B5045B94F}" srcOrd="1" destOrd="0" presId="urn:microsoft.com/office/officeart/2005/8/layout/orgChart1"/>
    <dgm:cxn modelId="{AB7ADD35-BD5C-40FB-9A49-8C53937FB353}" type="presParOf" srcId="{43C71ACA-B9E7-4AE2-A956-9D5B5045B94F}" destId="{0FC854A9-0684-48B0-BC59-EE0DA77AEEAC}" srcOrd="0" destOrd="0" presId="urn:microsoft.com/office/officeart/2005/8/layout/orgChart1"/>
    <dgm:cxn modelId="{D20BB079-46D8-4832-A3F7-7236F2DCFD56}" type="presParOf" srcId="{0FC854A9-0684-48B0-BC59-EE0DA77AEEAC}" destId="{247C6272-5510-4207-B301-A56D71D82E59}" srcOrd="0" destOrd="0" presId="urn:microsoft.com/office/officeart/2005/8/layout/orgChart1"/>
    <dgm:cxn modelId="{5DC74608-6030-4D7E-894D-003A0EBB3BC7}" type="presParOf" srcId="{0FC854A9-0684-48B0-BC59-EE0DA77AEEAC}" destId="{74900C64-7ED7-4B0D-8853-3EDC5EA37A64}" srcOrd="1" destOrd="0" presId="urn:microsoft.com/office/officeart/2005/8/layout/orgChart1"/>
    <dgm:cxn modelId="{B0B8927A-BF65-4BBD-928F-3878C3A301BA}" type="presParOf" srcId="{43C71ACA-B9E7-4AE2-A956-9D5B5045B94F}" destId="{23F79132-C78E-487E-855C-8C0BD9546142}" srcOrd="1" destOrd="0" presId="urn:microsoft.com/office/officeart/2005/8/layout/orgChart1"/>
    <dgm:cxn modelId="{77CF1725-B9A7-45BA-B264-2C8C6E4C2F87}" type="presParOf" srcId="{23F79132-C78E-487E-855C-8C0BD9546142}" destId="{8CE1A60C-326E-4748-99E7-BB7DD739F6EB}" srcOrd="0" destOrd="0" presId="urn:microsoft.com/office/officeart/2005/8/layout/orgChart1"/>
    <dgm:cxn modelId="{7C5F300F-8D33-4681-A6D2-94BFBF42178D}" type="presParOf" srcId="{23F79132-C78E-487E-855C-8C0BD9546142}" destId="{43E75715-B77D-4F8A-8168-20E8222A8A1A}" srcOrd="1" destOrd="0" presId="urn:microsoft.com/office/officeart/2005/8/layout/orgChart1"/>
    <dgm:cxn modelId="{90C8B1B2-9B45-498D-80AC-83B61494EB9E}" type="presParOf" srcId="{43E75715-B77D-4F8A-8168-20E8222A8A1A}" destId="{19D30B7C-8ADA-42DE-A70C-578053AB2210}" srcOrd="0" destOrd="0" presId="urn:microsoft.com/office/officeart/2005/8/layout/orgChart1"/>
    <dgm:cxn modelId="{0B817F90-2AD6-449A-AD8D-AEB87DFB7FFA}" type="presParOf" srcId="{19D30B7C-8ADA-42DE-A70C-578053AB2210}" destId="{43A89980-371B-41BA-A911-A0A3F9157B84}" srcOrd="0" destOrd="0" presId="urn:microsoft.com/office/officeart/2005/8/layout/orgChart1"/>
    <dgm:cxn modelId="{D99C3C81-9916-4902-9949-AE0CA38B3AD9}" type="presParOf" srcId="{19D30B7C-8ADA-42DE-A70C-578053AB2210}" destId="{1BDD20E3-3574-480A-A684-1EE932D1ED2A}" srcOrd="1" destOrd="0" presId="urn:microsoft.com/office/officeart/2005/8/layout/orgChart1"/>
    <dgm:cxn modelId="{FDD6A08D-D5FE-466E-AB9F-B72765AC4AD7}" type="presParOf" srcId="{43E75715-B77D-4F8A-8168-20E8222A8A1A}" destId="{9846F7B5-129A-4CD2-B34E-B67C64C671EC}" srcOrd="1" destOrd="0" presId="urn:microsoft.com/office/officeart/2005/8/layout/orgChart1"/>
    <dgm:cxn modelId="{F3772E2D-7A0A-4F57-B606-CC465EA5918F}" type="presParOf" srcId="{43E75715-B77D-4F8A-8168-20E8222A8A1A}" destId="{DA618EA2-B165-46D2-A6B4-AA1FA4244810}" srcOrd="2" destOrd="0" presId="urn:microsoft.com/office/officeart/2005/8/layout/orgChart1"/>
    <dgm:cxn modelId="{DF3A7161-3705-4584-BD5F-008787E00086}" type="presParOf" srcId="{43C71ACA-B9E7-4AE2-A956-9D5B5045B94F}" destId="{B5676B2C-0176-4DED-87AC-945D6655018D}" srcOrd="2" destOrd="0" presId="urn:microsoft.com/office/officeart/2005/8/layout/orgChart1"/>
    <dgm:cxn modelId="{707D09EF-0B3F-4616-8922-DD448EDA1DF8}" type="presParOf" srcId="{3F03A3EE-DEEC-4059-AD4B-F03B2639BD86}" destId="{9256EDD0-603E-4F47-A91F-9329C2B75257}" srcOrd="2" destOrd="0" presId="urn:microsoft.com/office/officeart/2005/8/layout/orgChart1"/>
    <dgm:cxn modelId="{F8673979-EE07-4905-8B48-F0CD9EBCAFA0}" type="presParOf" srcId="{3F03A3EE-DEEC-4059-AD4B-F03B2639BD86}" destId="{A22C6E22-9EF8-46BF-9D72-3214AFC0BC2C}" srcOrd="3" destOrd="0" presId="urn:microsoft.com/office/officeart/2005/8/layout/orgChart1"/>
    <dgm:cxn modelId="{45234274-D732-4855-8236-3E262A70D87E}" type="presParOf" srcId="{A22C6E22-9EF8-46BF-9D72-3214AFC0BC2C}" destId="{2DB56E09-52B5-47DA-95D1-52354EEBB851}" srcOrd="0" destOrd="0" presId="urn:microsoft.com/office/officeart/2005/8/layout/orgChart1"/>
    <dgm:cxn modelId="{63617279-D4DE-4F37-9EF5-2E3F600A5FDD}" type="presParOf" srcId="{2DB56E09-52B5-47DA-95D1-52354EEBB851}" destId="{021DFC0F-5C0C-40DE-A79E-E1418957D05E}" srcOrd="0" destOrd="0" presId="urn:microsoft.com/office/officeart/2005/8/layout/orgChart1"/>
    <dgm:cxn modelId="{3430F4C6-B296-486A-908E-BCC56B27651A}" type="presParOf" srcId="{2DB56E09-52B5-47DA-95D1-52354EEBB851}" destId="{4169D55E-0E21-4E6E-A8D3-730E4FF85713}" srcOrd="1" destOrd="0" presId="urn:microsoft.com/office/officeart/2005/8/layout/orgChart1"/>
    <dgm:cxn modelId="{BF98E61B-A970-4B60-AB03-5E9453331A67}" type="presParOf" srcId="{A22C6E22-9EF8-46BF-9D72-3214AFC0BC2C}" destId="{F145E284-8E22-431C-AB30-24EA931F431D}" srcOrd="1" destOrd="0" presId="urn:microsoft.com/office/officeart/2005/8/layout/orgChart1"/>
    <dgm:cxn modelId="{F88ADAD4-25D9-4396-9F53-3BDE1ADBAE60}" type="presParOf" srcId="{F145E284-8E22-431C-AB30-24EA931F431D}" destId="{BD2C91DA-FD11-449B-ABF4-D87442594792}" srcOrd="0" destOrd="0" presId="urn:microsoft.com/office/officeart/2005/8/layout/orgChart1"/>
    <dgm:cxn modelId="{F791C7F1-1FA5-4D02-A2FD-E5E20932DF5A}" type="presParOf" srcId="{F145E284-8E22-431C-AB30-24EA931F431D}" destId="{E6515E97-D792-4EB0-86FF-B5C1BFD96444}" srcOrd="1" destOrd="0" presId="urn:microsoft.com/office/officeart/2005/8/layout/orgChart1"/>
    <dgm:cxn modelId="{C7A7A6E6-3EE7-4AF3-A389-F6EF48AD8E34}" type="presParOf" srcId="{E6515E97-D792-4EB0-86FF-B5C1BFD96444}" destId="{A9D7142D-28C5-49AF-9110-D3E8149549ED}" srcOrd="0" destOrd="0" presId="urn:microsoft.com/office/officeart/2005/8/layout/orgChart1"/>
    <dgm:cxn modelId="{2B682A11-85D5-4E39-AFD3-97F6B786CA69}" type="presParOf" srcId="{A9D7142D-28C5-49AF-9110-D3E8149549ED}" destId="{556452B1-5E35-490B-9DB8-20DFA7C48798}" srcOrd="0" destOrd="0" presId="urn:microsoft.com/office/officeart/2005/8/layout/orgChart1"/>
    <dgm:cxn modelId="{20F5FADF-5250-4D91-9C91-E42BFE90837F}" type="presParOf" srcId="{A9D7142D-28C5-49AF-9110-D3E8149549ED}" destId="{44F07E87-6526-415A-A58E-8073A1E24954}" srcOrd="1" destOrd="0" presId="urn:microsoft.com/office/officeart/2005/8/layout/orgChart1"/>
    <dgm:cxn modelId="{DB28515C-AF0C-4217-845F-3999B58CFD02}" type="presParOf" srcId="{E6515E97-D792-4EB0-86FF-B5C1BFD96444}" destId="{00F567A0-30DC-49F4-B5C5-E45AA705A914}" srcOrd="1" destOrd="0" presId="urn:microsoft.com/office/officeart/2005/8/layout/orgChart1"/>
    <dgm:cxn modelId="{D3A5571F-5AEF-4FC0-946C-59225552007C}" type="presParOf" srcId="{E6515E97-D792-4EB0-86FF-B5C1BFD96444}" destId="{D5694722-368C-478D-825F-26748AD5FABD}" srcOrd="2" destOrd="0" presId="urn:microsoft.com/office/officeart/2005/8/layout/orgChart1"/>
    <dgm:cxn modelId="{DA0A234A-1745-40F0-8AFD-5CC0F456A002}" type="presParOf" srcId="{A22C6E22-9EF8-46BF-9D72-3214AFC0BC2C}" destId="{E8BDDB7F-5F14-4120-B707-FCA210016D9D}" srcOrd="2" destOrd="0" presId="urn:microsoft.com/office/officeart/2005/8/layout/orgChart1"/>
    <dgm:cxn modelId="{0E145E5A-DAD2-495C-BDDA-D858C2441DD0}" type="presParOf" srcId="{1CE58847-9196-4163-8515-3573471F1396}" destId="{C628DF4A-29ED-4912-B139-4A43C8ED5C5C}" srcOrd="4" destOrd="0" presId="urn:microsoft.com/office/officeart/2005/8/layout/orgChart1"/>
    <dgm:cxn modelId="{2263374C-EFC0-4FAB-B6DD-D99817E90AED}" type="presParOf" srcId="{1CE58847-9196-4163-8515-3573471F1396}" destId="{ABBDA8DA-F11D-4270-AFB8-18D8E541A4EF}" srcOrd="5" destOrd="0" presId="urn:microsoft.com/office/officeart/2005/8/layout/orgChart1"/>
    <dgm:cxn modelId="{A3EC1448-9CA5-4B55-B893-BA7DE76B2695}" type="presParOf" srcId="{ABBDA8DA-F11D-4270-AFB8-18D8E541A4EF}" destId="{D676AEC9-D79D-41A4-B17D-64D0ECEDAE19}" srcOrd="0" destOrd="0" presId="urn:microsoft.com/office/officeart/2005/8/layout/orgChart1"/>
    <dgm:cxn modelId="{29FB837B-B21F-46C4-A220-0917816BB879}" type="presParOf" srcId="{D676AEC9-D79D-41A4-B17D-64D0ECEDAE19}" destId="{07B1B1B9-0049-40D9-826C-04CA7E509D3B}" srcOrd="0" destOrd="0" presId="urn:microsoft.com/office/officeart/2005/8/layout/orgChart1"/>
    <dgm:cxn modelId="{09616352-7A4C-4C7F-A3DE-48661919C1F6}" type="presParOf" srcId="{D676AEC9-D79D-41A4-B17D-64D0ECEDAE19}" destId="{22DB6BC6-9FFA-46EB-9B07-F19C274EAE0D}" srcOrd="1" destOrd="0" presId="urn:microsoft.com/office/officeart/2005/8/layout/orgChart1"/>
    <dgm:cxn modelId="{BCE5F32F-C71F-45CA-85B4-DBE7D6BF7FF0}" type="presParOf" srcId="{ABBDA8DA-F11D-4270-AFB8-18D8E541A4EF}" destId="{8548393B-58DA-448D-9B9B-02685B08F914}" srcOrd="1" destOrd="0" presId="urn:microsoft.com/office/officeart/2005/8/layout/orgChart1"/>
    <dgm:cxn modelId="{167A82CD-66E3-484A-9E9A-FE52BC169637}" type="presParOf" srcId="{8548393B-58DA-448D-9B9B-02685B08F914}" destId="{3D28D932-F662-4A66-A6AB-2BBE89A6F0DF}" srcOrd="0" destOrd="0" presId="urn:microsoft.com/office/officeart/2005/8/layout/orgChart1"/>
    <dgm:cxn modelId="{0B2BA5EF-52E4-4839-93C3-DF81736CD24D}" type="presParOf" srcId="{8548393B-58DA-448D-9B9B-02685B08F914}" destId="{D244E7A0-79CB-4B30-8F12-535CD54F70EE}" srcOrd="1" destOrd="0" presId="urn:microsoft.com/office/officeart/2005/8/layout/orgChart1"/>
    <dgm:cxn modelId="{A68841C0-3245-47D0-98A8-E6284511DFB6}" type="presParOf" srcId="{D244E7A0-79CB-4B30-8F12-535CD54F70EE}" destId="{927B3D1E-296F-4C35-B6F9-AA20F00FB463}" srcOrd="0" destOrd="0" presId="urn:microsoft.com/office/officeart/2005/8/layout/orgChart1"/>
    <dgm:cxn modelId="{D5009D33-663F-4C56-B2BA-2A584703B95B}" type="presParOf" srcId="{927B3D1E-296F-4C35-B6F9-AA20F00FB463}" destId="{CFC4784C-21FC-4046-87F0-615BADE0FE6F}" srcOrd="0" destOrd="0" presId="urn:microsoft.com/office/officeart/2005/8/layout/orgChart1"/>
    <dgm:cxn modelId="{1D1FD2F1-B656-40A2-A511-3D46DF620951}" type="presParOf" srcId="{927B3D1E-296F-4C35-B6F9-AA20F00FB463}" destId="{2A72A4DC-C779-4B6C-AFE2-F856CF81DAB7}" srcOrd="1" destOrd="0" presId="urn:microsoft.com/office/officeart/2005/8/layout/orgChart1"/>
    <dgm:cxn modelId="{836AF5EB-D26F-43B3-B981-40317F910346}" type="presParOf" srcId="{D244E7A0-79CB-4B30-8F12-535CD54F70EE}" destId="{AD2F5106-D2A4-4BA8-90B4-A610151A54C8}" srcOrd="1" destOrd="0" presId="urn:microsoft.com/office/officeart/2005/8/layout/orgChart1"/>
    <dgm:cxn modelId="{46A09D23-8EE0-4A76-9A9E-3F8920148DE8}" type="presParOf" srcId="{D244E7A0-79CB-4B30-8F12-535CD54F70EE}" destId="{A68DD219-4CBD-4863-877C-778A6BCE8C76}" srcOrd="2" destOrd="0" presId="urn:microsoft.com/office/officeart/2005/8/layout/orgChart1"/>
    <dgm:cxn modelId="{83EAA3D7-B492-42C1-907A-2B25E61E38F6}" type="presParOf" srcId="{8548393B-58DA-448D-9B9B-02685B08F914}" destId="{3AD69F70-C460-4A93-81FC-BB0A1CE06701}" srcOrd="2" destOrd="0" presId="urn:microsoft.com/office/officeart/2005/8/layout/orgChart1"/>
    <dgm:cxn modelId="{03E81708-182D-48CF-BFAC-0929DB8E2F89}" type="presParOf" srcId="{8548393B-58DA-448D-9B9B-02685B08F914}" destId="{6C11C720-2841-41EA-8DBF-C55CD3628C00}" srcOrd="3" destOrd="0" presId="urn:microsoft.com/office/officeart/2005/8/layout/orgChart1"/>
    <dgm:cxn modelId="{A7A78A0F-836D-4D69-B8FF-7B1A3A77CBEF}" type="presParOf" srcId="{6C11C720-2841-41EA-8DBF-C55CD3628C00}" destId="{D893FA10-3575-4663-819B-982FEE75FC31}" srcOrd="0" destOrd="0" presId="urn:microsoft.com/office/officeart/2005/8/layout/orgChart1"/>
    <dgm:cxn modelId="{23FC29C0-7CC3-4FC9-B84A-503DA7D3ECF4}" type="presParOf" srcId="{D893FA10-3575-4663-819B-982FEE75FC31}" destId="{5798B888-558C-4CAD-8EE5-8AFD1E0EB409}" srcOrd="0" destOrd="0" presId="urn:microsoft.com/office/officeart/2005/8/layout/orgChart1"/>
    <dgm:cxn modelId="{E796DC46-F4C2-4253-A66D-631F4137FB96}" type="presParOf" srcId="{D893FA10-3575-4663-819B-982FEE75FC31}" destId="{3D57C424-E5A7-4BBC-89A9-AA7B441DA05E}" srcOrd="1" destOrd="0" presId="urn:microsoft.com/office/officeart/2005/8/layout/orgChart1"/>
    <dgm:cxn modelId="{BC78E325-C1A2-453F-8D52-8C729440C146}" type="presParOf" srcId="{6C11C720-2841-41EA-8DBF-C55CD3628C00}" destId="{DAAC2139-C670-4A52-B5A6-19DCE3E4D961}" srcOrd="1" destOrd="0" presId="urn:microsoft.com/office/officeart/2005/8/layout/orgChart1"/>
    <dgm:cxn modelId="{451B58B8-D5C9-4138-8932-24696A285B57}" type="presParOf" srcId="{6C11C720-2841-41EA-8DBF-C55CD3628C00}" destId="{B5083AE5-F468-4C49-9F88-7ED20C212964}" srcOrd="2" destOrd="0" presId="urn:microsoft.com/office/officeart/2005/8/layout/orgChart1"/>
    <dgm:cxn modelId="{A40F7175-6D90-4283-AA1D-63B1A96D3DD1}" type="presParOf" srcId="{ABBDA8DA-F11D-4270-AFB8-18D8E541A4EF}" destId="{CB8CC671-F3D6-47CD-8E48-2DF1A1E711C7}" srcOrd="2" destOrd="0" presId="urn:microsoft.com/office/officeart/2005/8/layout/orgChart1"/>
    <dgm:cxn modelId="{AF49A8EC-87FE-4EB1-9399-89C5537A408C}" type="presParOf" srcId="{D6F36296-E09E-4C94-9BB0-5B2888626356}" destId="{F9EDB931-152A-48AF-9E29-6FAC8DA4C789}"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AD69F70-C460-4A93-81FC-BB0A1CE06701}">
      <dsp:nvSpPr>
        <dsp:cNvPr id="0" name=""/>
        <dsp:cNvSpPr/>
      </dsp:nvSpPr>
      <dsp:spPr>
        <a:xfrm>
          <a:off x="6126139" y="2082488"/>
          <a:ext cx="257846" cy="2011203"/>
        </a:xfrm>
        <a:custGeom>
          <a:avLst/>
          <a:gdLst/>
          <a:ahLst/>
          <a:cxnLst/>
          <a:rect l="0" t="0" r="0" b="0"/>
          <a:pathLst>
            <a:path>
              <a:moveTo>
                <a:pt x="0" y="0"/>
              </a:moveTo>
              <a:lnTo>
                <a:pt x="0" y="2011203"/>
              </a:lnTo>
              <a:lnTo>
                <a:pt x="257846" y="201120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D28D932-F662-4A66-A6AB-2BBE89A6F0DF}">
      <dsp:nvSpPr>
        <dsp:cNvPr id="0" name=""/>
        <dsp:cNvSpPr/>
      </dsp:nvSpPr>
      <dsp:spPr>
        <a:xfrm>
          <a:off x="6126139" y="2082488"/>
          <a:ext cx="257846" cy="790729"/>
        </a:xfrm>
        <a:custGeom>
          <a:avLst/>
          <a:gdLst/>
          <a:ahLst/>
          <a:cxnLst/>
          <a:rect l="0" t="0" r="0" b="0"/>
          <a:pathLst>
            <a:path>
              <a:moveTo>
                <a:pt x="0" y="0"/>
              </a:moveTo>
              <a:lnTo>
                <a:pt x="0" y="790729"/>
              </a:lnTo>
              <a:lnTo>
                <a:pt x="257846" y="79072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28DF4A-29ED-4912-B139-4A43C8ED5C5C}">
      <dsp:nvSpPr>
        <dsp:cNvPr id="0" name=""/>
        <dsp:cNvSpPr/>
      </dsp:nvSpPr>
      <dsp:spPr>
        <a:xfrm>
          <a:off x="3908659" y="862015"/>
          <a:ext cx="2905071" cy="360985"/>
        </a:xfrm>
        <a:custGeom>
          <a:avLst/>
          <a:gdLst/>
          <a:ahLst/>
          <a:cxnLst/>
          <a:rect l="0" t="0" r="0" b="0"/>
          <a:pathLst>
            <a:path>
              <a:moveTo>
                <a:pt x="0" y="0"/>
              </a:moveTo>
              <a:lnTo>
                <a:pt x="0" y="180492"/>
              </a:lnTo>
              <a:lnTo>
                <a:pt x="2905071" y="180492"/>
              </a:lnTo>
              <a:lnTo>
                <a:pt x="2905071" y="36098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2C91DA-FD11-449B-ABF4-D87442594792}">
      <dsp:nvSpPr>
        <dsp:cNvPr id="0" name=""/>
        <dsp:cNvSpPr/>
      </dsp:nvSpPr>
      <dsp:spPr>
        <a:xfrm>
          <a:off x="5117792" y="3302962"/>
          <a:ext cx="91440" cy="360985"/>
        </a:xfrm>
        <a:custGeom>
          <a:avLst/>
          <a:gdLst/>
          <a:ahLst/>
          <a:cxnLst/>
          <a:rect l="0" t="0" r="0" b="0"/>
          <a:pathLst>
            <a:path>
              <a:moveTo>
                <a:pt x="45720" y="0"/>
              </a:moveTo>
              <a:lnTo>
                <a:pt x="45720" y="36098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56EDD0-603E-4F47-A91F-9329C2B75257}">
      <dsp:nvSpPr>
        <dsp:cNvPr id="0" name=""/>
        <dsp:cNvSpPr/>
      </dsp:nvSpPr>
      <dsp:spPr>
        <a:xfrm>
          <a:off x="4123531" y="2082488"/>
          <a:ext cx="180492" cy="790729"/>
        </a:xfrm>
        <a:custGeom>
          <a:avLst/>
          <a:gdLst/>
          <a:ahLst/>
          <a:cxnLst/>
          <a:rect l="0" t="0" r="0" b="0"/>
          <a:pathLst>
            <a:path>
              <a:moveTo>
                <a:pt x="0" y="0"/>
              </a:moveTo>
              <a:lnTo>
                <a:pt x="0" y="790729"/>
              </a:lnTo>
              <a:lnTo>
                <a:pt x="180492" y="79072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E1A60C-326E-4748-99E7-BB7DD739F6EB}">
      <dsp:nvSpPr>
        <dsp:cNvPr id="0" name=""/>
        <dsp:cNvSpPr/>
      </dsp:nvSpPr>
      <dsp:spPr>
        <a:xfrm>
          <a:off x="3037830" y="3302962"/>
          <a:ext cx="91440" cy="360985"/>
        </a:xfrm>
        <a:custGeom>
          <a:avLst/>
          <a:gdLst/>
          <a:ahLst/>
          <a:cxnLst/>
          <a:rect l="0" t="0" r="0" b="0"/>
          <a:pathLst>
            <a:path>
              <a:moveTo>
                <a:pt x="45720" y="0"/>
              </a:moveTo>
              <a:lnTo>
                <a:pt x="45720" y="36098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6D892E7-F40E-45C2-A0C8-B1D8D6D237EF}">
      <dsp:nvSpPr>
        <dsp:cNvPr id="0" name=""/>
        <dsp:cNvSpPr/>
      </dsp:nvSpPr>
      <dsp:spPr>
        <a:xfrm>
          <a:off x="3943038" y="2082488"/>
          <a:ext cx="180492" cy="790729"/>
        </a:xfrm>
        <a:custGeom>
          <a:avLst/>
          <a:gdLst/>
          <a:ahLst/>
          <a:cxnLst/>
          <a:rect l="0" t="0" r="0" b="0"/>
          <a:pathLst>
            <a:path>
              <a:moveTo>
                <a:pt x="180492" y="0"/>
              </a:moveTo>
              <a:lnTo>
                <a:pt x="180492" y="790729"/>
              </a:lnTo>
              <a:lnTo>
                <a:pt x="0" y="79072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22DD00-C70E-45ED-B657-FD8B76A4F6DD}">
      <dsp:nvSpPr>
        <dsp:cNvPr id="0" name=""/>
        <dsp:cNvSpPr/>
      </dsp:nvSpPr>
      <dsp:spPr>
        <a:xfrm>
          <a:off x="3908659" y="862015"/>
          <a:ext cx="214872" cy="360985"/>
        </a:xfrm>
        <a:custGeom>
          <a:avLst/>
          <a:gdLst/>
          <a:ahLst/>
          <a:cxnLst/>
          <a:rect l="0" t="0" r="0" b="0"/>
          <a:pathLst>
            <a:path>
              <a:moveTo>
                <a:pt x="0" y="0"/>
              </a:moveTo>
              <a:lnTo>
                <a:pt x="0" y="180492"/>
              </a:lnTo>
              <a:lnTo>
                <a:pt x="214872" y="180492"/>
              </a:lnTo>
              <a:lnTo>
                <a:pt x="214872" y="36098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4D4AEE-D646-4407-BAC9-5CFDB122CE0B}">
      <dsp:nvSpPr>
        <dsp:cNvPr id="0" name=""/>
        <dsp:cNvSpPr/>
      </dsp:nvSpPr>
      <dsp:spPr>
        <a:xfrm>
          <a:off x="957868" y="2082488"/>
          <a:ext cx="91440" cy="360985"/>
        </a:xfrm>
        <a:custGeom>
          <a:avLst/>
          <a:gdLst/>
          <a:ahLst/>
          <a:cxnLst/>
          <a:rect l="0" t="0" r="0" b="0"/>
          <a:pathLst>
            <a:path>
              <a:moveTo>
                <a:pt x="45720" y="0"/>
              </a:moveTo>
              <a:lnTo>
                <a:pt x="45720" y="36098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74CF61-377B-40E5-A9B8-EEAC187C74F3}">
      <dsp:nvSpPr>
        <dsp:cNvPr id="0" name=""/>
        <dsp:cNvSpPr/>
      </dsp:nvSpPr>
      <dsp:spPr>
        <a:xfrm>
          <a:off x="1003588" y="862015"/>
          <a:ext cx="2905071" cy="360985"/>
        </a:xfrm>
        <a:custGeom>
          <a:avLst/>
          <a:gdLst/>
          <a:ahLst/>
          <a:cxnLst/>
          <a:rect l="0" t="0" r="0" b="0"/>
          <a:pathLst>
            <a:path>
              <a:moveTo>
                <a:pt x="2905071" y="0"/>
              </a:moveTo>
              <a:lnTo>
                <a:pt x="2905071" y="180492"/>
              </a:lnTo>
              <a:lnTo>
                <a:pt x="0" y="180492"/>
              </a:lnTo>
              <a:lnTo>
                <a:pt x="0" y="36098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E4F0BC-17AF-4982-835E-50EED4761045}">
      <dsp:nvSpPr>
        <dsp:cNvPr id="0" name=""/>
        <dsp:cNvSpPr/>
      </dsp:nvSpPr>
      <dsp:spPr>
        <a:xfrm>
          <a:off x="3049170" y="2526"/>
          <a:ext cx="1718977" cy="85948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kern="1200" cap="none" normalizeH="0" baseline="0" dirty="0" smtClean="0">
              <a:ln>
                <a:noFill/>
              </a:ln>
              <a:solidFill>
                <a:schemeClr val="tx1"/>
              </a:solidFill>
              <a:effectLst/>
              <a:latin typeface="Arial" charset="0"/>
            </a:rPr>
            <a:t>ΜΕΙΓΜΑΤΑ</a:t>
          </a:r>
        </a:p>
      </dsp:txBody>
      <dsp:txXfrm>
        <a:off x="3049170" y="2526"/>
        <a:ext cx="1718977" cy="859488"/>
      </dsp:txXfrm>
    </dsp:sp>
    <dsp:sp modelId="{A25BCFF2-641C-4672-B255-56B8E42B1043}">
      <dsp:nvSpPr>
        <dsp:cNvPr id="0" name=""/>
        <dsp:cNvSpPr/>
      </dsp:nvSpPr>
      <dsp:spPr>
        <a:xfrm>
          <a:off x="144099" y="1223000"/>
          <a:ext cx="1718977" cy="85948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kern="1200" cap="none" normalizeH="0" baseline="0" dirty="0" smtClean="0">
              <a:ln>
                <a:noFill/>
              </a:ln>
              <a:solidFill>
                <a:schemeClr val="tx1"/>
              </a:solidFill>
              <a:effectLst/>
              <a:latin typeface="Arial" charset="0"/>
            </a:rPr>
            <a:t>σχηματίζονται από</a:t>
          </a:r>
        </a:p>
      </dsp:txBody>
      <dsp:txXfrm>
        <a:off x="144099" y="1223000"/>
        <a:ext cx="1718977" cy="859488"/>
      </dsp:txXfrm>
    </dsp:sp>
    <dsp:sp modelId="{D3A835C3-D5A4-4818-A526-EC2675A95974}">
      <dsp:nvSpPr>
        <dsp:cNvPr id="0" name=""/>
        <dsp:cNvSpPr/>
      </dsp:nvSpPr>
      <dsp:spPr>
        <a:xfrm>
          <a:off x="144099" y="2443474"/>
          <a:ext cx="1718977" cy="85948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kern="1200" cap="none" normalizeH="0" baseline="0" dirty="0" smtClean="0">
              <a:ln>
                <a:noFill/>
              </a:ln>
              <a:solidFill>
                <a:schemeClr val="tx1"/>
              </a:solidFill>
              <a:effectLst/>
              <a:latin typeface="Arial" charset="0"/>
            </a:rPr>
            <a:t>ανάμειξη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kern="1200" cap="none" normalizeH="0" baseline="0" dirty="0" smtClean="0">
              <a:ln>
                <a:noFill/>
              </a:ln>
              <a:solidFill>
                <a:schemeClr val="tx1"/>
              </a:solidFill>
              <a:effectLst/>
              <a:latin typeface="Arial" charset="0"/>
            </a:rPr>
            <a:t>τουλάχιστον 2 ουσιών</a:t>
          </a:r>
        </a:p>
      </dsp:txBody>
      <dsp:txXfrm>
        <a:off x="144099" y="2443474"/>
        <a:ext cx="1718977" cy="859488"/>
      </dsp:txXfrm>
    </dsp:sp>
    <dsp:sp modelId="{07436451-2126-4A37-87CB-4CD859108339}">
      <dsp:nvSpPr>
        <dsp:cNvPr id="0" name=""/>
        <dsp:cNvSpPr/>
      </dsp:nvSpPr>
      <dsp:spPr>
        <a:xfrm>
          <a:off x="3264042" y="1223000"/>
          <a:ext cx="1718977" cy="85948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kern="1200" cap="none" normalizeH="0" baseline="0" dirty="0" smtClean="0">
              <a:ln>
                <a:noFill/>
              </a:ln>
              <a:solidFill>
                <a:schemeClr val="tx1"/>
              </a:solidFill>
              <a:effectLst/>
              <a:latin typeface="Arial" charset="0"/>
            </a:rPr>
            <a:t>διακρίνονται σε</a:t>
          </a:r>
        </a:p>
      </dsp:txBody>
      <dsp:txXfrm>
        <a:off x="3264042" y="1223000"/>
        <a:ext cx="1718977" cy="859488"/>
      </dsp:txXfrm>
    </dsp:sp>
    <dsp:sp modelId="{247C6272-5510-4207-B301-A56D71D82E59}">
      <dsp:nvSpPr>
        <dsp:cNvPr id="0" name=""/>
        <dsp:cNvSpPr/>
      </dsp:nvSpPr>
      <dsp:spPr>
        <a:xfrm>
          <a:off x="2224061" y="2443474"/>
          <a:ext cx="1718977" cy="85948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kern="1200" cap="none" normalizeH="0" baseline="0" dirty="0" smtClean="0">
              <a:ln>
                <a:noFill/>
              </a:ln>
              <a:solidFill>
                <a:schemeClr val="tx1"/>
              </a:solidFill>
              <a:effectLst/>
              <a:latin typeface="Arial" charset="0"/>
            </a:rPr>
            <a:t>ΟΜΟΓΕΝΗ</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kern="1200" cap="none" normalizeH="0" baseline="0" dirty="0" smtClean="0">
              <a:ln>
                <a:noFill/>
              </a:ln>
              <a:solidFill>
                <a:schemeClr val="tx1"/>
              </a:solidFill>
              <a:effectLst/>
              <a:latin typeface="Arial" charset="0"/>
            </a:rPr>
            <a:t>(ΔΙΑΛΥΜΑΤΑ)</a:t>
          </a:r>
        </a:p>
      </dsp:txBody>
      <dsp:txXfrm>
        <a:off x="2224061" y="2443474"/>
        <a:ext cx="1718977" cy="859488"/>
      </dsp:txXfrm>
    </dsp:sp>
    <dsp:sp modelId="{43A89980-371B-41BA-A911-A0A3F9157B84}">
      <dsp:nvSpPr>
        <dsp:cNvPr id="0" name=""/>
        <dsp:cNvSpPr/>
      </dsp:nvSpPr>
      <dsp:spPr>
        <a:xfrm>
          <a:off x="2224061" y="3663947"/>
          <a:ext cx="1718977" cy="85948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kern="1200" cap="none" normalizeH="0" baseline="0" dirty="0" smtClean="0">
              <a:ln>
                <a:noFill/>
              </a:ln>
              <a:solidFill>
                <a:schemeClr val="tx1"/>
              </a:solidFill>
              <a:effectLst/>
              <a:latin typeface="Arial" charset="0"/>
            </a:rPr>
            <a:t>Δε διακρίνονται τα συστατικά τους</a:t>
          </a:r>
        </a:p>
      </dsp:txBody>
      <dsp:txXfrm>
        <a:off x="2224061" y="3663947"/>
        <a:ext cx="1718977" cy="859488"/>
      </dsp:txXfrm>
    </dsp:sp>
    <dsp:sp modelId="{021DFC0F-5C0C-40DE-A79E-E1418957D05E}">
      <dsp:nvSpPr>
        <dsp:cNvPr id="0" name=""/>
        <dsp:cNvSpPr/>
      </dsp:nvSpPr>
      <dsp:spPr>
        <a:xfrm>
          <a:off x="4304024" y="2443474"/>
          <a:ext cx="1718977" cy="85948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kern="1200" cap="none" normalizeH="0" baseline="0" dirty="0" smtClean="0">
              <a:ln>
                <a:noFill/>
              </a:ln>
              <a:solidFill>
                <a:schemeClr val="tx1"/>
              </a:solidFill>
              <a:effectLst/>
              <a:latin typeface="Arial" charset="0"/>
            </a:rPr>
            <a:t>ΕΤΕΡΟΓΕΝΗ</a:t>
          </a:r>
        </a:p>
      </dsp:txBody>
      <dsp:txXfrm>
        <a:off x="4304024" y="2443474"/>
        <a:ext cx="1718977" cy="859488"/>
      </dsp:txXfrm>
    </dsp:sp>
    <dsp:sp modelId="{556452B1-5E35-490B-9DB8-20DFA7C48798}">
      <dsp:nvSpPr>
        <dsp:cNvPr id="0" name=""/>
        <dsp:cNvSpPr/>
      </dsp:nvSpPr>
      <dsp:spPr>
        <a:xfrm>
          <a:off x="4304024" y="3663947"/>
          <a:ext cx="1718977" cy="85948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kern="1200" cap="none" normalizeH="0" baseline="0" dirty="0" smtClean="0">
              <a:ln>
                <a:noFill/>
              </a:ln>
              <a:solidFill>
                <a:schemeClr val="tx1"/>
              </a:solidFill>
              <a:effectLst/>
              <a:latin typeface="Arial" charset="0"/>
            </a:rPr>
            <a:t>Διακρίνονται τα συστατικά τους</a:t>
          </a:r>
        </a:p>
      </dsp:txBody>
      <dsp:txXfrm>
        <a:off x="4304024" y="3663947"/>
        <a:ext cx="1718977" cy="859488"/>
      </dsp:txXfrm>
    </dsp:sp>
    <dsp:sp modelId="{07B1B1B9-0049-40D9-826C-04CA7E509D3B}">
      <dsp:nvSpPr>
        <dsp:cNvPr id="0" name=""/>
        <dsp:cNvSpPr/>
      </dsp:nvSpPr>
      <dsp:spPr>
        <a:xfrm>
          <a:off x="5954242" y="1223000"/>
          <a:ext cx="1718977" cy="85948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kern="1200" cap="none" normalizeH="0" baseline="0" dirty="0" smtClean="0">
              <a:ln>
                <a:noFill/>
              </a:ln>
              <a:solidFill>
                <a:schemeClr val="tx1"/>
              </a:solidFill>
              <a:effectLst/>
              <a:latin typeface="Arial" charset="0"/>
            </a:rPr>
            <a:t>έχουν ιδιότητες</a:t>
          </a:r>
        </a:p>
      </dsp:txBody>
      <dsp:txXfrm>
        <a:off x="5954242" y="1223000"/>
        <a:ext cx="1718977" cy="859488"/>
      </dsp:txXfrm>
    </dsp:sp>
    <dsp:sp modelId="{CFC4784C-21FC-4046-87F0-615BADE0FE6F}">
      <dsp:nvSpPr>
        <dsp:cNvPr id="0" name=""/>
        <dsp:cNvSpPr/>
      </dsp:nvSpPr>
      <dsp:spPr>
        <a:xfrm>
          <a:off x="6383986" y="2443474"/>
          <a:ext cx="1718977" cy="85948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400" b="0" i="0" u="none" strike="noStrike" kern="1200" cap="none" normalizeH="0" baseline="0" dirty="0" smtClean="0">
              <a:ln>
                <a:noFill/>
              </a:ln>
              <a:solidFill>
                <a:schemeClr val="tx1"/>
              </a:solidFill>
              <a:effectLst/>
              <a:latin typeface="Arial" charset="0"/>
            </a:rPr>
            <a:t>1. Περιέχουν τα συστατικά τους</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400" b="0" i="0" u="none" strike="noStrike" kern="1200" cap="none" normalizeH="0" baseline="0" dirty="0" smtClean="0">
              <a:ln>
                <a:noFill/>
              </a:ln>
              <a:solidFill>
                <a:schemeClr val="tx1"/>
              </a:solidFill>
              <a:effectLst/>
              <a:latin typeface="Arial" charset="0"/>
            </a:rPr>
            <a:t>σε διάφορες αναλογίες</a:t>
          </a:r>
        </a:p>
      </dsp:txBody>
      <dsp:txXfrm>
        <a:off x="6383986" y="2443474"/>
        <a:ext cx="1718977" cy="859488"/>
      </dsp:txXfrm>
    </dsp:sp>
    <dsp:sp modelId="{5798B888-558C-4CAD-8EE5-8AFD1E0EB409}">
      <dsp:nvSpPr>
        <dsp:cNvPr id="0" name=""/>
        <dsp:cNvSpPr/>
      </dsp:nvSpPr>
      <dsp:spPr>
        <a:xfrm>
          <a:off x="6383986" y="3663947"/>
          <a:ext cx="1718977" cy="85948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kern="1200" cap="none" normalizeH="0" baseline="0" dirty="0" smtClean="0">
              <a:ln>
                <a:noFill/>
              </a:ln>
              <a:solidFill>
                <a:schemeClr val="tx1"/>
              </a:solidFill>
              <a:effectLst/>
              <a:latin typeface="Arial" charset="0"/>
            </a:rPr>
            <a:t>2. Διατηρούν πολλές από τις</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kern="1200" cap="none" normalizeH="0" baseline="0" dirty="0" smtClean="0">
              <a:ln>
                <a:noFill/>
              </a:ln>
              <a:solidFill>
                <a:schemeClr val="tx1"/>
              </a:solidFill>
              <a:effectLst/>
              <a:latin typeface="Arial" charset="0"/>
            </a:rPr>
            <a:t>ιδιότητες των συστατικών τους</a:t>
          </a:r>
        </a:p>
      </dsp:txBody>
      <dsp:txXfrm>
        <a:off x="6383986" y="3663947"/>
        <a:ext cx="1718977" cy="85948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C980DB-4F95-40F1-82E8-4C7AE2342CDA}" type="datetimeFigureOut">
              <a:rPr lang="el-GR" smtClean="0"/>
              <a:pPr/>
              <a:t>21/10/2024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8468B1-43FB-4164-9AF2-B394FD13E4DB}"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92E9B5-FCD2-4F58-A577-9B90B7094E33}" type="slidenum">
              <a:rPr lang="el-GR"/>
              <a:pPr/>
              <a:t>2</a:t>
            </a:fld>
            <a:endParaRPr lang="el-GR"/>
          </a:p>
        </p:txBody>
      </p:sp>
      <p:sp>
        <p:nvSpPr>
          <p:cNvPr id="378882" name="Rectangle 2"/>
          <p:cNvSpPr>
            <a:spLocks noGrp="1" noRot="1" noChangeAspect="1" noChangeArrowheads="1" noTextEdit="1"/>
          </p:cNvSpPr>
          <p:nvPr>
            <p:ph type="sldImg"/>
          </p:nvPr>
        </p:nvSpPr>
        <p:spPr>
          <a:ln/>
        </p:spPr>
      </p:sp>
      <p:sp>
        <p:nvSpPr>
          <p:cNvPr id="37888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D83F94-17E3-470E-AD8B-F50DF78F9C75}" type="slidenum">
              <a:rPr lang="el-GR"/>
              <a:pPr/>
              <a:t>4</a:t>
            </a:fld>
            <a:endParaRPr lang="el-GR"/>
          </a:p>
        </p:txBody>
      </p:sp>
      <p:sp>
        <p:nvSpPr>
          <p:cNvPr id="388098" name="Rectangle 2"/>
          <p:cNvSpPr>
            <a:spLocks noGrp="1" noRot="1" noChangeAspect="1" noChangeArrowheads="1" noTextEdit="1"/>
          </p:cNvSpPr>
          <p:nvPr>
            <p:ph type="sldImg"/>
          </p:nvPr>
        </p:nvSpPr>
        <p:spPr>
          <a:ln/>
        </p:spPr>
      </p:sp>
      <p:sp>
        <p:nvSpPr>
          <p:cNvPr id="38809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Αίμα</a:t>
            </a:r>
            <a:endParaRPr lang="el-GR" dirty="0"/>
          </a:p>
        </p:txBody>
      </p:sp>
      <p:sp>
        <p:nvSpPr>
          <p:cNvPr id="4" name="3 - Θέση αριθμού διαφάνειας"/>
          <p:cNvSpPr>
            <a:spLocks noGrp="1"/>
          </p:cNvSpPr>
          <p:nvPr>
            <p:ph type="sldNum" sz="quarter" idx="10"/>
          </p:nvPr>
        </p:nvSpPr>
        <p:spPr/>
        <p:txBody>
          <a:bodyPr/>
          <a:lstStyle/>
          <a:p>
            <a:fld id="{998468B1-43FB-4164-9AF2-B394FD13E4DB}" type="slidenum">
              <a:rPr lang="el-GR" smtClean="0"/>
              <a:pPr/>
              <a:t>8</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Κάντε κλικ για να επεξεργαστείτε τον υπότιτλο του υποδείγματος</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1BFF19D-ADF0-4F6C-B448-36F386F91ADD}" type="slidenum">
              <a:rPr lang="el-GR">
                <a:solidFill>
                  <a:srgbClr val="000000"/>
                </a:solidFill>
              </a:rPr>
              <a:pPr>
                <a:defRPr/>
              </a:pPr>
              <a:t>‹#›</a:t>
            </a:fld>
            <a:endParaRPr lang="el-GR">
              <a:solidFill>
                <a:srgbClr val="000000"/>
              </a:solidFill>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128DD4F-7F5F-45CA-B232-0DF8AE878138}" type="slidenum">
              <a:rPr lang="el-GR">
                <a:solidFill>
                  <a:srgbClr val="000000"/>
                </a:solidFill>
              </a:rPr>
              <a:pPr>
                <a:defRPr/>
              </a:pPr>
              <a:t>‹#›</a:t>
            </a:fld>
            <a:endParaRPr lang="el-GR">
              <a:solidFill>
                <a:srgbClr val="000000"/>
              </a:solidFill>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34E221B-1E3F-48BA-9470-D5F9777C087A}" type="slidenum">
              <a:rPr lang="el-GR">
                <a:solidFill>
                  <a:srgbClr val="000000"/>
                </a:solidFill>
              </a:rPr>
              <a:pPr>
                <a:defRPr/>
              </a:pPr>
              <a:t>‹#›</a:t>
            </a:fld>
            <a:endParaRPr lang="el-GR">
              <a:solidFill>
                <a:srgbClr val="000000"/>
              </a:solidFill>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457200" y="1600200"/>
            <a:ext cx="4038600" cy="45259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0AF7D58-21F8-4A43-BF70-EB0D4E6E6D7D}" type="slidenum">
              <a:rPr lang="el-GR">
                <a:solidFill>
                  <a:srgbClr val="000000"/>
                </a:solidFill>
              </a:rPr>
              <a:pPr>
                <a:defRPr/>
              </a:pPr>
              <a:t>‹#›</a:t>
            </a:fld>
            <a:endParaRPr lang="el-GR">
              <a:solidFill>
                <a:srgbClr val="000000"/>
              </a:solidFill>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Τίτλος και Διάγραμμα ή Οργανόγραμμ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SmartArt"/>
          <p:cNvSpPr>
            <a:spLocks noGrp="1"/>
          </p:cNvSpPr>
          <p:nvPr>
            <p:ph type="dgm" idx="1"/>
          </p:nvPr>
        </p:nvSpPr>
        <p:spPr>
          <a:xfrm>
            <a:off x="457200" y="1600200"/>
            <a:ext cx="8229600" cy="4525963"/>
          </a:xfrm>
        </p:spPr>
        <p:txBody>
          <a:bodyPr/>
          <a:lstStyle/>
          <a:p>
            <a:pPr lvl="0"/>
            <a:endParaRPr lang="el-G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12129A8-16D2-4DCB-8350-636F5B7BBB44}" type="slidenum">
              <a:rPr lang="el-GR">
                <a:solidFill>
                  <a:srgbClr val="000000"/>
                </a:solidFill>
              </a:rPr>
              <a:pPr>
                <a:defRPr/>
              </a:pPr>
              <a:t>‹#›</a:t>
            </a:fld>
            <a:endParaRPr lang="el-GR">
              <a:solidFill>
                <a:srgbClr val="000000"/>
              </a:solidFill>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cSld name="Τίτλος και 4 Αντικείμενα">
    <p:spTree>
      <p:nvGrpSpPr>
        <p:cNvPr id="1" name=""/>
        <p:cNvGrpSpPr/>
        <p:nvPr/>
      </p:nvGrpSpPr>
      <p:grpSpPr>
        <a:xfrm>
          <a:off x="0" y="0"/>
          <a:ext cx="0" cy="0"/>
          <a:chOff x="0" y="0"/>
          <a:chExt cx="0" cy="0"/>
        </a:xfrm>
      </p:grpSpPr>
      <p:sp>
        <p:nvSpPr>
          <p:cNvPr id="2" name="1 - Τίτλος"/>
          <p:cNvSpPr>
            <a:spLocks noGrp="1"/>
          </p:cNvSpPr>
          <p:nvPr>
            <p:ph type="title" sz="quarter"/>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περιεχομένου"/>
          <p:cNvSpPr>
            <a:spLocks noGrp="1"/>
          </p:cNvSpPr>
          <p:nvPr>
            <p:ph sz="quarter" idx="1"/>
          </p:nvPr>
        </p:nvSpPr>
        <p:spPr>
          <a:xfrm>
            <a:off x="457200" y="1600200"/>
            <a:ext cx="4038600" cy="2185988"/>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quarter" idx="2"/>
          </p:nvPr>
        </p:nvSpPr>
        <p:spPr>
          <a:xfrm>
            <a:off x="4648200" y="1600200"/>
            <a:ext cx="4038600" cy="2185988"/>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περιεχομένου"/>
          <p:cNvSpPr>
            <a:spLocks noGrp="1"/>
          </p:cNvSpPr>
          <p:nvPr>
            <p:ph sz="quarter" idx="3"/>
          </p:nvPr>
        </p:nvSpPr>
        <p:spPr>
          <a:xfrm>
            <a:off x="457200" y="3938588"/>
            <a:ext cx="4038600" cy="2187575"/>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περιεχομένου"/>
          <p:cNvSpPr>
            <a:spLocks noGrp="1"/>
          </p:cNvSpPr>
          <p:nvPr>
            <p:ph sz="quarter" idx="4"/>
          </p:nvPr>
        </p:nvSpPr>
        <p:spPr>
          <a:xfrm>
            <a:off x="4648200" y="3938588"/>
            <a:ext cx="4038600" cy="2187575"/>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a:xfrm>
            <a:off x="457200" y="6245225"/>
            <a:ext cx="2133600" cy="476250"/>
          </a:xfrm>
        </p:spPr>
        <p:txBody>
          <a:bodyPr/>
          <a:lstStyle>
            <a:lvl1pPr>
              <a:defRPr/>
            </a:lvl1pPr>
          </a:lstStyle>
          <a:p>
            <a:endParaRPr lang="el-GR">
              <a:solidFill>
                <a:srgbClr val="000000"/>
              </a:solidFill>
            </a:endParaRPr>
          </a:p>
        </p:txBody>
      </p:sp>
      <p:sp>
        <p:nvSpPr>
          <p:cNvPr id="8" name="7 - Θέση υποσέλιδου"/>
          <p:cNvSpPr>
            <a:spLocks noGrp="1"/>
          </p:cNvSpPr>
          <p:nvPr>
            <p:ph type="ftr" sz="quarter" idx="11"/>
          </p:nvPr>
        </p:nvSpPr>
        <p:spPr>
          <a:xfrm>
            <a:off x="3124200" y="6245225"/>
            <a:ext cx="2895600" cy="476250"/>
          </a:xfrm>
        </p:spPr>
        <p:txBody>
          <a:bodyPr/>
          <a:lstStyle>
            <a:lvl1pPr>
              <a:defRPr/>
            </a:lvl1pPr>
          </a:lstStyle>
          <a:p>
            <a:endParaRPr lang="el-GR">
              <a:solidFill>
                <a:srgbClr val="000000"/>
              </a:solidFill>
            </a:endParaRPr>
          </a:p>
        </p:txBody>
      </p:sp>
      <p:sp>
        <p:nvSpPr>
          <p:cNvPr id="9" name="8 - Θέση αριθμού διαφάνειας"/>
          <p:cNvSpPr>
            <a:spLocks noGrp="1"/>
          </p:cNvSpPr>
          <p:nvPr>
            <p:ph type="sldNum" sz="quarter" idx="12"/>
          </p:nvPr>
        </p:nvSpPr>
        <p:spPr>
          <a:xfrm>
            <a:off x="6553200" y="6245225"/>
            <a:ext cx="2133600" cy="476250"/>
          </a:xfrm>
        </p:spPr>
        <p:txBody>
          <a:bodyPr/>
          <a:lstStyle>
            <a:lvl1pPr>
              <a:defRPr/>
            </a:lvl1pPr>
          </a:lstStyle>
          <a:p>
            <a:fld id="{788AC02F-6F23-46F9-90FE-7CA594FFBCF8}" type="slidenum">
              <a:rPr lang="el-GR">
                <a:solidFill>
                  <a:srgbClr val="000000"/>
                </a:solidFill>
              </a:rPr>
              <a:pPr/>
              <a:t>‹#›</a:t>
            </a:fld>
            <a:endParaRPr lang="el-GR">
              <a:solidFill>
                <a:srgbClr val="000000"/>
              </a:solidFill>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F98D9E8-A157-407C-BB7E-A76CBE4B2B5B}" type="slidenum">
              <a:rPr lang="el-GR">
                <a:solidFill>
                  <a:srgbClr val="000000"/>
                </a:solidFill>
              </a:rPr>
              <a:pPr>
                <a:defRPr/>
              </a:pPr>
              <a:t>‹#›</a:t>
            </a:fld>
            <a:endParaRPr lang="el-GR">
              <a:solidFill>
                <a:srgbClr val="000000"/>
              </a:solidFill>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BFFDAF0-18E7-41D5-8D05-97447FDA7E53}" type="slidenum">
              <a:rPr lang="el-GR">
                <a:solidFill>
                  <a:srgbClr val="000000"/>
                </a:solidFill>
              </a:rPr>
              <a:pPr>
                <a:defRPr/>
              </a:pPr>
              <a:t>‹#›</a:t>
            </a:fld>
            <a:endParaRPr lang="el-GR">
              <a:solidFill>
                <a:srgbClr val="000000"/>
              </a:solidFill>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4EB50C0-BD9E-4A05-9A01-2B4D9F1B8D32}" type="slidenum">
              <a:rPr lang="el-GR">
                <a:solidFill>
                  <a:srgbClr val="000000"/>
                </a:solidFill>
              </a:rPr>
              <a:pPr>
                <a:defRPr/>
              </a:pPr>
              <a:t>‹#›</a:t>
            </a:fld>
            <a:endParaRPr lang="el-GR">
              <a:solidFill>
                <a:srgbClr val="000000"/>
              </a:solidFill>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4709D37-460B-4C62-8D03-EF5DC68E6A4C}" type="slidenum">
              <a:rPr lang="el-GR">
                <a:solidFill>
                  <a:srgbClr val="000000"/>
                </a:solidFill>
              </a:rPr>
              <a:pPr>
                <a:defRPr/>
              </a:pPr>
              <a:t>‹#›</a:t>
            </a:fld>
            <a:endParaRPr lang="el-GR">
              <a:solidFill>
                <a:srgbClr val="000000"/>
              </a:solidFill>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2A64BEA-9845-45D4-AEEF-3202303E04D9}" type="slidenum">
              <a:rPr lang="el-GR">
                <a:solidFill>
                  <a:srgbClr val="000000"/>
                </a:solidFill>
              </a:rPr>
              <a:pPr>
                <a:defRPr/>
              </a:pPr>
              <a:t>‹#›</a:t>
            </a:fld>
            <a:endParaRPr lang="el-GR">
              <a:solidFill>
                <a:srgbClr val="000000"/>
              </a:solidFill>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B394DEF-E46D-4AD7-83E0-2CACDA251F3E}" type="slidenum">
              <a:rPr lang="el-GR">
                <a:solidFill>
                  <a:srgbClr val="000000"/>
                </a:solidFill>
              </a:rPr>
              <a:pPr>
                <a:defRPr/>
              </a:pPr>
              <a:t>‹#›</a:t>
            </a:fld>
            <a:endParaRPr lang="el-GR">
              <a:solidFill>
                <a:srgbClr val="000000"/>
              </a:solidFill>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00D12F7-7A7E-4381-92D4-7AA828533C54}" type="slidenum">
              <a:rPr lang="el-GR">
                <a:solidFill>
                  <a:srgbClr val="000000"/>
                </a:solidFill>
              </a:rPr>
              <a:pPr>
                <a:defRPr/>
              </a:pPr>
              <a:t>‹#›</a:t>
            </a:fld>
            <a:endParaRPr lang="el-GR">
              <a:solidFill>
                <a:srgbClr val="000000"/>
              </a:solidFill>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B19EB08-3F16-49E9-942B-1C2DDB92ECA9}" type="slidenum">
              <a:rPr lang="el-GR">
                <a:solidFill>
                  <a:srgbClr val="000000"/>
                </a:solidFill>
              </a:rPr>
              <a:pPr>
                <a:defRPr/>
              </a:pPr>
              <a:t>‹#›</a:t>
            </a:fld>
            <a:endParaRPr lang="el-GR">
              <a:solidFill>
                <a:srgbClr val="000000"/>
              </a:solidFill>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Κάντε κλικ για να επεξεργαστείτε τον τίτλο</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l-GR">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l-GR">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714BCE7A-ED43-40AC-9947-03E25CE57A86}" type="slidenum">
              <a:rPr lang="el-GR">
                <a:solidFill>
                  <a:srgbClr val="000000"/>
                </a:solidFill>
              </a:rPr>
              <a:pPr fontAlgn="base">
                <a:spcBef>
                  <a:spcPct val="0"/>
                </a:spcBef>
                <a:spcAft>
                  <a:spcPct val="0"/>
                </a:spcAft>
                <a:defRPr/>
              </a:pPr>
              <a:t>‹#›</a:t>
            </a:fld>
            <a:endParaRPr lang="el-GR">
              <a:solidFill>
                <a:srgbClr val="000000"/>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spd="med"/>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4.xml"/><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ctrTitle"/>
          </p:nvPr>
        </p:nvSpPr>
        <p:spPr>
          <a:xfrm>
            <a:off x="467544" y="2060848"/>
            <a:ext cx="7772400" cy="1470025"/>
          </a:xfrm>
        </p:spPr>
        <p:txBody>
          <a:bodyPr/>
          <a:lstStyle/>
          <a:p>
            <a:pPr eaLnBrk="1" hangingPunct="1"/>
            <a:r>
              <a:rPr lang="el-GR" sz="3200" dirty="0" smtClean="0">
                <a:latin typeface="Calibri" pitchFamily="34" charset="0"/>
                <a:cs typeface="Calibri" pitchFamily="34" charset="0"/>
              </a:rPr>
              <a:t> </a:t>
            </a:r>
            <a:r>
              <a:rPr lang="el-GR" sz="2800" b="1" dirty="0" smtClean="0">
                <a:latin typeface="Calibri" pitchFamily="34" charset="0"/>
                <a:cs typeface="Calibri" pitchFamily="34" charset="0"/>
              </a:rPr>
              <a:t>Μείγματα</a:t>
            </a:r>
          </a:p>
        </p:txBody>
      </p:sp>
      <p:sp>
        <p:nvSpPr>
          <p:cNvPr id="3" name="2 - Θέση αριθμού διαφάνειας"/>
          <p:cNvSpPr>
            <a:spLocks noGrp="1"/>
          </p:cNvSpPr>
          <p:nvPr>
            <p:ph type="sldNum" sz="quarter" idx="12"/>
          </p:nvPr>
        </p:nvSpPr>
        <p:spPr/>
        <p:txBody>
          <a:bodyPr/>
          <a:lstStyle/>
          <a:p>
            <a:pPr>
              <a:defRPr/>
            </a:pPr>
            <a:fld id="{01BFF19D-ADF0-4F6C-B448-36F386F91ADD}" type="slidenum">
              <a:rPr lang="el-GR" smtClean="0">
                <a:solidFill>
                  <a:srgbClr val="000000"/>
                </a:solidFill>
              </a:rPr>
              <a:pPr>
                <a:defRPr/>
              </a:pPr>
              <a:t>1</a:t>
            </a:fld>
            <a:endParaRPr lang="el-GR">
              <a:solidFill>
                <a:srgbClr val="000000"/>
              </a:solidFill>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5" name="Picture 9" descr="glass-of-water"/>
          <p:cNvPicPr>
            <a:picLocks noChangeAspect="1" noChangeArrowheads="1"/>
          </p:cNvPicPr>
          <p:nvPr/>
        </p:nvPicPr>
        <p:blipFill>
          <a:blip r:embed="rId2" cstate="print"/>
          <a:srcRect/>
          <a:stretch>
            <a:fillRect/>
          </a:stretch>
        </p:blipFill>
        <p:spPr bwMode="auto">
          <a:xfrm>
            <a:off x="395536" y="2924944"/>
            <a:ext cx="1844675" cy="2305050"/>
          </a:xfrm>
          <a:prstGeom prst="rect">
            <a:avLst/>
          </a:prstGeom>
          <a:noFill/>
        </p:spPr>
      </p:pic>
      <p:sp>
        <p:nvSpPr>
          <p:cNvPr id="9226" name="Rectangle 10"/>
          <p:cNvSpPr>
            <a:spLocks noChangeArrowheads="1"/>
          </p:cNvSpPr>
          <p:nvPr/>
        </p:nvSpPr>
        <p:spPr bwMode="auto">
          <a:xfrm>
            <a:off x="251520" y="332656"/>
            <a:ext cx="4953000" cy="2209800"/>
          </a:xfrm>
          <a:prstGeom prst="rect">
            <a:avLst/>
          </a:prstGeom>
          <a:noFill/>
          <a:ln w="9525">
            <a:noFill/>
            <a:miter lim="800000"/>
            <a:headEnd/>
            <a:tailEnd/>
          </a:ln>
          <a:effectLst/>
        </p:spPr>
        <p:txBody>
          <a:bodyPr anchor="ctr"/>
          <a:lstStyle/>
          <a:p>
            <a:pPr algn="ctr"/>
            <a:r>
              <a:rPr lang="el-GR" sz="2000" dirty="0">
                <a:solidFill>
                  <a:schemeClr val="tx2"/>
                </a:solidFill>
                <a:latin typeface="Calibri" pitchFamily="34" charset="0"/>
                <a:cs typeface="Calibri" pitchFamily="34" charset="0"/>
              </a:rPr>
              <a:t>Μείγματα που τα συστατικά τους δεν είναι διακριτά (ούτε με γυμνό μάτι ούτε με μικροσκόπιο) λέγονται </a:t>
            </a:r>
            <a:r>
              <a:rPr lang="el-GR" sz="2000" b="1" dirty="0">
                <a:solidFill>
                  <a:schemeClr val="tx2"/>
                </a:solidFill>
                <a:latin typeface="Calibri" pitchFamily="34" charset="0"/>
                <a:cs typeface="Calibri" pitchFamily="34" charset="0"/>
              </a:rPr>
              <a:t>ομογενή</a:t>
            </a:r>
            <a:r>
              <a:rPr lang="el-GR" sz="2000" dirty="0">
                <a:solidFill>
                  <a:schemeClr val="tx2"/>
                </a:solidFill>
                <a:latin typeface="Calibri" pitchFamily="34" charset="0"/>
                <a:cs typeface="Calibri" pitchFamily="34" charset="0"/>
              </a:rPr>
              <a:t> ή </a:t>
            </a:r>
            <a:r>
              <a:rPr lang="el-GR" sz="2000" b="1" dirty="0">
                <a:solidFill>
                  <a:schemeClr val="tx2"/>
                </a:solidFill>
                <a:latin typeface="Calibri" pitchFamily="34" charset="0"/>
                <a:cs typeface="Calibri" pitchFamily="34" charset="0"/>
              </a:rPr>
              <a:t>διαλύματα.</a:t>
            </a:r>
          </a:p>
        </p:txBody>
      </p:sp>
      <p:sp>
        <p:nvSpPr>
          <p:cNvPr id="9227" name="Rectangle 11"/>
          <p:cNvSpPr>
            <a:spLocks noChangeArrowheads="1"/>
          </p:cNvSpPr>
          <p:nvPr/>
        </p:nvSpPr>
        <p:spPr bwMode="auto">
          <a:xfrm>
            <a:off x="2195736" y="3068960"/>
            <a:ext cx="1828800" cy="1981200"/>
          </a:xfrm>
          <a:prstGeom prst="rect">
            <a:avLst/>
          </a:prstGeom>
          <a:noFill/>
          <a:ln w="9525">
            <a:noFill/>
            <a:miter lim="800000"/>
            <a:headEnd/>
            <a:tailEnd/>
          </a:ln>
          <a:effectLst/>
        </p:spPr>
        <p:txBody>
          <a:bodyPr anchor="ctr"/>
          <a:lstStyle/>
          <a:p>
            <a:pPr algn="ctr"/>
            <a:r>
              <a:rPr lang="el-GR" sz="2000" dirty="0">
                <a:solidFill>
                  <a:srgbClr val="A50021"/>
                </a:solidFill>
                <a:latin typeface="Calibri" pitchFamily="34" charset="0"/>
                <a:cs typeface="Calibri" pitchFamily="34" charset="0"/>
              </a:rPr>
              <a:t>στα διαλύματα βλέπουμε μια ΦΑΣΗ</a:t>
            </a:r>
            <a:endParaRPr lang="el-GR" sz="2000" b="1" dirty="0">
              <a:solidFill>
                <a:srgbClr val="A50021"/>
              </a:solidFill>
              <a:latin typeface="Calibri" pitchFamily="34" charset="0"/>
              <a:cs typeface="Calibri" pitchFamily="34" charset="0"/>
            </a:endParaRPr>
          </a:p>
        </p:txBody>
      </p:sp>
      <p:sp>
        <p:nvSpPr>
          <p:cNvPr id="12" name="11 - Ορθογώνιο"/>
          <p:cNvSpPr/>
          <p:nvPr/>
        </p:nvSpPr>
        <p:spPr>
          <a:xfrm>
            <a:off x="4355976" y="2996952"/>
            <a:ext cx="4176464" cy="2554545"/>
          </a:xfrm>
          <a:prstGeom prst="rect">
            <a:avLst/>
          </a:prstGeom>
        </p:spPr>
        <p:txBody>
          <a:bodyPr wrap="square">
            <a:spAutoFit/>
          </a:bodyPr>
          <a:lstStyle/>
          <a:p>
            <a:r>
              <a:rPr lang="en-US" dirty="0" smtClean="0"/>
              <a:t>  </a:t>
            </a:r>
            <a:r>
              <a:rPr lang="el-GR" sz="2000" dirty="0" smtClean="0">
                <a:latin typeface="Calibri" pitchFamily="34" charset="0"/>
                <a:cs typeface="Calibri" pitchFamily="34" charset="0"/>
              </a:rPr>
              <a:t>Μπορείς με κάποιο τρόπο, εύκολα ή δύσκολα, να καταλάβεις ποια είναι τα συστατικά των ομογενών μειγμάτων (π.χ. δοκιμάζοντας με τη γλώσσα μπορείς να διακρίνεις ένα διάλυμα ζάχαρης από ένα διάλυμα αλατιού). Στις άλλες περιπτώσεις αυτό μπορεί να γίνει μόνο με τη χρήση οργάνων.</a:t>
            </a:r>
            <a:endParaRPr lang="el-GR" sz="2000" dirty="0">
              <a:latin typeface="Calibri" pitchFamily="34" charset="0"/>
              <a:cs typeface="Calibri" pitchFamily="34" charset="0"/>
            </a:endParaRPr>
          </a:p>
        </p:txBody>
      </p:sp>
      <p:sp>
        <p:nvSpPr>
          <p:cNvPr id="6" name="5 - Θέση αριθμού διαφάνειας"/>
          <p:cNvSpPr>
            <a:spLocks noGrp="1"/>
          </p:cNvSpPr>
          <p:nvPr>
            <p:ph type="sldNum" sz="quarter" idx="12"/>
          </p:nvPr>
        </p:nvSpPr>
        <p:spPr/>
        <p:txBody>
          <a:bodyPr/>
          <a:lstStyle/>
          <a:p>
            <a:pPr>
              <a:defRPr/>
            </a:pPr>
            <a:fld id="{BF98D9E8-A157-407C-BB7E-A76CBE4B2B5B}" type="slidenum">
              <a:rPr lang="el-GR" smtClean="0">
                <a:solidFill>
                  <a:srgbClr val="000000"/>
                </a:solidFill>
              </a:rPr>
              <a:pPr>
                <a:defRPr/>
              </a:pPr>
              <a:t>10</a:t>
            </a:fld>
            <a:endParaRPr lang="el-GR">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2" presetClass="entr" presetSubtype="4" fill="hold" grpId="0" nodeType="clickEffect">
                                  <p:stCondLst>
                                    <p:cond delay="0"/>
                                  </p:stCondLst>
                                  <p:childTnLst>
                                    <p:set>
                                      <p:cBhvr>
                                        <p:cTn id="10" dur="1" fill="hold">
                                          <p:stCondLst>
                                            <p:cond delay="0"/>
                                          </p:stCondLst>
                                        </p:cTn>
                                        <p:tgtEl>
                                          <p:spTgt spid="9227"/>
                                        </p:tgtEl>
                                        <p:attrNameLst>
                                          <p:attrName>style.visibility</p:attrName>
                                        </p:attrNameLst>
                                      </p:cBhvr>
                                      <p:to>
                                        <p:strVal val="visible"/>
                                      </p:to>
                                    </p:set>
                                    <p:animEffect transition="in" filter="slide(fromBottom)">
                                      <p:cBhvr>
                                        <p:cTn id="11" dur="500"/>
                                        <p:tgtEl>
                                          <p:spTgt spid="9227"/>
                                        </p:tgtEl>
                                      </p:cBhvr>
                                    </p:animEffect>
                                  </p:childTnLst>
                                </p:cTn>
                              </p:par>
                            </p:childTnLst>
                          </p:cTn>
                        </p:par>
                      </p:childTnLst>
                    </p:cTn>
                  </p:par>
                  <p:par>
                    <p:cTn id="12" fill="hold">
                      <p:stCondLst>
                        <p:cond delay="indefinite"/>
                      </p:stCondLst>
                      <p:childTnLst>
                        <p:par>
                          <p:cTn id="13" fill="hold">
                            <p:stCondLst>
                              <p:cond delay="0"/>
                            </p:stCondLst>
                            <p:childTnLst>
                              <p:par>
                                <p:cTn id="14" presetID="12" presetClass="entr" presetSubtype="4"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slide(fromBottom)">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7"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CB394DEF-E46D-4AD7-83E0-2CACDA251F3E}" type="slidenum">
              <a:rPr lang="el-GR" smtClean="0">
                <a:solidFill>
                  <a:srgbClr val="000000"/>
                </a:solidFill>
              </a:rPr>
              <a:pPr>
                <a:defRPr/>
              </a:pPr>
              <a:t>11</a:t>
            </a:fld>
            <a:endParaRPr lang="el-GR">
              <a:solidFill>
                <a:srgbClr val="000000"/>
              </a:solidFill>
            </a:endParaRPr>
          </a:p>
        </p:txBody>
      </p:sp>
      <p:sp>
        <p:nvSpPr>
          <p:cNvPr id="3" name="2 - Ορθογώνιο"/>
          <p:cNvSpPr/>
          <p:nvPr/>
        </p:nvSpPr>
        <p:spPr>
          <a:xfrm>
            <a:off x="2627784" y="620688"/>
            <a:ext cx="3746410" cy="461665"/>
          </a:xfrm>
          <a:prstGeom prst="rect">
            <a:avLst/>
          </a:prstGeom>
        </p:spPr>
        <p:txBody>
          <a:bodyPr wrap="none">
            <a:spAutoFit/>
          </a:bodyPr>
          <a:lstStyle/>
          <a:p>
            <a:r>
              <a:rPr lang="el-GR" sz="2400" b="1" dirty="0" smtClean="0"/>
              <a:t>Ιδιότητες των μειγμάτων</a:t>
            </a:r>
            <a:endParaRPr lang="el-GR" sz="2400" dirty="0"/>
          </a:p>
        </p:txBody>
      </p:sp>
      <p:sp>
        <p:nvSpPr>
          <p:cNvPr id="4" name="3 - Ορθογώνιο"/>
          <p:cNvSpPr/>
          <p:nvPr/>
        </p:nvSpPr>
        <p:spPr>
          <a:xfrm>
            <a:off x="467544" y="1628800"/>
            <a:ext cx="4572000" cy="4401205"/>
          </a:xfrm>
          <a:prstGeom prst="rect">
            <a:avLst/>
          </a:prstGeom>
        </p:spPr>
        <p:txBody>
          <a:bodyPr>
            <a:spAutoFit/>
          </a:bodyPr>
          <a:lstStyle/>
          <a:p>
            <a:r>
              <a:rPr lang="en-US" dirty="0" smtClean="0"/>
              <a:t>  </a:t>
            </a:r>
            <a:r>
              <a:rPr lang="el-GR" sz="2000" dirty="0" smtClean="0">
                <a:latin typeface="Calibri" pitchFamily="34" charset="0"/>
                <a:cs typeface="Calibri" pitchFamily="34" charset="0"/>
              </a:rPr>
              <a:t>Στα ράφια των σούπερ μάρκετ μπορεί να βρεις οινόπνευμα που περιέχει 95% αλκοόλη και άλλο με 70% αλκοόλη. Η αλκοόλη και το νερό αναμειγνύονται σε οποιαδήποτε αναλογία και προκύπτει πάντοτε ομογενές μείγμα. </a:t>
            </a:r>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  </a:t>
            </a:r>
            <a:r>
              <a:rPr lang="el-GR" sz="2000" dirty="0" smtClean="0">
                <a:latin typeface="Calibri" pitchFamily="34" charset="0"/>
                <a:cs typeface="Calibri" pitchFamily="34" charset="0"/>
              </a:rPr>
              <a:t>Σκέψου επίσης την ανάμειξη του καφέ και της ζάχαρης για την παρασκευή διάφορων τύπων καφέ (γλυκός, μέτριος κτλ.). </a:t>
            </a:r>
            <a:endParaRPr lang="en-US" sz="2000" dirty="0" smtClean="0">
              <a:latin typeface="Calibri" pitchFamily="34" charset="0"/>
              <a:cs typeface="Calibri" pitchFamily="34" charset="0"/>
            </a:endParaRPr>
          </a:p>
          <a:p>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   </a:t>
            </a:r>
            <a:r>
              <a:rPr lang="el-GR" sz="2000" dirty="0" smtClean="0">
                <a:latin typeface="Calibri" pitchFamily="34" charset="0"/>
                <a:cs typeface="Calibri" pitchFamily="34" charset="0"/>
              </a:rPr>
              <a:t>Επομένως </a:t>
            </a:r>
            <a:r>
              <a:rPr lang="el-GR" sz="2000" b="1" dirty="0" smtClean="0">
                <a:latin typeface="Calibri" pitchFamily="34" charset="0"/>
                <a:cs typeface="Calibri" pitchFamily="34" charset="0"/>
              </a:rPr>
              <a:t>μπορούμε να αναμειγνύουμε τα συστατικά των μειγμάτων σε διάφορες αναλογίες.</a:t>
            </a:r>
            <a:endParaRPr lang="el-GR" sz="2000" dirty="0">
              <a:latin typeface="Calibri" pitchFamily="34" charset="0"/>
              <a:cs typeface="Calibri" pitchFamily="34" charset="0"/>
            </a:endParaRPr>
          </a:p>
        </p:txBody>
      </p:sp>
      <p:pic>
        <p:nvPicPr>
          <p:cNvPr id="1026" name="Picture 2" descr="Παρατήρησε το σκίτσο. Σε τι διαφέρουν οι καφέδες των πελατών;"/>
          <p:cNvPicPr>
            <a:picLocks noChangeAspect="1" noChangeArrowheads="1"/>
          </p:cNvPicPr>
          <p:nvPr/>
        </p:nvPicPr>
        <p:blipFill>
          <a:blip r:embed="rId2" cstate="print"/>
          <a:srcRect/>
          <a:stretch>
            <a:fillRect/>
          </a:stretch>
        </p:blipFill>
        <p:spPr bwMode="auto">
          <a:xfrm>
            <a:off x="5292080" y="2132856"/>
            <a:ext cx="3505200" cy="3022600"/>
          </a:xfrm>
          <a:prstGeom prst="rect">
            <a:avLst/>
          </a:prstGeom>
          <a:noFill/>
        </p:spPr>
      </p:pic>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CB394DEF-E46D-4AD7-83E0-2CACDA251F3E}" type="slidenum">
              <a:rPr lang="el-GR" smtClean="0">
                <a:solidFill>
                  <a:srgbClr val="000000"/>
                </a:solidFill>
              </a:rPr>
              <a:pPr>
                <a:defRPr/>
              </a:pPr>
              <a:t>12</a:t>
            </a:fld>
            <a:endParaRPr lang="el-GR">
              <a:solidFill>
                <a:srgbClr val="000000"/>
              </a:solidFill>
            </a:endParaRPr>
          </a:p>
        </p:txBody>
      </p:sp>
      <p:sp>
        <p:nvSpPr>
          <p:cNvPr id="3" name="2 - Ορθογώνιο"/>
          <p:cNvSpPr/>
          <p:nvPr/>
        </p:nvSpPr>
        <p:spPr>
          <a:xfrm>
            <a:off x="827584" y="764704"/>
            <a:ext cx="3672408" cy="3447098"/>
          </a:xfrm>
          <a:prstGeom prst="rect">
            <a:avLst/>
          </a:prstGeom>
        </p:spPr>
        <p:txBody>
          <a:bodyPr wrap="square">
            <a:spAutoFit/>
          </a:bodyPr>
          <a:lstStyle/>
          <a:p>
            <a:r>
              <a:rPr lang="el-GR" sz="2000" b="1" dirty="0" smtClean="0">
                <a:latin typeface="Calibri" pitchFamily="34" charset="0"/>
                <a:cs typeface="Calibri" pitchFamily="34" charset="0"/>
              </a:rPr>
              <a:t>Το μαντίλι </a:t>
            </a:r>
            <a:r>
              <a:rPr lang="en-US" sz="2000" b="1" dirty="0" smtClean="0">
                <a:latin typeface="Calibri" pitchFamily="34" charset="0"/>
                <a:cs typeface="Calibri" pitchFamily="34" charset="0"/>
              </a:rPr>
              <a:t> </a:t>
            </a:r>
            <a:r>
              <a:rPr lang="el-GR" sz="2000" b="1" dirty="0" smtClean="0">
                <a:latin typeface="Calibri" pitchFamily="34" charset="0"/>
                <a:cs typeface="Calibri" pitchFamily="34" charset="0"/>
              </a:rPr>
              <a:t>αναστενάρης»:</a:t>
            </a:r>
            <a:r>
              <a:rPr lang="el-GR" sz="2000" dirty="0" smtClean="0">
                <a:latin typeface="Calibri" pitchFamily="34" charset="0"/>
                <a:cs typeface="Calibri" pitchFamily="34" charset="0"/>
              </a:rPr>
              <a:t> </a:t>
            </a:r>
            <a:endParaRPr lang="en-US" sz="2000" dirty="0" smtClean="0">
              <a:latin typeface="Calibri" pitchFamily="34" charset="0"/>
              <a:cs typeface="Calibri" pitchFamily="34" charset="0"/>
            </a:endParaRPr>
          </a:p>
          <a:p>
            <a:endParaRPr lang="en-US" dirty="0" smtClean="0"/>
          </a:p>
          <a:p>
            <a:r>
              <a:rPr lang="en-US" dirty="0" smtClean="0"/>
              <a:t>  </a:t>
            </a:r>
            <a:r>
              <a:rPr lang="el-GR" sz="2000" dirty="0" smtClean="0">
                <a:latin typeface="Calibri" pitchFamily="34" charset="0"/>
                <a:cs typeface="Calibri" pitchFamily="34" charset="0"/>
              </a:rPr>
              <a:t>Αναμειγνύουμε 50 ml νερό με 50 ml οινόπνευμα. Στο μείγμα που δημιουργήσαμε εμβαπτίζουμε ένα μαντίλι και το αναφλέγουμε. Παρατηρούμε ότι το οινόπνευμα καίγεται, όχι όμως και το μαντίλι. Αυτό συμβαίνει επειδή το μαντίλι είναι βρεγμένο με νερό.</a:t>
            </a:r>
            <a:endParaRPr lang="el-GR" sz="2000" dirty="0">
              <a:latin typeface="Calibri" pitchFamily="34" charset="0"/>
              <a:cs typeface="Calibri" pitchFamily="34" charset="0"/>
            </a:endParaRPr>
          </a:p>
        </p:txBody>
      </p:sp>
      <p:pic>
        <p:nvPicPr>
          <p:cNvPr id="32770" name="Picture 2" descr="img44"/>
          <p:cNvPicPr>
            <a:picLocks noChangeAspect="1" noChangeArrowheads="1"/>
          </p:cNvPicPr>
          <p:nvPr/>
        </p:nvPicPr>
        <p:blipFill>
          <a:blip r:embed="rId2" cstate="print"/>
          <a:srcRect/>
          <a:stretch>
            <a:fillRect/>
          </a:stretch>
        </p:blipFill>
        <p:spPr bwMode="auto">
          <a:xfrm>
            <a:off x="5076056" y="620688"/>
            <a:ext cx="2575560" cy="2011680"/>
          </a:xfrm>
          <a:prstGeom prst="rect">
            <a:avLst/>
          </a:prstGeom>
          <a:noFill/>
        </p:spPr>
      </p:pic>
      <p:pic>
        <p:nvPicPr>
          <p:cNvPr id="32772" name="Picture 4" descr="img45"/>
          <p:cNvPicPr>
            <a:picLocks noChangeAspect="1" noChangeArrowheads="1"/>
          </p:cNvPicPr>
          <p:nvPr/>
        </p:nvPicPr>
        <p:blipFill>
          <a:blip r:embed="rId3" cstate="print"/>
          <a:srcRect/>
          <a:stretch>
            <a:fillRect/>
          </a:stretch>
        </p:blipFill>
        <p:spPr bwMode="auto">
          <a:xfrm>
            <a:off x="5076056" y="2780928"/>
            <a:ext cx="2545080" cy="2011680"/>
          </a:xfrm>
          <a:prstGeom prst="rect">
            <a:avLst/>
          </a:prstGeom>
          <a:noFill/>
        </p:spPr>
      </p:pic>
      <p:sp>
        <p:nvSpPr>
          <p:cNvPr id="6" name="5 - Ορθογώνιο"/>
          <p:cNvSpPr/>
          <p:nvPr/>
        </p:nvSpPr>
        <p:spPr>
          <a:xfrm>
            <a:off x="971600" y="5373216"/>
            <a:ext cx="7056784" cy="646331"/>
          </a:xfrm>
          <a:prstGeom prst="rect">
            <a:avLst/>
          </a:prstGeom>
        </p:spPr>
        <p:txBody>
          <a:bodyPr wrap="square">
            <a:spAutoFit/>
          </a:bodyPr>
          <a:lstStyle/>
          <a:p>
            <a:r>
              <a:rPr lang="en-US" b="1" dirty="0" smtClean="0"/>
              <a:t>T</a:t>
            </a:r>
            <a:r>
              <a:rPr lang="el-GR" b="1" dirty="0" smtClean="0"/>
              <a:t>α συστατικά ενός μείγματος διατηρούν πολλές από τις ιδιότητές τους</a:t>
            </a:r>
            <a:r>
              <a:rPr lang="el-GR" dirty="0" smtClean="0"/>
              <a:t>.</a:t>
            </a:r>
            <a:endParaRPr lang="el-GR" dirty="0"/>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0" name="Rectangle 4"/>
          <p:cNvSpPr>
            <a:spLocks noGrp="1" noChangeArrowheads="1"/>
          </p:cNvSpPr>
          <p:nvPr>
            <p:ph type="title"/>
          </p:nvPr>
        </p:nvSpPr>
        <p:spPr/>
        <p:txBody>
          <a:bodyPr/>
          <a:lstStyle/>
          <a:p>
            <a:pPr eaLnBrk="1" hangingPunct="1"/>
            <a:r>
              <a:rPr lang="el-GR" sz="2400" b="1" dirty="0" smtClean="0">
                <a:latin typeface="Calibri" pitchFamily="34" charset="0"/>
                <a:cs typeface="Calibri" pitchFamily="34" charset="0"/>
              </a:rPr>
              <a:t>Με λίγα λόγια</a:t>
            </a:r>
          </a:p>
        </p:txBody>
      </p:sp>
      <p:graphicFrame>
        <p:nvGraphicFramePr>
          <p:cNvPr id="4" name="3 - Διάγραμμα"/>
          <p:cNvGraphicFramePr/>
          <p:nvPr/>
        </p:nvGraphicFramePr>
        <p:xfrm>
          <a:off x="539552" y="1340768"/>
          <a:ext cx="8247063"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 Θέση αριθμού διαφάνειας"/>
          <p:cNvSpPr>
            <a:spLocks noGrp="1"/>
          </p:cNvSpPr>
          <p:nvPr>
            <p:ph type="sldNum" sz="quarter" idx="12"/>
          </p:nvPr>
        </p:nvSpPr>
        <p:spPr/>
        <p:txBody>
          <a:bodyPr/>
          <a:lstStyle/>
          <a:p>
            <a:pPr>
              <a:defRPr/>
            </a:pPr>
            <a:fld id="{E12129A8-16D2-4DCB-8350-636F5B7BBB44}" type="slidenum">
              <a:rPr lang="el-GR" smtClean="0">
                <a:solidFill>
                  <a:srgbClr val="000000"/>
                </a:solidFill>
              </a:rPr>
              <a:pPr>
                <a:defRPr/>
              </a:pPr>
              <a:t>13</a:t>
            </a:fld>
            <a:endParaRPr lang="el-GR">
              <a:solidFill>
                <a:srgbClr val="000000"/>
              </a:solidFill>
            </a:endParaRP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CB394DEF-E46D-4AD7-83E0-2CACDA251F3E}" type="slidenum">
              <a:rPr lang="el-GR" smtClean="0">
                <a:solidFill>
                  <a:srgbClr val="000000"/>
                </a:solidFill>
              </a:rPr>
              <a:pPr>
                <a:defRPr/>
              </a:pPr>
              <a:t>14</a:t>
            </a:fld>
            <a:endParaRPr lang="el-GR">
              <a:solidFill>
                <a:srgbClr val="000000"/>
              </a:solidFill>
            </a:endParaRPr>
          </a:p>
        </p:txBody>
      </p:sp>
      <p:sp>
        <p:nvSpPr>
          <p:cNvPr id="3" name="2 - Ορθογώνιο"/>
          <p:cNvSpPr/>
          <p:nvPr/>
        </p:nvSpPr>
        <p:spPr>
          <a:xfrm>
            <a:off x="683568" y="476672"/>
            <a:ext cx="2485809" cy="369332"/>
          </a:xfrm>
          <a:prstGeom prst="rect">
            <a:avLst/>
          </a:prstGeom>
        </p:spPr>
        <p:txBody>
          <a:bodyPr wrap="none">
            <a:spAutoFit/>
          </a:bodyPr>
          <a:lstStyle/>
          <a:p>
            <a:r>
              <a:rPr lang="el-GR" b="1" dirty="0" smtClean="0"/>
              <a:t>Στάση για εμπέδωση</a:t>
            </a:r>
            <a:endParaRPr lang="el-GR" dirty="0"/>
          </a:p>
        </p:txBody>
      </p:sp>
      <p:sp>
        <p:nvSpPr>
          <p:cNvPr id="4" name="3 - Ορθογώνιο"/>
          <p:cNvSpPr/>
          <p:nvPr/>
        </p:nvSpPr>
        <p:spPr>
          <a:xfrm>
            <a:off x="683568" y="1340768"/>
            <a:ext cx="7848872" cy="707886"/>
          </a:xfrm>
          <a:prstGeom prst="rect">
            <a:avLst/>
          </a:prstGeom>
        </p:spPr>
        <p:txBody>
          <a:bodyPr wrap="square">
            <a:spAutoFit/>
          </a:bodyPr>
          <a:lstStyle/>
          <a:p>
            <a:r>
              <a:rPr lang="el-GR" sz="2000" dirty="0" smtClean="0">
                <a:latin typeface="Calibri" pitchFamily="34" charset="0"/>
                <a:cs typeface="Calibri" pitchFamily="34" charset="0"/>
              </a:rPr>
              <a:t>1 (σελ. 32)</a:t>
            </a:r>
          </a:p>
          <a:p>
            <a:r>
              <a:rPr lang="el-GR" sz="2000" dirty="0" smtClean="0">
                <a:latin typeface="Calibri" pitchFamily="34" charset="0"/>
                <a:cs typeface="Calibri" pitchFamily="34" charset="0"/>
              </a:rPr>
              <a:t>Τι ονομάζουμε μείγματα και ποιες είναι οι ιδιότητές τους; </a:t>
            </a:r>
            <a:endParaRPr lang="el-GR" sz="2000" dirty="0">
              <a:latin typeface="Calibri" pitchFamily="34" charset="0"/>
              <a:cs typeface="Calibri" pitchFamily="34" charset="0"/>
            </a:endParaRPr>
          </a:p>
        </p:txBody>
      </p:sp>
      <p:sp>
        <p:nvSpPr>
          <p:cNvPr id="5" name="4 - Ορθογώνιο"/>
          <p:cNvSpPr/>
          <p:nvPr/>
        </p:nvSpPr>
        <p:spPr>
          <a:xfrm>
            <a:off x="755576" y="2492896"/>
            <a:ext cx="7416824" cy="2554545"/>
          </a:xfrm>
          <a:prstGeom prst="rect">
            <a:avLst/>
          </a:prstGeom>
        </p:spPr>
        <p:txBody>
          <a:bodyPr wrap="square">
            <a:spAutoFit/>
          </a:bodyPr>
          <a:lstStyle/>
          <a:p>
            <a:r>
              <a:rPr lang="el-GR" sz="2000" dirty="0" smtClean="0">
                <a:latin typeface="Calibri" pitchFamily="34" charset="0"/>
                <a:cs typeface="Calibri" pitchFamily="34" charset="0"/>
              </a:rPr>
              <a:t>2 (σελ. 32)</a:t>
            </a:r>
          </a:p>
          <a:p>
            <a:r>
              <a:rPr lang="el-GR" sz="2000" dirty="0" smtClean="0">
                <a:latin typeface="Calibri" pitchFamily="34" charset="0"/>
                <a:cs typeface="Calibri" pitchFamily="34" charset="0"/>
              </a:rPr>
              <a:t>Να χαρακτηρίσεις ως ομογενές (Ο) ή ως ετερογενές (Ε) καθένα από τα παρακάτω μείγματα: </a:t>
            </a:r>
          </a:p>
          <a:p>
            <a:pPr>
              <a:buFont typeface="Arial" pitchFamily="34" charset="0"/>
              <a:buChar char="•"/>
            </a:pPr>
            <a:r>
              <a:rPr lang="el-GR" sz="2000" dirty="0" smtClean="0">
                <a:latin typeface="Calibri" pitchFamily="34" charset="0"/>
                <a:cs typeface="Calibri" pitchFamily="34" charset="0"/>
              </a:rPr>
              <a:t>  Σούπα</a:t>
            </a:r>
          </a:p>
          <a:p>
            <a:pPr>
              <a:buFont typeface="Arial" pitchFamily="34" charset="0"/>
              <a:buChar char="•"/>
            </a:pPr>
            <a:r>
              <a:rPr lang="el-GR" sz="2000" dirty="0" smtClean="0">
                <a:latin typeface="Calibri" pitchFamily="34" charset="0"/>
                <a:cs typeface="Calibri" pitchFamily="34" charset="0"/>
              </a:rPr>
              <a:t>  Φυσικός χυμός πορτοκαλιού</a:t>
            </a:r>
          </a:p>
          <a:p>
            <a:pPr>
              <a:buFont typeface="Arial" pitchFamily="34" charset="0"/>
              <a:buChar char="•"/>
            </a:pPr>
            <a:r>
              <a:rPr lang="el-GR" sz="2000" dirty="0" smtClean="0">
                <a:latin typeface="Calibri" pitchFamily="34" charset="0"/>
                <a:cs typeface="Calibri" pitchFamily="34" charset="0"/>
              </a:rPr>
              <a:t>  Κρασί</a:t>
            </a:r>
          </a:p>
          <a:p>
            <a:pPr>
              <a:buFont typeface="Arial" pitchFamily="34" charset="0"/>
              <a:buChar char="•"/>
            </a:pPr>
            <a:r>
              <a:rPr lang="el-GR" sz="2000" dirty="0" smtClean="0">
                <a:latin typeface="Calibri" pitchFamily="34" charset="0"/>
                <a:cs typeface="Calibri" pitchFamily="34" charset="0"/>
              </a:rPr>
              <a:t>  Αέρας που αναπνέουμε</a:t>
            </a:r>
          </a:p>
          <a:p>
            <a:pPr>
              <a:buFont typeface="Arial" pitchFamily="34" charset="0"/>
              <a:buChar char="•"/>
            </a:pPr>
            <a:r>
              <a:rPr lang="el-GR" sz="2000" dirty="0" smtClean="0">
                <a:latin typeface="Calibri" pitchFamily="34" charset="0"/>
                <a:cs typeface="Calibri" pitchFamily="34" charset="0"/>
              </a:rPr>
              <a:t>  Καθαριστικό πιάτων</a:t>
            </a:r>
            <a:endParaRPr lang="el-GR" sz="2000" dirty="0">
              <a:latin typeface="Calibri" pitchFamily="34" charset="0"/>
              <a:cs typeface="Calibri"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CB394DEF-E46D-4AD7-83E0-2CACDA251F3E}" type="slidenum">
              <a:rPr lang="el-GR" smtClean="0">
                <a:solidFill>
                  <a:srgbClr val="000000"/>
                </a:solidFill>
              </a:rPr>
              <a:pPr>
                <a:defRPr/>
              </a:pPr>
              <a:t>15</a:t>
            </a:fld>
            <a:endParaRPr lang="el-GR">
              <a:solidFill>
                <a:srgbClr val="000000"/>
              </a:solidFill>
            </a:endParaRPr>
          </a:p>
        </p:txBody>
      </p:sp>
      <p:sp>
        <p:nvSpPr>
          <p:cNvPr id="3" name="2 - Ορθογώνιο"/>
          <p:cNvSpPr/>
          <p:nvPr/>
        </p:nvSpPr>
        <p:spPr>
          <a:xfrm>
            <a:off x="683568" y="476672"/>
            <a:ext cx="2485809" cy="369332"/>
          </a:xfrm>
          <a:prstGeom prst="rect">
            <a:avLst/>
          </a:prstGeom>
        </p:spPr>
        <p:txBody>
          <a:bodyPr wrap="none">
            <a:spAutoFit/>
          </a:bodyPr>
          <a:lstStyle/>
          <a:p>
            <a:r>
              <a:rPr lang="el-GR" b="1" dirty="0" smtClean="0"/>
              <a:t>Στάση για εμπέδωση</a:t>
            </a:r>
            <a:endParaRPr lang="el-GR" dirty="0"/>
          </a:p>
        </p:txBody>
      </p:sp>
      <p:sp>
        <p:nvSpPr>
          <p:cNvPr id="4" name="3 - Ορθογώνιο"/>
          <p:cNvSpPr/>
          <p:nvPr/>
        </p:nvSpPr>
        <p:spPr>
          <a:xfrm>
            <a:off x="1187624" y="2413338"/>
            <a:ext cx="6984776" cy="2031325"/>
          </a:xfrm>
          <a:prstGeom prst="rect">
            <a:avLst/>
          </a:prstGeom>
        </p:spPr>
        <p:txBody>
          <a:bodyPr wrap="square">
            <a:spAutoFit/>
          </a:bodyPr>
          <a:lstStyle/>
          <a:p>
            <a:r>
              <a:rPr lang="el-GR" dirty="0" smtClean="0">
                <a:latin typeface="Calibri" pitchFamily="34" charset="0"/>
                <a:cs typeface="Calibri" pitchFamily="34" charset="0"/>
              </a:rPr>
              <a:t>3 (σελ. 32)</a:t>
            </a:r>
          </a:p>
          <a:p>
            <a:r>
              <a:rPr lang="el-GR" dirty="0" smtClean="0">
                <a:latin typeface="Calibri" pitchFamily="34" charset="0"/>
                <a:cs typeface="Calibri" pitchFamily="34" charset="0"/>
              </a:rPr>
              <a:t>Να χαρακτηρίσεις ως σωστές (Σ) ή ως λανθασμένες (Λ) τις παρακάτω προτάσεις: </a:t>
            </a:r>
          </a:p>
          <a:p>
            <a:pPr>
              <a:buFont typeface="Arial" pitchFamily="34" charset="0"/>
              <a:buChar char="•"/>
            </a:pPr>
            <a:r>
              <a:rPr lang="el-GR" dirty="0" smtClean="0">
                <a:latin typeface="Calibri" pitchFamily="34" charset="0"/>
                <a:cs typeface="Calibri" pitchFamily="34" charset="0"/>
              </a:rPr>
              <a:t>  Το μαγειρικό αλάτι διαλύεται στο νερό.</a:t>
            </a:r>
          </a:p>
          <a:p>
            <a:pPr>
              <a:buFont typeface="Arial" pitchFamily="34" charset="0"/>
              <a:buChar char="•"/>
            </a:pPr>
            <a:r>
              <a:rPr lang="el-GR" dirty="0" smtClean="0">
                <a:latin typeface="Calibri" pitchFamily="34" charset="0"/>
                <a:cs typeface="Calibri" pitchFamily="34" charset="0"/>
              </a:rPr>
              <a:t>  Το μείγμα νερό – λάδι είναι ομογενές.</a:t>
            </a:r>
          </a:p>
          <a:p>
            <a:pPr>
              <a:buFont typeface="Arial" pitchFamily="34" charset="0"/>
              <a:buChar char="•"/>
            </a:pPr>
            <a:r>
              <a:rPr lang="el-GR" dirty="0" smtClean="0">
                <a:latin typeface="Calibri" pitchFamily="34" charset="0"/>
                <a:cs typeface="Calibri" pitchFamily="34" charset="0"/>
              </a:rPr>
              <a:t>  Το μελάνι είναι ένα ετερογενές μείγμα.</a:t>
            </a:r>
          </a:p>
          <a:p>
            <a:pPr>
              <a:buFont typeface="Arial" pitchFamily="34" charset="0"/>
              <a:buChar char="•"/>
            </a:pPr>
            <a:r>
              <a:rPr lang="el-GR" dirty="0" smtClean="0">
                <a:latin typeface="Calibri" pitchFamily="34" charset="0"/>
                <a:cs typeface="Calibri" pitchFamily="34" charset="0"/>
              </a:rPr>
              <a:t>  Η ζάχαρη είναι αδιάλυτη στο νερό.</a:t>
            </a:r>
            <a:endParaRPr lang="el-GR" dirty="0">
              <a:latin typeface="Calibri" pitchFamily="34" charset="0"/>
              <a:cs typeface="Calibri" pitchFamily="34" charset="0"/>
            </a:endParaRP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F80C5ED6-99F8-4C0C-A3E5-3B571F2F3546}" type="slidenum">
              <a:rPr lang="el-GR" smtClean="0">
                <a:solidFill>
                  <a:srgbClr val="000000"/>
                </a:solidFill>
              </a:rPr>
              <a:pPr>
                <a:defRPr/>
              </a:pPr>
              <a:t>16</a:t>
            </a:fld>
            <a:endParaRPr lang="el-GR">
              <a:solidFill>
                <a:srgbClr val="000000"/>
              </a:solidFill>
            </a:endParaRPr>
          </a:p>
        </p:txBody>
      </p:sp>
      <p:sp>
        <p:nvSpPr>
          <p:cNvPr id="3" name="2 - Ορθογώνιο"/>
          <p:cNvSpPr/>
          <p:nvPr/>
        </p:nvSpPr>
        <p:spPr>
          <a:xfrm>
            <a:off x="1043608" y="620688"/>
            <a:ext cx="3456384" cy="400110"/>
          </a:xfrm>
          <a:prstGeom prst="rect">
            <a:avLst/>
          </a:prstGeom>
        </p:spPr>
        <p:txBody>
          <a:bodyPr wrap="square">
            <a:spAutoFit/>
          </a:bodyPr>
          <a:lstStyle/>
          <a:p>
            <a:r>
              <a:rPr lang="el-GR" sz="2000" b="1" dirty="0" smtClean="0">
                <a:solidFill>
                  <a:srgbClr val="C00000"/>
                </a:solidFill>
              </a:rPr>
              <a:t>Εργασίες για το σπίτι</a:t>
            </a:r>
            <a:endParaRPr lang="el-GR" sz="2000" b="1" dirty="0">
              <a:solidFill>
                <a:srgbClr val="C00000"/>
              </a:solidFill>
            </a:endParaRPr>
          </a:p>
        </p:txBody>
      </p:sp>
      <p:sp>
        <p:nvSpPr>
          <p:cNvPr id="4" name="3 - Ορθογώνιο"/>
          <p:cNvSpPr/>
          <p:nvPr/>
        </p:nvSpPr>
        <p:spPr>
          <a:xfrm>
            <a:off x="467544" y="1484784"/>
            <a:ext cx="8136904" cy="400110"/>
          </a:xfrm>
          <a:prstGeom prst="rect">
            <a:avLst/>
          </a:prstGeom>
        </p:spPr>
        <p:txBody>
          <a:bodyPr wrap="square">
            <a:spAutoFit/>
          </a:bodyPr>
          <a:lstStyle/>
          <a:p>
            <a:r>
              <a:rPr lang="el-GR" sz="2000" dirty="0" smtClean="0"/>
              <a:t> </a:t>
            </a:r>
            <a:r>
              <a:rPr lang="el-GR" dirty="0" smtClean="0"/>
              <a:t>Να κάνεις την εργασία 2 (σελ. 19) του ΤΕΤΡΑΔΙΟΥ ΕΡΓΑΣΙΩΝ</a:t>
            </a:r>
            <a:r>
              <a:rPr lang="el-GR" sz="2000" dirty="0" smtClean="0"/>
              <a:t>. </a:t>
            </a:r>
            <a:endParaRPr lang="el-GR" sz="2000" dirty="0"/>
          </a:p>
        </p:txBody>
      </p:sp>
      <p:pic>
        <p:nvPicPr>
          <p:cNvPr id="5" name="Picture 2"/>
          <p:cNvPicPr>
            <a:picLocks noChangeAspect="1" noChangeArrowheads="1"/>
          </p:cNvPicPr>
          <p:nvPr/>
        </p:nvPicPr>
        <p:blipFill>
          <a:blip r:embed="rId2" cstate="print"/>
          <a:srcRect l="4575" t="13828" r="27864" b="53582"/>
          <a:stretch>
            <a:fillRect/>
          </a:stretch>
        </p:blipFill>
        <p:spPr bwMode="auto">
          <a:xfrm>
            <a:off x="827584" y="2492896"/>
            <a:ext cx="7017955" cy="2443646"/>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9" name="Rectangle 3"/>
          <p:cNvSpPr>
            <a:spLocks noChangeArrowheads="1"/>
          </p:cNvSpPr>
          <p:nvPr/>
        </p:nvSpPr>
        <p:spPr bwMode="auto">
          <a:xfrm>
            <a:off x="179512" y="404813"/>
            <a:ext cx="3096344" cy="6237287"/>
          </a:xfrm>
          <a:prstGeom prst="rect">
            <a:avLst/>
          </a:prstGeom>
          <a:noFill/>
          <a:ln w="9525">
            <a:noFill/>
            <a:miter lim="800000"/>
            <a:headEnd/>
            <a:tailEnd/>
          </a:ln>
          <a:effectLst/>
        </p:spPr>
        <p:txBody>
          <a:bodyPr/>
          <a:lstStyle/>
          <a:p>
            <a:pPr marL="182563" indent="-182563">
              <a:spcBef>
                <a:spcPct val="20000"/>
              </a:spcBef>
              <a:tabLst>
                <a:tab pos="354013" algn="l"/>
                <a:tab pos="1431925" algn="l"/>
              </a:tabLst>
            </a:pPr>
            <a:r>
              <a:rPr lang="el-GR" b="1" u="none" dirty="0" smtClean="0">
                <a:solidFill>
                  <a:schemeClr val="hlink"/>
                </a:solidFill>
                <a:effectLst>
                  <a:outerShdw blurRad="38100" dist="38100" dir="2700000" algn="tl">
                    <a:srgbClr val="C0C0C0"/>
                  </a:outerShdw>
                </a:effectLst>
              </a:rPr>
              <a:t>  Το </a:t>
            </a:r>
            <a:r>
              <a:rPr lang="el-GR" b="1" u="none" dirty="0">
                <a:solidFill>
                  <a:schemeClr val="hlink"/>
                </a:solidFill>
                <a:effectLst>
                  <a:outerShdw blurRad="38100" dist="38100" dir="2700000" algn="tl">
                    <a:srgbClr val="C0C0C0"/>
                  </a:outerShdw>
                </a:effectLst>
              </a:rPr>
              <a:t>νερό της θάλασσας περιέχει αλάτι </a:t>
            </a:r>
          </a:p>
          <a:p>
            <a:pPr marL="182563" indent="-182563">
              <a:spcBef>
                <a:spcPct val="20000"/>
              </a:spcBef>
              <a:tabLst>
                <a:tab pos="354013" algn="l"/>
                <a:tab pos="1431925" algn="l"/>
              </a:tabLst>
            </a:pPr>
            <a:r>
              <a:rPr lang="el-GR" sz="800" b="1" u="none" dirty="0">
                <a:solidFill>
                  <a:schemeClr val="hlink"/>
                </a:solidFill>
                <a:effectLst>
                  <a:outerShdw blurRad="38100" dist="38100" dir="2700000" algn="tl">
                    <a:srgbClr val="C0C0C0"/>
                  </a:outerShdw>
                </a:effectLst>
              </a:rPr>
              <a:t>  </a:t>
            </a:r>
            <a:r>
              <a:rPr lang="el-GR" sz="800" b="1" u="none" dirty="0">
                <a:solidFill>
                  <a:srgbClr val="3333FF"/>
                </a:solidFill>
                <a:effectLst>
                  <a:outerShdw blurRad="38100" dist="38100" dir="2700000" algn="tl">
                    <a:srgbClr val="C0C0C0"/>
                  </a:outerShdw>
                </a:effectLst>
              </a:rPr>
              <a:t> </a:t>
            </a:r>
            <a:r>
              <a:rPr lang="el-GR" sz="800" b="1" u="none" dirty="0">
                <a:solidFill>
                  <a:schemeClr val="hlink"/>
                </a:solidFill>
                <a:effectLst>
                  <a:outerShdw blurRad="38100" dist="38100" dir="2700000" algn="tl">
                    <a:srgbClr val="C0C0C0"/>
                  </a:outerShdw>
                </a:effectLst>
              </a:rPr>
              <a:t>   </a:t>
            </a:r>
          </a:p>
          <a:p>
            <a:pPr marL="622300" lvl="1" indent="-260350">
              <a:spcBef>
                <a:spcPct val="20000"/>
              </a:spcBef>
              <a:tabLst>
                <a:tab pos="354013" algn="l"/>
                <a:tab pos="1431925" algn="l"/>
              </a:tabLst>
            </a:pPr>
            <a:r>
              <a:rPr lang="el-GR" sz="1600" b="1" u="none" dirty="0" smtClean="0"/>
              <a:t>    Το </a:t>
            </a:r>
            <a:r>
              <a:rPr lang="el-GR" sz="1600" b="1" u="none" dirty="0">
                <a:solidFill>
                  <a:srgbClr val="800080"/>
                </a:solidFill>
                <a:effectLst>
                  <a:outerShdw blurRad="38100" dist="38100" dir="2700000" algn="tl">
                    <a:srgbClr val="C0C0C0"/>
                  </a:outerShdw>
                </a:effectLst>
              </a:rPr>
              <a:t>νερό στο </a:t>
            </a:r>
            <a:r>
              <a:rPr lang="el-GR" sz="1600" b="1" u="none" dirty="0" smtClean="0">
                <a:solidFill>
                  <a:srgbClr val="800080"/>
                </a:solidFill>
                <a:effectLst>
                  <a:outerShdw blurRad="38100" dist="38100" dir="2700000" algn="tl">
                    <a:srgbClr val="C0C0C0"/>
                  </a:outerShdw>
                </a:effectLst>
              </a:rPr>
              <a:t>βρε</a:t>
            </a:r>
            <a:r>
              <a:rPr lang="el-GR" sz="1600" b="1" dirty="0" smtClean="0">
                <a:solidFill>
                  <a:srgbClr val="800080"/>
                </a:solidFill>
                <a:effectLst>
                  <a:outerShdw blurRad="38100" dist="38100" dir="2700000" algn="tl">
                    <a:srgbClr val="C0C0C0"/>
                  </a:outerShdw>
                </a:effectLst>
              </a:rPr>
              <a:t>γ</a:t>
            </a:r>
            <a:r>
              <a:rPr lang="el-GR" sz="1600" b="1" u="none" dirty="0" smtClean="0">
                <a:solidFill>
                  <a:srgbClr val="800080"/>
                </a:solidFill>
                <a:effectLst>
                  <a:outerShdw blurRad="38100" dist="38100" dir="2700000" algn="tl">
                    <a:srgbClr val="C0C0C0"/>
                  </a:outerShdw>
                </a:effectLst>
              </a:rPr>
              <a:t>μένο </a:t>
            </a:r>
            <a:r>
              <a:rPr lang="el-GR" sz="1600" b="1" u="none" dirty="0">
                <a:solidFill>
                  <a:srgbClr val="800080"/>
                </a:solidFill>
                <a:effectLst>
                  <a:outerShdw blurRad="38100" dist="38100" dir="2700000" algn="tl">
                    <a:srgbClr val="C0C0C0"/>
                  </a:outerShdw>
                </a:effectLst>
              </a:rPr>
              <a:t>σώμα</a:t>
            </a:r>
            <a:r>
              <a:rPr lang="el-GR" sz="1600" b="1" u="none" dirty="0"/>
              <a:t> του </a:t>
            </a:r>
            <a:r>
              <a:rPr lang="el-GR" sz="1600" b="1" u="none" dirty="0">
                <a:solidFill>
                  <a:srgbClr val="9900FF"/>
                </a:solidFill>
                <a:effectLst>
                  <a:outerShdw blurRad="38100" dist="38100" dir="2700000" algn="tl">
                    <a:srgbClr val="C0C0C0"/>
                  </a:outerShdw>
                </a:effectLst>
              </a:rPr>
              <a:t>θα εξατμιστεί</a:t>
            </a:r>
          </a:p>
          <a:p>
            <a:pPr marL="973138" lvl="2" indent="-171450">
              <a:spcBef>
                <a:spcPct val="20000"/>
              </a:spcBef>
              <a:tabLst>
                <a:tab pos="354013" algn="l"/>
                <a:tab pos="1431925" algn="l"/>
              </a:tabLst>
            </a:pPr>
            <a:r>
              <a:rPr lang="el-GR" sz="1600" b="1" u="none" dirty="0" smtClean="0"/>
              <a:t>   Στην </a:t>
            </a:r>
            <a:r>
              <a:rPr lang="el-GR" sz="1600" b="1" u="none" dirty="0">
                <a:solidFill>
                  <a:srgbClr val="800080"/>
                </a:solidFill>
                <a:effectLst>
                  <a:outerShdw blurRad="38100" dist="38100" dir="2700000" algn="tl">
                    <a:srgbClr val="C0C0C0"/>
                  </a:outerShdw>
                </a:effectLst>
              </a:rPr>
              <a:t>επιφάνεια </a:t>
            </a:r>
            <a:r>
              <a:rPr lang="el-GR" sz="1600" b="1" u="none" dirty="0"/>
              <a:t>του θα παραμείνει μια </a:t>
            </a:r>
            <a:r>
              <a:rPr lang="el-GR" sz="1600" b="1" u="none" dirty="0">
                <a:solidFill>
                  <a:srgbClr val="800080"/>
                </a:solidFill>
                <a:effectLst>
                  <a:outerShdw blurRad="38100" dist="38100" dir="2700000" algn="tl">
                    <a:srgbClr val="C0C0C0"/>
                  </a:outerShdw>
                </a:effectLst>
              </a:rPr>
              <a:t>άσπρη κρούστα</a:t>
            </a:r>
            <a:r>
              <a:rPr lang="el-GR" sz="1600" b="1" u="none" dirty="0"/>
              <a:t> που </a:t>
            </a:r>
            <a:r>
              <a:rPr lang="el-GR" sz="1600" b="1" u="none" dirty="0">
                <a:solidFill>
                  <a:srgbClr val="9900FF"/>
                </a:solidFill>
                <a:effectLst>
                  <a:outerShdw blurRad="38100" dist="38100" dir="2700000" algn="tl">
                    <a:srgbClr val="C0C0C0"/>
                  </a:outerShdw>
                </a:effectLst>
              </a:rPr>
              <a:t>είναι το αλάτι</a:t>
            </a:r>
          </a:p>
          <a:p>
            <a:pPr marL="622300" lvl="1" indent="-260350">
              <a:spcBef>
                <a:spcPct val="20000"/>
              </a:spcBef>
              <a:tabLst>
                <a:tab pos="354013" algn="l"/>
                <a:tab pos="1431925" algn="l"/>
              </a:tabLst>
            </a:pPr>
            <a:endParaRPr lang="el-GR" sz="800" b="1" u="none" dirty="0">
              <a:solidFill>
                <a:srgbClr val="9900FF"/>
              </a:solidFill>
              <a:effectLst>
                <a:outerShdw blurRad="38100" dist="38100" dir="2700000" algn="tl">
                  <a:srgbClr val="C0C0C0"/>
                </a:outerShdw>
              </a:effectLst>
            </a:endParaRPr>
          </a:p>
          <a:p>
            <a:pPr marL="622300" lvl="1" indent="-260350">
              <a:spcBef>
                <a:spcPct val="20000"/>
              </a:spcBef>
              <a:tabLst>
                <a:tab pos="354013" algn="l"/>
                <a:tab pos="1431925" algn="l"/>
              </a:tabLst>
            </a:pPr>
            <a:r>
              <a:rPr lang="el-GR" sz="1600" b="1" u="none" dirty="0" smtClean="0"/>
              <a:t>    Οι </a:t>
            </a:r>
            <a:r>
              <a:rPr lang="el-GR" sz="1600" b="1" u="none" dirty="0">
                <a:solidFill>
                  <a:srgbClr val="800080"/>
                </a:solidFill>
                <a:effectLst>
                  <a:outerShdw blurRad="38100" dist="38100" dir="2700000" algn="tl">
                    <a:srgbClr val="C0C0C0"/>
                  </a:outerShdw>
                </a:effectLst>
              </a:rPr>
              <a:t>αλυκές</a:t>
            </a:r>
            <a:r>
              <a:rPr lang="el-GR" sz="1600" b="1" u="none" dirty="0"/>
              <a:t> αποτελούνται από </a:t>
            </a:r>
            <a:r>
              <a:rPr lang="el-GR" sz="1600" b="1" u="none" dirty="0">
                <a:solidFill>
                  <a:srgbClr val="9900FF"/>
                </a:solidFill>
                <a:effectLst>
                  <a:outerShdw blurRad="38100" dist="38100" dir="2700000" algn="tl">
                    <a:srgbClr val="C0C0C0"/>
                  </a:outerShdw>
                </a:effectLst>
              </a:rPr>
              <a:t>αβαθείς δεξαμενές</a:t>
            </a:r>
            <a:r>
              <a:rPr lang="el-GR" sz="1600" b="1" u="none" dirty="0"/>
              <a:t> που διαιρούνται σε διάφορα διαμερίσματα</a:t>
            </a:r>
          </a:p>
          <a:p>
            <a:pPr marL="973138" lvl="2" indent="-171450">
              <a:spcBef>
                <a:spcPct val="20000"/>
              </a:spcBef>
              <a:tabLst>
                <a:tab pos="354013" algn="l"/>
                <a:tab pos="1431925" algn="l"/>
              </a:tabLst>
            </a:pPr>
            <a:r>
              <a:rPr lang="el-GR" sz="1600" b="1" u="none" dirty="0" smtClean="0"/>
              <a:t>   Μέσα </a:t>
            </a:r>
            <a:r>
              <a:rPr lang="el-GR" sz="1600" b="1" u="none" dirty="0">
                <a:solidFill>
                  <a:srgbClr val="800080"/>
                </a:solidFill>
                <a:effectLst>
                  <a:outerShdw blurRad="38100" dist="38100" dir="2700000" algn="tl">
                    <a:srgbClr val="C0C0C0"/>
                  </a:outerShdw>
                </a:effectLst>
              </a:rPr>
              <a:t>σε αυτές κυκλοφορεί θαλασσινό νερό</a:t>
            </a:r>
            <a:r>
              <a:rPr lang="el-GR" sz="1600" b="1" u="none" dirty="0"/>
              <a:t> που, </a:t>
            </a:r>
            <a:r>
              <a:rPr lang="el-GR" sz="1600" b="1" u="none" dirty="0">
                <a:solidFill>
                  <a:srgbClr val="9900FF"/>
                </a:solidFill>
                <a:effectLst>
                  <a:outerShdw blurRad="38100" dist="38100" dir="2700000" algn="tl">
                    <a:srgbClr val="C0C0C0"/>
                  </a:outerShdw>
                </a:effectLst>
              </a:rPr>
              <a:t>μετά την εξάτμισή του, αφήνει το αλάτι που περιείχε</a:t>
            </a:r>
            <a:endParaRPr lang="en-US" sz="1600" b="1" u="none" dirty="0">
              <a:solidFill>
                <a:srgbClr val="9900FF"/>
              </a:solidFill>
              <a:effectLst>
                <a:outerShdw blurRad="38100" dist="38100" dir="2700000" algn="tl">
                  <a:srgbClr val="C0C0C0"/>
                </a:outerShdw>
              </a:effectLst>
            </a:endParaRPr>
          </a:p>
        </p:txBody>
      </p:sp>
      <p:pic>
        <p:nvPicPr>
          <p:cNvPr id="377877" name="Picture 21" descr="AlykiSatelite"/>
          <p:cNvPicPr>
            <a:picLocks noChangeAspect="1" noChangeArrowheads="1"/>
          </p:cNvPicPr>
          <p:nvPr/>
        </p:nvPicPr>
        <p:blipFill>
          <a:blip r:embed="rId3" cstate="print"/>
          <a:srcRect/>
          <a:stretch>
            <a:fillRect/>
          </a:stretch>
        </p:blipFill>
        <p:spPr bwMode="auto">
          <a:xfrm>
            <a:off x="3275856" y="4293096"/>
            <a:ext cx="2701290" cy="2087880"/>
          </a:xfrm>
          <a:prstGeom prst="rect">
            <a:avLst/>
          </a:prstGeom>
          <a:noFill/>
        </p:spPr>
      </p:pic>
      <p:pic>
        <p:nvPicPr>
          <p:cNvPr id="377881" name="Picture 25" descr="Bagonakia%201970%20ab"/>
          <p:cNvPicPr>
            <a:picLocks noChangeAspect="1" noChangeArrowheads="1"/>
          </p:cNvPicPr>
          <p:nvPr/>
        </p:nvPicPr>
        <p:blipFill>
          <a:blip r:embed="rId4" cstate="print"/>
          <a:srcRect/>
          <a:stretch>
            <a:fillRect/>
          </a:stretch>
        </p:blipFill>
        <p:spPr bwMode="auto">
          <a:xfrm>
            <a:off x="6084888" y="3429000"/>
            <a:ext cx="2986087" cy="2951163"/>
          </a:xfrm>
          <a:prstGeom prst="rect">
            <a:avLst/>
          </a:prstGeom>
          <a:noFill/>
        </p:spPr>
      </p:pic>
      <p:pic>
        <p:nvPicPr>
          <p:cNvPr id="377882" name="Picture 26"/>
          <p:cNvPicPr>
            <a:picLocks noChangeAspect="1" noChangeArrowheads="1"/>
          </p:cNvPicPr>
          <p:nvPr/>
        </p:nvPicPr>
        <p:blipFill>
          <a:blip r:embed="rId5" cstate="print"/>
          <a:srcRect/>
          <a:stretch>
            <a:fillRect/>
          </a:stretch>
        </p:blipFill>
        <p:spPr bwMode="auto">
          <a:xfrm>
            <a:off x="4140200" y="433388"/>
            <a:ext cx="4103688" cy="2952750"/>
          </a:xfrm>
          <a:prstGeom prst="rect">
            <a:avLst/>
          </a:prstGeom>
          <a:noFill/>
        </p:spPr>
      </p:pic>
      <p:sp>
        <p:nvSpPr>
          <p:cNvPr id="6" name="5 - Θέση αριθμού διαφάνειας"/>
          <p:cNvSpPr>
            <a:spLocks noGrp="1"/>
          </p:cNvSpPr>
          <p:nvPr>
            <p:ph type="sldNum" sz="quarter" idx="12"/>
          </p:nvPr>
        </p:nvSpPr>
        <p:spPr/>
        <p:txBody>
          <a:bodyPr/>
          <a:lstStyle/>
          <a:p>
            <a:fld id="{788AC02F-6F23-46F9-90FE-7CA594FFBCF8}" type="slidenum">
              <a:rPr lang="el-GR" smtClean="0">
                <a:solidFill>
                  <a:srgbClr val="000000"/>
                </a:solidFill>
              </a:rPr>
              <a:pPr/>
              <a:t>2</a:t>
            </a:fld>
            <a:endParaRPr lang="el-GR">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377859">
                                            <p:txEl>
                                              <p:pRg st="0" end="0"/>
                                            </p:txEl>
                                          </p:spTgt>
                                        </p:tgtEl>
                                        <p:attrNameLst>
                                          <p:attrName>style.visibility</p:attrName>
                                        </p:attrNameLst>
                                      </p:cBhvr>
                                      <p:to>
                                        <p:strVal val="visible"/>
                                      </p:to>
                                    </p:set>
                                    <p:animEffect transition="in" filter="dissolve">
                                      <p:cBhvr>
                                        <p:cTn id="7" dur="500"/>
                                        <p:tgtEl>
                                          <p:spTgt spid="3778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77859">
                                            <p:txEl>
                                              <p:pRg st="2" end="2"/>
                                            </p:txEl>
                                          </p:spTgt>
                                        </p:tgtEl>
                                        <p:attrNameLst>
                                          <p:attrName>style.visibility</p:attrName>
                                        </p:attrNameLst>
                                      </p:cBhvr>
                                      <p:to>
                                        <p:strVal val="visible"/>
                                      </p:to>
                                    </p:set>
                                    <p:animEffect transition="in" filter="dissolve">
                                      <p:cBhvr>
                                        <p:cTn id="12" dur="500"/>
                                        <p:tgtEl>
                                          <p:spTgt spid="377859">
                                            <p:txEl>
                                              <p:pRg st="2" end="2"/>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377882"/>
                                        </p:tgtEl>
                                        <p:attrNameLst>
                                          <p:attrName>style.visibility</p:attrName>
                                        </p:attrNameLst>
                                      </p:cBhvr>
                                      <p:to>
                                        <p:strVal val="visible"/>
                                      </p:to>
                                    </p:set>
                                    <p:animEffect transition="in" filter="dissolve">
                                      <p:cBhvr>
                                        <p:cTn id="15" dur="500"/>
                                        <p:tgtEl>
                                          <p:spTgt spid="377882"/>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377859">
                                            <p:txEl>
                                              <p:pRg st="3" end="3"/>
                                            </p:txEl>
                                          </p:spTgt>
                                        </p:tgtEl>
                                        <p:attrNameLst>
                                          <p:attrName>style.visibility</p:attrName>
                                        </p:attrNameLst>
                                      </p:cBhvr>
                                      <p:to>
                                        <p:strVal val="visible"/>
                                      </p:to>
                                    </p:set>
                                    <p:animEffect transition="in" filter="dissolve">
                                      <p:cBhvr>
                                        <p:cTn id="20" dur="500"/>
                                        <p:tgtEl>
                                          <p:spTgt spid="377859">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377859">
                                            <p:txEl>
                                              <p:pRg st="5" end="5"/>
                                            </p:txEl>
                                          </p:spTgt>
                                        </p:tgtEl>
                                        <p:attrNameLst>
                                          <p:attrName>style.visibility</p:attrName>
                                        </p:attrNameLst>
                                      </p:cBhvr>
                                      <p:to>
                                        <p:strVal val="visible"/>
                                      </p:to>
                                    </p:set>
                                    <p:animEffect transition="in" filter="dissolve">
                                      <p:cBhvr>
                                        <p:cTn id="25" dur="500"/>
                                        <p:tgtEl>
                                          <p:spTgt spid="377859">
                                            <p:txEl>
                                              <p:pRg st="5" end="5"/>
                                            </p:txEl>
                                          </p:spTgt>
                                        </p:tgtEl>
                                      </p:cBhvr>
                                    </p:animEffect>
                                  </p:childTnLst>
                                </p:cTn>
                              </p:par>
                              <p:par>
                                <p:cTn id="26" presetID="9" presetClass="entr" presetSubtype="0" fill="hold" nodeType="withEffect">
                                  <p:stCondLst>
                                    <p:cond delay="0"/>
                                  </p:stCondLst>
                                  <p:childTnLst>
                                    <p:set>
                                      <p:cBhvr>
                                        <p:cTn id="27" dur="1" fill="hold">
                                          <p:stCondLst>
                                            <p:cond delay="0"/>
                                          </p:stCondLst>
                                        </p:cTn>
                                        <p:tgtEl>
                                          <p:spTgt spid="377877"/>
                                        </p:tgtEl>
                                        <p:attrNameLst>
                                          <p:attrName>style.visibility</p:attrName>
                                        </p:attrNameLst>
                                      </p:cBhvr>
                                      <p:to>
                                        <p:strVal val="visible"/>
                                      </p:to>
                                    </p:set>
                                    <p:animEffect transition="in" filter="dissolve">
                                      <p:cBhvr>
                                        <p:cTn id="28" dur="500"/>
                                        <p:tgtEl>
                                          <p:spTgt spid="377877"/>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377859">
                                            <p:txEl>
                                              <p:pRg st="6" end="6"/>
                                            </p:txEl>
                                          </p:spTgt>
                                        </p:tgtEl>
                                        <p:attrNameLst>
                                          <p:attrName>style.visibility</p:attrName>
                                        </p:attrNameLst>
                                      </p:cBhvr>
                                      <p:to>
                                        <p:strVal val="visible"/>
                                      </p:to>
                                    </p:set>
                                    <p:animEffect transition="in" filter="dissolve">
                                      <p:cBhvr>
                                        <p:cTn id="33" dur="500"/>
                                        <p:tgtEl>
                                          <p:spTgt spid="377859">
                                            <p:txEl>
                                              <p:pRg st="6" end="6"/>
                                            </p:txEl>
                                          </p:spTgt>
                                        </p:tgtEl>
                                      </p:cBhvr>
                                    </p:animEffect>
                                  </p:childTnLst>
                                </p:cTn>
                              </p:par>
                              <p:par>
                                <p:cTn id="34" presetID="9" presetClass="entr" presetSubtype="0" fill="hold" nodeType="withEffect">
                                  <p:stCondLst>
                                    <p:cond delay="0"/>
                                  </p:stCondLst>
                                  <p:childTnLst>
                                    <p:set>
                                      <p:cBhvr>
                                        <p:cTn id="35" dur="1" fill="hold">
                                          <p:stCondLst>
                                            <p:cond delay="0"/>
                                          </p:stCondLst>
                                        </p:cTn>
                                        <p:tgtEl>
                                          <p:spTgt spid="377881"/>
                                        </p:tgtEl>
                                        <p:attrNameLst>
                                          <p:attrName>style.visibility</p:attrName>
                                        </p:attrNameLst>
                                      </p:cBhvr>
                                      <p:to>
                                        <p:strVal val="visible"/>
                                      </p:to>
                                    </p:set>
                                    <p:animEffect transition="in" filter="dissolve">
                                      <p:cBhvr>
                                        <p:cTn id="36" dur="500"/>
                                        <p:tgtEl>
                                          <p:spTgt spid="3778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ext Box 4"/>
          <p:cNvSpPr txBox="1">
            <a:spLocks noChangeArrowheads="1"/>
          </p:cNvSpPr>
          <p:nvPr/>
        </p:nvSpPr>
        <p:spPr bwMode="auto">
          <a:xfrm>
            <a:off x="971600" y="476672"/>
            <a:ext cx="7416180" cy="1169551"/>
          </a:xfrm>
          <a:prstGeom prst="rect">
            <a:avLst/>
          </a:prstGeom>
          <a:noFill/>
          <a:ln w="9525">
            <a:noFill/>
            <a:miter lim="800000"/>
            <a:headEnd/>
            <a:tailEnd/>
          </a:ln>
        </p:spPr>
        <p:txBody>
          <a:bodyPr wrap="square">
            <a:spAutoFit/>
          </a:bodyPr>
          <a:lstStyle/>
          <a:p>
            <a:pPr>
              <a:spcBef>
                <a:spcPct val="50000"/>
              </a:spcBef>
            </a:pPr>
            <a:r>
              <a:rPr lang="el-GR" sz="2000" dirty="0">
                <a:latin typeface="Calibri" pitchFamily="34" charset="0"/>
                <a:cs typeface="Calibri" pitchFamily="34" charset="0"/>
              </a:rPr>
              <a:t>Υλικά που αποτελούνται από περισσότερες της μιας ουσίες ονομάζονται </a:t>
            </a:r>
            <a:r>
              <a:rPr lang="el-GR" sz="2000" dirty="0">
                <a:solidFill>
                  <a:srgbClr val="FF3300"/>
                </a:solidFill>
                <a:latin typeface="Calibri" pitchFamily="34" charset="0"/>
                <a:cs typeface="Calibri" pitchFamily="34" charset="0"/>
              </a:rPr>
              <a:t>μείγματα</a:t>
            </a:r>
            <a:r>
              <a:rPr lang="el-GR" sz="2000" dirty="0">
                <a:latin typeface="Calibri" pitchFamily="34" charset="0"/>
                <a:cs typeface="Calibri" pitchFamily="34" charset="0"/>
              </a:rPr>
              <a:t>. </a:t>
            </a:r>
            <a:endParaRPr lang="el-GR" sz="2000" dirty="0" smtClean="0">
              <a:latin typeface="Calibri" pitchFamily="34" charset="0"/>
              <a:cs typeface="Calibri" pitchFamily="34" charset="0"/>
            </a:endParaRPr>
          </a:p>
          <a:p>
            <a:pPr>
              <a:spcBef>
                <a:spcPct val="50000"/>
              </a:spcBef>
            </a:pPr>
            <a:r>
              <a:rPr lang="el-GR" sz="2000" dirty="0" smtClean="0">
                <a:latin typeface="Calibri" pitchFamily="34" charset="0"/>
                <a:cs typeface="Calibri" pitchFamily="34" charset="0"/>
              </a:rPr>
              <a:t>Συνεπώς </a:t>
            </a:r>
            <a:r>
              <a:rPr lang="el-GR" sz="2000" dirty="0">
                <a:latin typeface="Calibri" pitchFamily="34" charset="0"/>
                <a:cs typeface="Calibri" pitchFamily="34" charset="0"/>
              </a:rPr>
              <a:t>το θαλασσινό νερό </a:t>
            </a:r>
            <a:r>
              <a:rPr lang="el-GR" sz="2000" dirty="0" smtClean="0">
                <a:latin typeface="Calibri" pitchFamily="34" charset="0"/>
                <a:cs typeface="Calibri" pitchFamily="34" charset="0"/>
              </a:rPr>
              <a:t> </a:t>
            </a:r>
            <a:r>
              <a:rPr lang="el-GR" sz="2000" dirty="0">
                <a:latin typeface="Calibri" pitchFamily="34" charset="0"/>
                <a:cs typeface="Calibri" pitchFamily="34" charset="0"/>
              </a:rPr>
              <a:t>είναι </a:t>
            </a:r>
            <a:r>
              <a:rPr lang="el-GR" sz="2000" dirty="0" smtClean="0">
                <a:latin typeface="Calibri" pitchFamily="34" charset="0"/>
                <a:cs typeface="Calibri" pitchFamily="34" charset="0"/>
              </a:rPr>
              <a:t>μείγμα.</a:t>
            </a:r>
            <a:endParaRPr lang="el-GR" sz="2000" dirty="0">
              <a:latin typeface="Calibri" pitchFamily="34" charset="0"/>
              <a:cs typeface="Calibri" pitchFamily="34" charset="0"/>
            </a:endParaRPr>
          </a:p>
        </p:txBody>
      </p:sp>
      <p:sp>
        <p:nvSpPr>
          <p:cNvPr id="4" name="3 - Ορθογώνιο"/>
          <p:cNvSpPr/>
          <p:nvPr/>
        </p:nvSpPr>
        <p:spPr>
          <a:xfrm>
            <a:off x="755576" y="1988840"/>
            <a:ext cx="7704856" cy="2554545"/>
          </a:xfrm>
          <a:prstGeom prst="rect">
            <a:avLst/>
          </a:prstGeom>
        </p:spPr>
        <p:txBody>
          <a:bodyPr wrap="square">
            <a:spAutoFit/>
          </a:bodyPr>
          <a:lstStyle/>
          <a:p>
            <a:r>
              <a:rPr lang="en-US" sz="2000" dirty="0" smtClean="0"/>
              <a:t>   </a:t>
            </a:r>
            <a:r>
              <a:rPr lang="el-GR" sz="2000" dirty="0" smtClean="0">
                <a:latin typeface="Calibri" pitchFamily="34" charset="0"/>
                <a:cs typeface="Calibri" pitchFamily="34" charset="0"/>
              </a:rPr>
              <a:t>Ο μάγειρας, όταν μαγειρεύει, αναμειγνύει διάφορα υλικά και παρασκευάζει ένα μείγμα, που είναι το φαγητό. Αλλά και εσύ, όταν αναμειγνύεις τα διάφορα χρώματα, για να κάνεις συνδυασμούς χρωμάτων, δημιουργείς μείγματα. </a:t>
            </a:r>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   </a:t>
            </a:r>
          </a:p>
          <a:p>
            <a:r>
              <a:rPr lang="en-US" sz="2000" dirty="0" smtClean="0">
                <a:latin typeface="Calibri" pitchFamily="34" charset="0"/>
                <a:cs typeface="Calibri" pitchFamily="34" charset="0"/>
              </a:rPr>
              <a:t>    </a:t>
            </a:r>
            <a:r>
              <a:rPr lang="el-GR" sz="2000" dirty="0" smtClean="0">
                <a:latin typeface="Calibri" pitchFamily="34" charset="0"/>
                <a:cs typeface="Calibri" pitchFamily="34" charset="0"/>
              </a:rPr>
              <a:t>Μείγματα είναι τα περισσότερα υλικά ή αντικείμενα που χρησιμοποιείς καθημερινά, όπως το φαγητό, το γάλα, τα ρούχα, το χαρτί, αλλά και εσύ ο ίδιος είσαι, κατά κάποιο τρόπο, μείγμα.</a:t>
            </a:r>
            <a:endParaRPr lang="el-GR" sz="2000" dirty="0">
              <a:latin typeface="Calibri" pitchFamily="34" charset="0"/>
              <a:cs typeface="Calibri" pitchFamily="34" charset="0"/>
            </a:endParaRPr>
          </a:p>
        </p:txBody>
      </p:sp>
      <p:sp>
        <p:nvSpPr>
          <p:cNvPr id="5" name="4 - Θέση αριθμού διαφάνειας"/>
          <p:cNvSpPr>
            <a:spLocks noGrp="1"/>
          </p:cNvSpPr>
          <p:nvPr>
            <p:ph type="sldNum" sz="quarter" idx="12"/>
          </p:nvPr>
        </p:nvSpPr>
        <p:spPr/>
        <p:txBody>
          <a:bodyPr/>
          <a:lstStyle/>
          <a:p>
            <a:pPr>
              <a:defRPr/>
            </a:pPr>
            <a:fld id="{CB394DEF-E46D-4AD7-83E0-2CACDA251F3E}" type="slidenum">
              <a:rPr lang="el-GR" smtClean="0">
                <a:solidFill>
                  <a:srgbClr val="000000"/>
                </a:solidFill>
              </a:rPr>
              <a:pPr>
                <a:defRPr/>
              </a:pPr>
              <a:t>3</a:t>
            </a:fld>
            <a:endParaRPr lang="el-GR">
              <a:solidFill>
                <a:srgbClr val="000000"/>
              </a:solidFill>
            </a:endParaRPr>
          </a:p>
        </p:txBody>
      </p:sp>
      <p:sp>
        <p:nvSpPr>
          <p:cNvPr id="6" name="Rectangle 2"/>
          <p:cNvSpPr txBox="1">
            <a:spLocks noChangeArrowheads="1"/>
          </p:cNvSpPr>
          <p:nvPr/>
        </p:nvSpPr>
        <p:spPr>
          <a:xfrm>
            <a:off x="1043608" y="4797152"/>
            <a:ext cx="6624736" cy="936104"/>
          </a:xfrm>
          <a:prstGeom prst="rect">
            <a:avLst/>
          </a:prstGeom>
        </p:spPr>
        <p:txBody>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l-GR" sz="2800" b="0" i="0" u="none" strike="noStrike" kern="0" cap="none" spc="0" normalizeH="0" baseline="0" noProof="0" dirty="0" smtClean="0">
                <a:ln>
                  <a:noFill/>
                </a:ln>
                <a:solidFill>
                  <a:schemeClr val="tx2"/>
                </a:solidFill>
                <a:effectLst/>
                <a:uLnTx/>
                <a:uFillTx/>
                <a:latin typeface="+mj-lt"/>
                <a:ea typeface="+mj-ea"/>
                <a:cs typeface="+mj-cs"/>
              </a:rPr>
              <a:t>  </a:t>
            </a:r>
            <a:r>
              <a:rPr kumimoji="0" lang="el-GR" sz="2000" b="1" i="0" u="none" strike="noStrike" kern="0" cap="none" spc="0" normalizeH="0" baseline="0" noProof="0" dirty="0" smtClean="0">
                <a:ln>
                  <a:noFill/>
                </a:ln>
                <a:solidFill>
                  <a:schemeClr val="tx2"/>
                </a:solidFill>
                <a:effectLst/>
                <a:uLnTx/>
                <a:uFillTx/>
                <a:latin typeface="Calibri" pitchFamily="34" charset="0"/>
                <a:ea typeface="+mj-ea"/>
                <a:cs typeface="Calibri" pitchFamily="34" charset="0"/>
              </a:rPr>
              <a:t>Κάθε σύστημα που προκύπτει από την ανάμειξη δύο ή περισσότερων ουσιών ονομάζεται </a:t>
            </a:r>
            <a:r>
              <a:rPr kumimoji="0" lang="el-GR" sz="2000" b="1" i="1" u="none" strike="noStrike" kern="0" cap="none" spc="0" normalizeH="0" baseline="0" noProof="0" dirty="0" smtClean="0">
                <a:ln>
                  <a:noFill/>
                </a:ln>
                <a:solidFill>
                  <a:srgbClr val="FF0000"/>
                </a:solidFill>
                <a:effectLst/>
                <a:uLnTx/>
                <a:uFillTx/>
                <a:latin typeface="Calibri" pitchFamily="34" charset="0"/>
                <a:ea typeface="+mj-ea"/>
                <a:cs typeface="Calibri" pitchFamily="34" charset="0"/>
              </a:rPr>
              <a:t>μείγμα</a:t>
            </a:r>
            <a:r>
              <a:rPr kumimoji="0" lang="el-GR" sz="2000" b="1" i="0" u="none" strike="noStrike" kern="0" cap="none" spc="0" normalizeH="0" baseline="0" noProof="0" dirty="0" smtClean="0">
                <a:ln>
                  <a:noFill/>
                </a:ln>
                <a:solidFill>
                  <a:schemeClr val="tx2"/>
                </a:solidFill>
                <a:effectLst/>
                <a:uLnTx/>
                <a:uFillTx/>
                <a:latin typeface="Calibri" pitchFamily="34" charset="0"/>
                <a:ea typeface="+mj-ea"/>
                <a:cs typeface="Calibri" pitchFamily="34" charset="0"/>
              </a:rPr>
              <a:t>.</a:t>
            </a:r>
            <a:endParaRPr kumimoji="0" lang="el-GR" sz="2000" b="1" i="0" u="none" strike="noStrike" kern="0" cap="none" spc="0" normalizeH="0" baseline="0" noProof="0" dirty="0">
              <a:ln>
                <a:noFill/>
              </a:ln>
              <a:solidFill>
                <a:schemeClr val="tx2"/>
              </a:solidFill>
              <a:effectLst/>
              <a:uLnTx/>
              <a:uFillTx/>
              <a:latin typeface="Calibri" pitchFamily="34" charset="0"/>
              <a:ea typeface="+mj-ea"/>
              <a:cs typeface="Calibri"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8196"/>
                                        </p:tgtEl>
                                        <p:attrNameLst>
                                          <p:attrName>style.visibility</p:attrName>
                                        </p:attrNameLst>
                                      </p:cBhvr>
                                      <p:to>
                                        <p:strVal val="visible"/>
                                      </p:to>
                                    </p:set>
                                    <p:animEffect transition="in" filter="randombar(vertical)">
                                      <p:cBhvr>
                                        <p:cTn id="7" dur="500"/>
                                        <p:tgtEl>
                                          <p:spTgt spid="8196"/>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slide(fromBottom)">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slide(fromBottom)">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4">
                                            <p:txEl>
                                              <p:pRg st="1" end="1"/>
                                            </p:txEl>
                                          </p:spTgt>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autoUpdateAnimBg="0"/>
      <p:bldP spid="4" grpId="0" build="allAtOnce"/>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5" name="Rectangle 3"/>
          <p:cNvSpPr>
            <a:spLocks noChangeArrowheads="1"/>
          </p:cNvSpPr>
          <p:nvPr/>
        </p:nvSpPr>
        <p:spPr bwMode="auto">
          <a:xfrm>
            <a:off x="0" y="404813"/>
            <a:ext cx="3457575" cy="5113337"/>
          </a:xfrm>
          <a:prstGeom prst="rect">
            <a:avLst/>
          </a:prstGeom>
          <a:noFill/>
          <a:ln w="9525">
            <a:noFill/>
            <a:miter lim="800000"/>
            <a:headEnd/>
            <a:tailEnd/>
          </a:ln>
          <a:effectLst/>
        </p:spPr>
        <p:txBody>
          <a:bodyPr/>
          <a:lstStyle/>
          <a:p>
            <a:pPr marL="182563" indent="-182563">
              <a:spcBef>
                <a:spcPct val="20000"/>
              </a:spcBef>
              <a:tabLst>
                <a:tab pos="354013" algn="l"/>
                <a:tab pos="1169988" algn="l"/>
                <a:tab pos="1974850" algn="l"/>
              </a:tabLst>
            </a:pPr>
            <a:r>
              <a:rPr lang="el-GR" b="1" u="none" dirty="0" smtClean="0">
                <a:solidFill>
                  <a:schemeClr val="hlink"/>
                </a:solidFill>
                <a:effectLst>
                  <a:outerShdw blurRad="38100" dist="38100" dir="2700000" algn="tl">
                    <a:srgbClr val="C0C0C0"/>
                  </a:outerShdw>
                </a:effectLst>
              </a:rPr>
              <a:t>      Παρασκευή </a:t>
            </a:r>
            <a:r>
              <a:rPr lang="el-GR" b="1" u="none" dirty="0">
                <a:solidFill>
                  <a:schemeClr val="hlink"/>
                </a:solidFill>
                <a:effectLst>
                  <a:outerShdw blurRad="38100" dist="38100" dir="2700000" algn="tl">
                    <a:srgbClr val="C0C0C0"/>
                  </a:outerShdw>
                </a:effectLst>
              </a:rPr>
              <a:t>μειγμάτων   </a:t>
            </a:r>
          </a:p>
          <a:p>
            <a:pPr marL="182563" indent="-182563">
              <a:spcBef>
                <a:spcPct val="20000"/>
              </a:spcBef>
              <a:tabLst>
                <a:tab pos="354013" algn="l"/>
                <a:tab pos="1169988" algn="l"/>
                <a:tab pos="1974850" algn="l"/>
              </a:tabLst>
            </a:pPr>
            <a:r>
              <a:rPr lang="el-GR" sz="800" b="1" u="none" dirty="0">
                <a:solidFill>
                  <a:schemeClr val="hlink"/>
                </a:solidFill>
                <a:effectLst>
                  <a:outerShdw blurRad="38100" dist="38100" dir="2700000" algn="tl">
                    <a:srgbClr val="C0C0C0"/>
                  </a:outerShdw>
                </a:effectLst>
              </a:rPr>
              <a:t>  </a:t>
            </a:r>
            <a:r>
              <a:rPr lang="el-GR" sz="800" b="1" u="none" dirty="0">
                <a:solidFill>
                  <a:srgbClr val="3333FF"/>
                </a:solidFill>
                <a:effectLst>
                  <a:outerShdw blurRad="38100" dist="38100" dir="2700000" algn="tl">
                    <a:srgbClr val="C0C0C0"/>
                  </a:outerShdw>
                </a:effectLst>
              </a:rPr>
              <a:t> </a:t>
            </a:r>
            <a:r>
              <a:rPr lang="el-GR" sz="800" b="1" u="none" dirty="0">
                <a:solidFill>
                  <a:schemeClr val="hlink"/>
                </a:solidFill>
                <a:effectLst>
                  <a:outerShdw blurRad="38100" dist="38100" dir="2700000" algn="tl">
                    <a:srgbClr val="C0C0C0"/>
                  </a:outerShdw>
                </a:effectLst>
              </a:rPr>
              <a:t>   </a:t>
            </a:r>
          </a:p>
          <a:p>
            <a:pPr marL="536575" lvl="1" indent="-174625">
              <a:spcBef>
                <a:spcPct val="20000"/>
              </a:spcBef>
              <a:tabLst>
                <a:tab pos="354013" algn="l"/>
                <a:tab pos="1169988" algn="l"/>
                <a:tab pos="1974850" algn="l"/>
              </a:tabLst>
            </a:pPr>
            <a:r>
              <a:rPr lang="el-GR" sz="1600" b="1" u="none" dirty="0" smtClean="0"/>
              <a:t>  6 </a:t>
            </a:r>
            <a:r>
              <a:rPr lang="el-GR" sz="1600" b="1" u="none" dirty="0"/>
              <a:t>δοκιμαστικοί </a:t>
            </a:r>
            <a:r>
              <a:rPr lang="el-GR" sz="1600" b="1" u="none" dirty="0">
                <a:solidFill>
                  <a:srgbClr val="800080"/>
                </a:solidFill>
                <a:effectLst>
                  <a:outerShdw blurRad="38100" dist="38100" dir="2700000" algn="tl">
                    <a:srgbClr val="C0C0C0"/>
                  </a:outerShdw>
                </a:effectLst>
              </a:rPr>
              <a:t>σωλήνες γεμάτοι</a:t>
            </a:r>
            <a:r>
              <a:rPr lang="el-GR" sz="1600" b="1" u="none" dirty="0"/>
              <a:t> μέχρι τη μέση </a:t>
            </a:r>
            <a:r>
              <a:rPr lang="el-GR" sz="1600" b="1" u="none" dirty="0">
                <a:solidFill>
                  <a:srgbClr val="800080"/>
                </a:solidFill>
                <a:effectLst>
                  <a:outerShdw blurRad="38100" dist="38100" dir="2700000" algn="tl">
                    <a:srgbClr val="C0C0C0"/>
                  </a:outerShdw>
                </a:effectLst>
              </a:rPr>
              <a:t>με νερό</a:t>
            </a:r>
            <a:r>
              <a:rPr lang="el-GR" sz="1600" b="1" u="none" dirty="0"/>
              <a:t> </a:t>
            </a:r>
          </a:p>
          <a:p>
            <a:pPr marL="536575" lvl="1" indent="-174625">
              <a:spcBef>
                <a:spcPct val="20000"/>
              </a:spcBef>
              <a:tabLst>
                <a:tab pos="354013" algn="l"/>
                <a:tab pos="1169988" algn="l"/>
                <a:tab pos="1974850" algn="l"/>
              </a:tabLst>
            </a:pPr>
            <a:endParaRPr lang="el-GR" sz="800" b="1" u="none" dirty="0"/>
          </a:p>
          <a:p>
            <a:pPr marL="901700" lvl="2" indent="-185738">
              <a:spcBef>
                <a:spcPct val="20000"/>
              </a:spcBef>
              <a:tabLst>
                <a:tab pos="354013" algn="l"/>
                <a:tab pos="1169988" algn="l"/>
                <a:tab pos="1974850" algn="l"/>
              </a:tabLst>
            </a:pPr>
            <a:r>
              <a:rPr lang="el-GR" sz="1600" b="1" u="none" dirty="0" smtClean="0"/>
              <a:t>   Σε </a:t>
            </a:r>
            <a:r>
              <a:rPr lang="el-GR" sz="1600" b="1" u="none" dirty="0"/>
              <a:t>κάθε δοκιμαστικό σωλήνα </a:t>
            </a:r>
            <a:r>
              <a:rPr lang="el-GR" sz="1600" b="1" u="none" dirty="0">
                <a:solidFill>
                  <a:srgbClr val="800080"/>
                </a:solidFill>
                <a:effectLst>
                  <a:outerShdw blurRad="38100" dist="38100" dir="2700000" algn="tl">
                    <a:srgbClr val="C0C0C0"/>
                  </a:outerShdw>
                </a:effectLst>
              </a:rPr>
              <a:t>προσθέσαμε</a:t>
            </a:r>
            <a:r>
              <a:rPr lang="el-GR" sz="1600" b="1" u="none" dirty="0"/>
              <a:t> τα παρακάτω </a:t>
            </a:r>
            <a:r>
              <a:rPr lang="el-GR" sz="1600" b="1" u="none" dirty="0">
                <a:solidFill>
                  <a:srgbClr val="800080"/>
                </a:solidFill>
                <a:effectLst>
                  <a:outerShdw blurRad="38100" dist="38100" dir="2700000" algn="tl">
                    <a:srgbClr val="C0C0C0"/>
                  </a:outerShdw>
                </a:effectLst>
              </a:rPr>
              <a:t>υλικά</a:t>
            </a:r>
            <a:r>
              <a:rPr lang="el-GR" sz="1600" b="1" u="none" dirty="0"/>
              <a:t> </a:t>
            </a:r>
            <a:r>
              <a:rPr lang="el-GR" sz="1600" b="1" u="none" dirty="0" smtClean="0"/>
              <a:t>:</a:t>
            </a:r>
            <a:endParaRPr lang="el-GR" sz="1600" b="1" u="none" dirty="0"/>
          </a:p>
          <a:p>
            <a:pPr marL="901700" lvl="2" indent="-185738">
              <a:spcBef>
                <a:spcPct val="20000"/>
              </a:spcBef>
              <a:tabLst>
                <a:tab pos="354013" algn="l"/>
                <a:tab pos="1169988" algn="l"/>
                <a:tab pos="1974850" algn="l"/>
              </a:tabLst>
            </a:pPr>
            <a:endParaRPr lang="el-GR" sz="800" b="1" u="none" dirty="0"/>
          </a:p>
          <a:p>
            <a:pPr marL="1255713" lvl="3" indent="-174625">
              <a:spcBef>
                <a:spcPct val="20000"/>
              </a:spcBef>
              <a:tabLst>
                <a:tab pos="354013" algn="l"/>
                <a:tab pos="1169988" algn="l"/>
                <a:tab pos="1974850" algn="l"/>
              </a:tabLst>
            </a:pPr>
            <a:r>
              <a:rPr lang="el-GR" sz="1600" b="1" u="none" dirty="0"/>
              <a:t>Άμμο </a:t>
            </a:r>
          </a:p>
          <a:p>
            <a:pPr marL="1255713" lvl="3" indent="-174625">
              <a:spcBef>
                <a:spcPct val="20000"/>
              </a:spcBef>
              <a:tabLst>
                <a:tab pos="354013" algn="l"/>
                <a:tab pos="1169988" algn="l"/>
                <a:tab pos="1974850" algn="l"/>
              </a:tabLst>
            </a:pPr>
            <a:endParaRPr lang="el-GR" sz="800" b="1" u="none" dirty="0"/>
          </a:p>
          <a:p>
            <a:pPr marL="1255713" lvl="3" indent="-174625">
              <a:spcBef>
                <a:spcPct val="20000"/>
              </a:spcBef>
              <a:tabLst>
                <a:tab pos="354013" algn="l"/>
                <a:tab pos="1169988" algn="l"/>
                <a:tab pos="1974850" algn="l"/>
              </a:tabLst>
            </a:pPr>
            <a:r>
              <a:rPr lang="el-GR" sz="1600" b="1" u="none" dirty="0"/>
              <a:t>Ζάχαρη </a:t>
            </a:r>
          </a:p>
          <a:p>
            <a:pPr marL="1255713" lvl="3" indent="-174625">
              <a:spcBef>
                <a:spcPct val="20000"/>
              </a:spcBef>
              <a:tabLst>
                <a:tab pos="354013" algn="l"/>
                <a:tab pos="1169988" algn="l"/>
                <a:tab pos="1974850" algn="l"/>
              </a:tabLst>
            </a:pPr>
            <a:endParaRPr lang="el-GR" sz="800" b="1" u="none" dirty="0"/>
          </a:p>
          <a:p>
            <a:pPr marL="1255713" lvl="3" indent="-174625">
              <a:spcBef>
                <a:spcPct val="20000"/>
              </a:spcBef>
              <a:tabLst>
                <a:tab pos="354013" algn="l"/>
                <a:tab pos="1169988" algn="l"/>
                <a:tab pos="1974850" algn="l"/>
              </a:tabLst>
            </a:pPr>
            <a:r>
              <a:rPr lang="el-GR" sz="1600" b="1" u="none" dirty="0"/>
              <a:t>Λάδι </a:t>
            </a:r>
          </a:p>
          <a:p>
            <a:pPr marL="1255713" lvl="3" indent="-174625">
              <a:spcBef>
                <a:spcPct val="20000"/>
              </a:spcBef>
              <a:tabLst>
                <a:tab pos="354013" algn="l"/>
                <a:tab pos="1169988" algn="l"/>
                <a:tab pos="1974850" algn="l"/>
              </a:tabLst>
            </a:pPr>
            <a:endParaRPr lang="el-GR" sz="800" b="1" u="none" dirty="0"/>
          </a:p>
          <a:p>
            <a:pPr marL="1255713" lvl="3" indent="-174625">
              <a:spcBef>
                <a:spcPct val="20000"/>
              </a:spcBef>
              <a:tabLst>
                <a:tab pos="354013" algn="l"/>
                <a:tab pos="1169988" algn="l"/>
                <a:tab pos="1974850" algn="l"/>
              </a:tabLst>
            </a:pPr>
            <a:r>
              <a:rPr lang="el-GR" sz="1600" b="1" u="none" dirty="0"/>
              <a:t>Κρασί  </a:t>
            </a:r>
          </a:p>
          <a:p>
            <a:pPr marL="1255713" lvl="3" indent="-174625">
              <a:spcBef>
                <a:spcPct val="20000"/>
              </a:spcBef>
              <a:tabLst>
                <a:tab pos="354013" algn="l"/>
                <a:tab pos="1169988" algn="l"/>
                <a:tab pos="1974850" algn="l"/>
              </a:tabLst>
            </a:pPr>
            <a:endParaRPr lang="el-GR" sz="800" b="1" u="none" dirty="0"/>
          </a:p>
          <a:p>
            <a:pPr marL="1255713" lvl="3" indent="-174625">
              <a:spcBef>
                <a:spcPct val="20000"/>
              </a:spcBef>
              <a:tabLst>
                <a:tab pos="354013" algn="l"/>
                <a:tab pos="1169988" algn="l"/>
                <a:tab pos="1974850" algn="l"/>
              </a:tabLst>
            </a:pPr>
            <a:r>
              <a:rPr lang="el-GR" sz="1600" b="1" u="none" dirty="0"/>
              <a:t>Μελάνι </a:t>
            </a:r>
          </a:p>
          <a:p>
            <a:pPr marL="1255713" lvl="3" indent="-174625">
              <a:spcBef>
                <a:spcPct val="20000"/>
              </a:spcBef>
              <a:tabLst>
                <a:tab pos="354013" algn="l"/>
                <a:tab pos="1169988" algn="l"/>
                <a:tab pos="1974850" algn="l"/>
              </a:tabLst>
            </a:pPr>
            <a:endParaRPr lang="el-GR" sz="800" b="1" u="none" dirty="0"/>
          </a:p>
          <a:p>
            <a:pPr marL="1255713" lvl="3" indent="-174625">
              <a:spcBef>
                <a:spcPct val="20000"/>
              </a:spcBef>
              <a:tabLst>
                <a:tab pos="354013" algn="l"/>
                <a:tab pos="1169988" algn="l"/>
                <a:tab pos="1974850" algn="l"/>
              </a:tabLst>
            </a:pPr>
            <a:r>
              <a:rPr lang="el-GR" sz="1600" b="1" u="none" dirty="0"/>
              <a:t>Αλάτι  </a:t>
            </a:r>
          </a:p>
        </p:txBody>
      </p:sp>
      <p:pic>
        <p:nvPicPr>
          <p:cNvPr id="387082" name="Picture 10" descr="2-8-lab1"/>
          <p:cNvPicPr preferRelativeResize="0">
            <a:picLocks noGrp="1" noChangeAspect="1" noChangeArrowheads="1"/>
          </p:cNvPicPr>
          <p:nvPr>
            <p:ph idx="1"/>
          </p:nvPr>
        </p:nvPicPr>
        <p:blipFill>
          <a:blip r:embed="rId3" cstate="print"/>
          <a:srcRect/>
          <a:stretch>
            <a:fillRect/>
          </a:stretch>
        </p:blipFill>
        <p:spPr>
          <a:xfrm>
            <a:off x="2555875" y="2924175"/>
            <a:ext cx="6337300" cy="2798763"/>
          </a:xfrm>
          <a:noFill/>
          <a:ln/>
        </p:spPr>
      </p:pic>
      <p:pic>
        <p:nvPicPr>
          <p:cNvPr id="387143" name="Picture 71"/>
          <p:cNvPicPr>
            <a:picLocks noChangeAspect="1" noChangeArrowheads="1"/>
          </p:cNvPicPr>
          <p:nvPr/>
        </p:nvPicPr>
        <p:blipFill>
          <a:blip r:embed="rId4" cstate="print"/>
          <a:srcRect/>
          <a:stretch>
            <a:fillRect/>
          </a:stretch>
        </p:blipFill>
        <p:spPr bwMode="auto">
          <a:xfrm>
            <a:off x="3481388" y="476250"/>
            <a:ext cx="5627687" cy="2303463"/>
          </a:xfrm>
          <a:prstGeom prst="rect">
            <a:avLst/>
          </a:prstGeom>
          <a:noFill/>
        </p:spPr>
      </p:pic>
      <p:sp>
        <p:nvSpPr>
          <p:cNvPr id="6" name="5 - Θέση αριθμού διαφάνειας"/>
          <p:cNvSpPr>
            <a:spLocks noGrp="1"/>
          </p:cNvSpPr>
          <p:nvPr>
            <p:ph type="sldNum" sz="quarter" idx="12"/>
          </p:nvPr>
        </p:nvSpPr>
        <p:spPr/>
        <p:txBody>
          <a:bodyPr/>
          <a:lstStyle/>
          <a:p>
            <a:fld id="{788AC02F-6F23-46F9-90FE-7CA594FFBCF8}" type="slidenum">
              <a:rPr lang="el-GR" smtClean="0">
                <a:solidFill>
                  <a:srgbClr val="000000"/>
                </a:solidFill>
              </a:rPr>
              <a:pPr/>
              <a:t>4</a:t>
            </a:fld>
            <a:endParaRPr lang="el-GR"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387075">
                                            <p:txEl>
                                              <p:pRg st="0" end="0"/>
                                            </p:txEl>
                                          </p:spTgt>
                                        </p:tgtEl>
                                        <p:attrNameLst>
                                          <p:attrName>style.visibility</p:attrName>
                                        </p:attrNameLst>
                                      </p:cBhvr>
                                      <p:to>
                                        <p:strVal val="visible"/>
                                      </p:to>
                                    </p:set>
                                    <p:animEffect transition="in" filter="dissolve">
                                      <p:cBhvr>
                                        <p:cTn id="7" dur="500"/>
                                        <p:tgtEl>
                                          <p:spTgt spid="387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87075">
                                            <p:txEl>
                                              <p:pRg st="2" end="2"/>
                                            </p:txEl>
                                          </p:spTgt>
                                        </p:tgtEl>
                                        <p:attrNameLst>
                                          <p:attrName>style.visibility</p:attrName>
                                        </p:attrNameLst>
                                      </p:cBhvr>
                                      <p:to>
                                        <p:strVal val="visible"/>
                                      </p:to>
                                    </p:set>
                                    <p:animEffect transition="in" filter="dissolve">
                                      <p:cBhvr>
                                        <p:cTn id="12" dur="500"/>
                                        <p:tgtEl>
                                          <p:spTgt spid="387075">
                                            <p:txEl>
                                              <p:pRg st="2" end="2"/>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387143"/>
                                        </p:tgtEl>
                                        <p:attrNameLst>
                                          <p:attrName>style.visibility</p:attrName>
                                        </p:attrNameLst>
                                      </p:cBhvr>
                                      <p:to>
                                        <p:strVal val="visible"/>
                                      </p:to>
                                    </p:set>
                                    <p:animEffect transition="in" filter="dissolve">
                                      <p:cBhvr>
                                        <p:cTn id="15" dur="500"/>
                                        <p:tgtEl>
                                          <p:spTgt spid="387143"/>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387075">
                                            <p:txEl>
                                              <p:pRg st="4" end="4"/>
                                            </p:txEl>
                                          </p:spTgt>
                                        </p:tgtEl>
                                        <p:attrNameLst>
                                          <p:attrName>style.visibility</p:attrName>
                                        </p:attrNameLst>
                                      </p:cBhvr>
                                      <p:to>
                                        <p:strVal val="visible"/>
                                      </p:to>
                                    </p:set>
                                    <p:animEffect transition="in" filter="dissolve">
                                      <p:cBhvr>
                                        <p:cTn id="20" dur="500"/>
                                        <p:tgtEl>
                                          <p:spTgt spid="387075">
                                            <p:txEl>
                                              <p:pRg st="4" end="4"/>
                                            </p:txEl>
                                          </p:spTgt>
                                        </p:tgtEl>
                                      </p:cBhvr>
                                    </p:animEffect>
                                  </p:childTnLst>
                                </p:cTn>
                              </p:par>
                              <p:par>
                                <p:cTn id="21" presetID="9" presetClass="entr" presetSubtype="0" fill="hold" nodeType="withEffect">
                                  <p:stCondLst>
                                    <p:cond delay="0"/>
                                  </p:stCondLst>
                                  <p:childTnLst>
                                    <p:set>
                                      <p:cBhvr>
                                        <p:cTn id="22" dur="1" fill="hold">
                                          <p:stCondLst>
                                            <p:cond delay="0"/>
                                          </p:stCondLst>
                                        </p:cTn>
                                        <p:tgtEl>
                                          <p:spTgt spid="387075">
                                            <p:txEl>
                                              <p:pRg st="6" end="6"/>
                                            </p:txEl>
                                          </p:spTgt>
                                        </p:tgtEl>
                                        <p:attrNameLst>
                                          <p:attrName>style.visibility</p:attrName>
                                        </p:attrNameLst>
                                      </p:cBhvr>
                                      <p:to>
                                        <p:strVal val="visible"/>
                                      </p:to>
                                    </p:set>
                                    <p:animEffect transition="in" filter="dissolve">
                                      <p:cBhvr>
                                        <p:cTn id="23" dur="500"/>
                                        <p:tgtEl>
                                          <p:spTgt spid="387075">
                                            <p:txEl>
                                              <p:pRg st="6" end="6"/>
                                            </p:txEl>
                                          </p:spTgt>
                                        </p:tgtEl>
                                      </p:cBhvr>
                                    </p:animEffect>
                                  </p:childTnLst>
                                </p:cTn>
                              </p:par>
                              <p:par>
                                <p:cTn id="24" presetID="9" presetClass="entr" presetSubtype="0" fill="hold" nodeType="withEffect">
                                  <p:stCondLst>
                                    <p:cond delay="0"/>
                                  </p:stCondLst>
                                  <p:childTnLst>
                                    <p:set>
                                      <p:cBhvr>
                                        <p:cTn id="25" dur="1" fill="hold">
                                          <p:stCondLst>
                                            <p:cond delay="0"/>
                                          </p:stCondLst>
                                        </p:cTn>
                                        <p:tgtEl>
                                          <p:spTgt spid="387075">
                                            <p:txEl>
                                              <p:pRg st="8" end="8"/>
                                            </p:txEl>
                                          </p:spTgt>
                                        </p:tgtEl>
                                        <p:attrNameLst>
                                          <p:attrName>style.visibility</p:attrName>
                                        </p:attrNameLst>
                                      </p:cBhvr>
                                      <p:to>
                                        <p:strVal val="visible"/>
                                      </p:to>
                                    </p:set>
                                    <p:animEffect transition="in" filter="dissolve">
                                      <p:cBhvr>
                                        <p:cTn id="26" dur="500"/>
                                        <p:tgtEl>
                                          <p:spTgt spid="387075">
                                            <p:txEl>
                                              <p:pRg st="8" end="8"/>
                                            </p:txEl>
                                          </p:spTgt>
                                        </p:tgtEl>
                                      </p:cBhvr>
                                    </p:animEffect>
                                  </p:childTnLst>
                                </p:cTn>
                              </p:par>
                              <p:par>
                                <p:cTn id="27" presetID="9" presetClass="entr" presetSubtype="0" fill="hold" nodeType="withEffect">
                                  <p:stCondLst>
                                    <p:cond delay="0"/>
                                  </p:stCondLst>
                                  <p:childTnLst>
                                    <p:set>
                                      <p:cBhvr>
                                        <p:cTn id="28" dur="1" fill="hold">
                                          <p:stCondLst>
                                            <p:cond delay="0"/>
                                          </p:stCondLst>
                                        </p:cTn>
                                        <p:tgtEl>
                                          <p:spTgt spid="387075">
                                            <p:txEl>
                                              <p:pRg st="10" end="10"/>
                                            </p:txEl>
                                          </p:spTgt>
                                        </p:tgtEl>
                                        <p:attrNameLst>
                                          <p:attrName>style.visibility</p:attrName>
                                        </p:attrNameLst>
                                      </p:cBhvr>
                                      <p:to>
                                        <p:strVal val="visible"/>
                                      </p:to>
                                    </p:set>
                                    <p:animEffect transition="in" filter="dissolve">
                                      <p:cBhvr>
                                        <p:cTn id="29" dur="500"/>
                                        <p:tgtEl>
                                          <p:spTgt spid="387075">
                                            <p:txEl>
                                              <p:pRg st="10" end="10"/>
                                            </p:txEl>
                                          </p:spTgt>
                                        </p:tgtEl>
                                      </p:cBhvr>
                                    </p:animEffect>
                                  </p:childTnLst>
                                </p:cTn>
                              </p:par>
                              <p:par>
                                <p:cTn id="30" presetID="9" presetClass="entr" presetSubtype="0" fill="hold" nodeType="withEffect">
                                  <p:stCondLst>
                                    <p:cond delay="0"/>
                                  </p:stCondLst>
                                  <p:childTnLst>
                                    <p:set>
                                      <p:cBhvr>
                                        <p:cTn id="31" dur="1" fill="hold">
                                          <p:stCondLst>
                                            <p:cond delay="0"/>
                                          </p:stCondLst>
                                        </p:cTn>
                                        <p:tgtEl>
                                          <p:spTgt spid="387075">
                                            <p:txEl>
                                              <p:pRg st="12" end="12"/>
                                            </p:txEl>
                                          </p:spTgt>
                                        </p:tgtEl>
                                        <p:attrNameLst>
                                          <p:attrName>style.visibility</p:attrName>
                                        </p:attrNameLst>
                                      </p:cBhvr>
                                      <p:to>
                                        <p:strVal val="visible"/>
                                      </p:to>
                                    </p:set>
                                    <p:animEffect transition="in" filter="dissolve">
                                      <p:cBhvr>
                                        <p:cTn id="32" dur="500"/>
                                        <p:tgtEl>
                                          <p:spTgt spid="387075">
                                            <p:txEl>
                                              <p:pRg st="12" end="12"/>
                                            </p:txEl>
                                          </p:spTgt>
                                        </p:tgtEl>
                                      </p:cBhvr>
                                    </p:animEffect>
                                  </p:childTnLst>
                                </p:cTn>
                              </p:par>
                              <p:par>
                                <p:cTn id="33" presetID="9" presetClass="entr" presetSubtype="0" fill="hold" nodeType="withEffect">
                                  <p:stCondLst>
                                    <p:cond delay="0"/>
                                  </p:stCondLst>
                                  <p:childTnLst>
                                    <p:set>
                                      <p:cBhvr>
                                        <p:cTn id="34" dur="1" fill="hold">
                                          <p:stCondLst>
                                            <p:cond delay="0"/>
                                          </p:stCondLst>
                                        </p:cTn>
                                        <p:tgtEl>
                                          <p:spTgt spid="387075">
                                            <p:txEl>
                                              <p:pRg st="14" end="14"/>
                                            </p:txEl>
                                          </p:spTgt>
                                        </p:tgtEl>
                                        <p:attrNameLst>
                                          <p:attrName>style.visibility</p:attrName>
                                        </p:attrNameLst>
                                      </p:cBhvr>
                                      <p:to>
                                        <p:strVal val="visible"/>
                                      </p:to>
                                    </p:set>
                                    <p:animEffect transition="in" filter="dissolve">
                                      <p:cBhvr>
                                        <p:cTn id="35" dur="500"/>
                                        <p:tgtEl>
                                          <p:spTgt spid="387075">
                                            <p:txEl>
                                              <p:pRg st="14" end="14"/>
                                            </p:txEl>
                                          </p:spTgt>
                                        </p:tgtEl>
                                      </p:cBhvr>
                                    </p:animEffect>
                                  </p:childTnLst>
                                </p:cTn>
                              </p:par>
                              <p:par>
                                <p:cTn id="36" presetID="9" presetClass="entr" presetSubtype="0" fill="hold" nodeType="withEffect">
                                  <p:stCondLst>
                                    <p:cond delay="0"/>
                                  </p:stCondLst>
                                  <p:childTnLst>
                                    <p:set>
                                      <p:cBhvr>
                                        <p:cTn id="37" dur="1" fill="hold">
                                          <p:stCondLst>
                                            <p:cond delay="0"/>
                                          </p:stCondLst>
                                        </p:cTn>
                                        <p:tgtEl>
                                          <p:spTgt spid="387075">
                                            <p:txEl>
                                              <p:pRg st="16" end="16"/>
                                            </p:txEl>
                                          </p:spTgt>
                                        </p:tgtEl>
                                        <p:attrNameLst>
                                          <p:attrName>style.visibility</p:attrName>
                                        </p:attrNameLst>
                                      </p:cBhvr>
                                      <p:to>
                                        <p:strVal val="visible"/>
                                      </p:to>
                                    </p:set>
                                    <p:animEffect transition="in" filter="dissolve">
                                      <p:cBhvr>
                                        <p:cTn id="38" dur="500"/>
                                        <p:tgtEl>
                                          <p:spTgt spid="387075">
                                            <p:txEl>
                                              <p:pRg st="16" end="1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387082"/>
                                        </p:tgtEl>
                                        <p:attrNameLst>
                                          <p:attrName>style.visibility</p:attrName>
                                        </p:attrNameLst>
                                      </p:cBhvr>
                                      <p:to>
                                        <p:strVal val="visible"/>
                                      </p:to>
                                    </p:set>
                                    <p:animEffect transition="in" filter="dissolve">
                                      <p:cBhvr>
                                        <p:cTn id="43" dur="500"/>
                                        <p:tgtEl>
                                          <p:spTgt spid="3870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ext Box 4"/>
          <p:cNvSpPr txBox="1">
            <a:spLocks noChangeArrowheads="1"/>
          </p:cNvSpPr>
          <p:nvPr/>
        </p:nvSpPr>
        <p:spPr bwMode="auto">
          <a:xfrm>
            <a:off x="1042988" y="620713"/>
            <a:ext cx="7343775" cy="519112"/>
          </a:xfrm>
          <a:prstGeom prst="rect">
            <a:avLst/>
          </a:prstGeom>
          <a:noFill/>
          <a:ln w="9525">
            <a:noFill/>
            <a:miter lim="800000"/>
            <a:headEnd/>
            <a:tailEnd/>
          </a:ln>
        </p:spPr>
        <p:txBody>
          <a:bodyPr>
            <a:spAutoFit/>
          </a:bodyPr>
          <a:lstStyle/>
          <a:p>
            <a:pPr>
              <a:spcBef>
                <a:spcPct val="50000"/>
              </a:spcBef>
            </a:pPr>
            <a:r>
              <a:rPr lang="el-GR" sz="2800" dirty="0">
                <a:latin typeface="Calibri" pitchFamily="34" charset="0"/>
                <a:cs typeface="Calibri" pitchFamily="34" charset="0"/>
              </a:rPr>
              <a:t>Ας παρασκευάσουμε ένα ακόμη μείγμα…</a:t>
            </a:r>
          </a:p>
        </p:txBody>
      </p:sp>
      <p:sp>
        <p:nvSpPr>
          <p:cNvPr id="15365" name="Text Box 5"/>
          <p:cNvSpPr txBox="1">
            <a:spLocks noChangeArrowheads="1"/>
          </p:cNvSpPr>
          <p:nvPr/>
        </p:nvSpPr>
        <p:spPr bwMode="auto">
          <a:xfrm>
            <a:off x="2124075" y="1773238"/>
            <a:ext cx="5184775" cy="400110"/>
          </a:xfrm>
          <a:prstGeom prst="rect">
            <a:avLst/>
          </a:prstGeom>
          <a:noFill/>
          <a:ln w="9525">
            <a:noFill/>
            <a:miter lim="800000"/>
            <a:headEnd/>
            <a:tailEnd/>
          </a:ln>
        </p:spPr>
        <p:txBody>
          <a:bodyPr>
            <a:spAutoFit/>
          </a:bodyPr>
          <a:lstStyle/>
          <a:p>
            <a:pPr>
              <a:spcBef>
                <a:spcPct val="50000"/>
              </a:spcBef>
            </a:pPr>
            <a:r>
              <a:rPr lang="el-GR" sz="2000" dirty="0">
                <a:latin typeface="Calibri" pitchFamily="34" charset="0"/>
                <a:cs typeface="Calibri" pitchFamily="34" charset="0"/>
              </a:rPr>
              <a:t>… με ζάχαρη και καφέ</a:t>
            </a:r>
          </a:p>
        </p:txBody>
      </p:sp>
      <p:pic>
        <p:nvPicPr>
          <p:cNvPr id="15367" name="Picture 7" descr="2-8-lab1B"/>
          <p:cNvPicPr>
            <a:picLocks noChangeAspect="1" noChangeArrowheads="1"/>
          </p:cNvPicPr>
          <p:nvPr/>
        </p:nvPicPr>
        <p:blipFill>
          <a:blip r:embed="rId2" cstate="print"/>
          <a:srcRect/>
          <a:stretch>
            <a:fillRect/>
          </a:stretch>
        </p:blipFill>
        <p:spPr bwMode="auto">
          <a:xfrm>
            <a:off x="1979712" y="2420888"/>
            <a:ext cx="4824412" cy="3168650"/>
          </a:xfrm>
          <a:prstGeom prst="rect">
            <a:avLst/>
          </a:prstGeom>
          <a:noFill/>
          <a:ln w="9525">
            <a:noFill/>
            <a:miter lim="800000"/>
            <a:headEnd/>
            <a:tailEnd/>
          </a:ln>
        </p:spPr>
      </p:pic>
      <p:sp>
        <p:nvSpPr>
          <p:cNvPr id="5" name="4 - Θέση αριθμού διαφάνειας"/>
          <p:cNvSpPr>
            <a:spLocks noGrp="1"/>
          </p:cNvSpPr>
          <p:nvPr>
            <p:ph type="sldNum" sz="quarter" idx="12"/>
          </p:nvPr>
        </p:nvSpPr>
        <p:spPr/>
        <p:txBody>
          <a:bodyPr/>
          <a:lstStyle/>
          <a:p>
            <a:pPr>
              <a:defRPr/>
            </a:pPr>
            <a:fld id="{CB394DEF-E46D-4AD7-83E0-2CACDA251F3E}" type="slidenum">
              <a:rPr lang="el-GR" smtClean="0">
                <a:solidFill>
                  <a:srgbClr val="000000"/>
                </a:solidFill>
              </a:rPr>
              <a:pPr>
                <a:defRPr/>
              </a:pPr>
              <a:t>5</a:t>
            </a:fld>
            <a:endParaRPr lang="el-GR">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365"/>
                                        </p:tgtEl>
                                        <p:attrNameLst>
                                          <p:attrName>style.visibility</p:attrName>
                                        </p:attrNameLst>
                                      </p:cBhvr>
                                      <p:to>
                                        <p:strVal val="visible"/>
                                      </p:to>
                                    </p:set>
                                    <p:animEffect transition="in" filter="dissolve">
                                      <p:cBhvr>
                                        <p:cTn id="7" dur="500"/>
                                        <p:tgtEl>
                                          <p:spTgt spid="15365"/>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childTnLst>
                                    <p:set>
                                      <p:cBhvr>
                                        <p:cTn id="11" dur="1" fill="hold">
                                          <p:stCondLst>
                                            <p:cond delay="0"/>
                                          </p:stCondLst>
                                        </p:cTn>
                                        <p:tgtEl>
                                          <p:spTgt spid="15367"/>
                                        </p:tgtEl>
                                        <p:attrNameLst>
                                          <p:attrName>style.visibility</p:attrName>
                                        </p:attrNameLst>
                                      </p:cBhvr>
                                      <p:to>
                                        <p:strVal val="visible"/>
                                      </p:to>
                                    </p:set>
                                    <p:anim calcmode="lin" valueType="num">
                                      <p:cBhvr>
                                        <p:cTn id="12" dur="500" fill="hold"/>
                                        <p:tgtEl>
                                          <p:spTgt spid="15367"/>
                                        </p:tgtEl>
                                        <p:attrNameLst>
                                          <p:attrName>ppt_w</p:attrName>
                                        </p:attrNameLst>
                                      </p:cBhvr>
                                      <p:tavLst>
                                        <p:tav tm="0">
                                          <p:val>
                                            <p:fltVal val="0"/>
                                          </p:val>
                                        </p:tav>
                                        <p:tav tm="100000">
                                          <p:val>
                                            <p:strVal val="#ppt_w"/>
                                          </p:val>
                                        </p:tav>
                                      </p:tavLst>
                                    </p:anim>
                                    <p:anim calcmode="lin" valueType="num">
                                      <p:cBhvr>
                                        <p:cTn id="13" dur="500" fill="hold"/>
                                        <p:tgtEl>
                                          <p:spTgt spid="1536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0"/>
          <p:cNvPicPr>
            <a:picLocks noChangeAspect="1" noChangeArrowheads="1"/>
          </p:cNvPicPr>
          <p:nvPr/>
        </p:nvPicPr>
        <p:blipFill>
          <a:blip r:embed="rId2" cstate="print"/>
          <a:srcRect/>
          <a:stretch>
            <a:fillRect/>
          </a:stretch>
        </p:blipFill>
        <p:spPr bwMode="auto">
          <a:xfrm>
            <a:off x="2843808" y="2708920"/>
            <a:ext cx="2959331" cy="2826328"/>
          </a:xfrm>
          <a:prstGeom prst="rect">
            <a:avLst/>
          </a:prstGeom>
          <a:noFill/>
          <a:ln w="9525">
            <a:noFill/>
            <a:miter lim="800000"/>
            <a:headEnd/>
            <a:tailEnd/>
          </a:ln>
          <a:effectLst/>
        </p:spPr>
      </p:pic>
      <p:sp>
        <p:nvSpPr>
          <p:cNvPr id="4" name="Text Box 4"/>
          <p:cNvSpPr txBox="1">
            <a:spLocks noChangeArrowheads="1"/>
          </p:cNvSpPr>
          <p:nvPr/>
        </p:nvSpPr>
        <p:spPr bwMode="auto">
          <a:xfrm>
            <a:off x="1042988" y="620713"/>
            <a:ext cx="7343775" cy="523220"/>
          </a:xfrm>
          <a:prstGeom prst="rect">
            <a:avLst/>
          </a:prstGeom>
          <a:noFill/>
          <a:ln w="9525">
            <a:noFill/>
            <a:miter lim="800000"/>
            <a:headEnd/>
            <a:tailEnd/>
          </a:ln>
        </p:spPr>
        <p:txBody>
          <a:bodyPr>
            <a:spAutoFit/>
          </a:bodyPr>
          <a:lstStyle/>
          <a:p>
            <a:pPr>
              <a:spcBef>
                <a:spcPct val="50000"/>
              </a:spcBef>
            </a:pPr>
            <a:r>
              <a:rPr lang="el-GR" sz="2800" dirty="0" smtClean="0">
                <a:latin typeface="Calibri" pitchFamily="34" charset="0"/>
                <a:cs typeface="Calibri" pitchFamily="34" charset="0"/>
              </a:rPr>
              <a:t>και ακόμη ένα …</a:t>
            </a:r>
            <a:endParaRPr lang="el-GR" sz="2800" dirty="0">
              <a:latin typeface="Calibri" pitchFamily="34" charset="0"/>
              <a:cs typeface="Calibri" pitchFamily="34" charset="0"/>
            </a:endParaRPr>
          </a:p>
        </p:txBody>
      </p:sp>
      <p:sp>
        <p:nvSpPr>
          <p:cNvPr id="5" name="Text Box 5"/>
          <p:cNvSpPr txBox="1">
            <a:spLocks noChangeArrowheads="1"/>
          </p:cNvSpPr>
          <p:nvPr/>
        </p:nvSpPr>
        <p:spPr bwMode="auto">
          <a:xfrm>
            <a:off x="827584" y="1773238"/>
            <a:ext cx="7488831" cy="400110"/>
          </a:xfrm>
          <a:prstGeom prst="rect">
            <a:avLst/>
          </a:prstGeom>
          <a:noFill/>
          <a:ln w="9525">
            <a:noFill/>
            <a:miter lim="800000"/>
            <a:headEnd/>
            <a:tailEnd/>
          </a:ln>
        </p:spPr>
        <p:txBody>
          <a:bodyPr wrap="square">
            <a:spAutoFit/>
          </a:bodyPr>
          <a:lstStyle/>
          <a:p>
            <a:pPr>
              <a:spcBef>
                <a:spcPct val="50000"/>
              </a:spcBef>
            </a:pPr>
            <a:r>
              <a:rPr lang="el-GR" sz="2000" dirty="0">
                <a:latin typeface="Calibri" pitchFamily="34" charset="0"/>
                <a:cs typeface="Calibri" pitchFamily="34" charset="0"/>
              </a:rPr>
              <a:t>… με </a:t>
            </a:r>
            <a:r>
              <a:rPr lang="el-GR" sz="2000" dirty="0" smtClean="0">
                <a:latin typeface="Calibri" pitchFamily="34" charset="0"/>
                <a:cs typeface="Calibri" pitchFamily="34" charset="0"/>
              </a:rPr>
              <a:t>χλωριούχο νάτριο (αλάτι) και ένυδρο θειικό χαλκό (γαλαζόπετρα)</a:t>
            </a:r>
            <a:endParaRPr lang="el-GR" sz="2000" dirty="0">
              <a:latin typeface="Calibri" pitchFamily="34" charset="0"/>
              <a:cs typeface="Calibri" pitchFamily="34" charset="0"/>
            </a:endParaRPr>
          </a:p>
        </p:txBody>
      </p:sp>
      <p:sp>
        <p:nvSpPr>
          <p:cNvPr id="6" name="5 - Θέση αριθμού διαφάνειας"/>
          <p:cNvSpPr>
            <a:spLocks noGrp="1"/>
          </p:cNvSpPr>
          <p:nvPr>
            <p:ph type="sldNum" sz="quarter" idx="12"/>
          </p:nvPr>
        </p:nvSpPr>
        <p:spPr/>
        <p:txBody>
          <a:bodyPr/>
          <a:lstStyle/>
          <a:p>
            <a:pPr>
              <a:defRPr/>
            </a:pPr>
            <a:fld id="{CB394DEF-E46D-4AD7-83E0-2CACDA251F3E}" type="slidenum">
              <a:rPr lang="el-GR" smtClean="0">
                <a:solidFill>
                  <a:srgbClr val="000000"/>
                </a:solidFill>
              </a:rPr>
              <a:pPr>
                <a:defRPr/>
              </a:pPr>
              <a:t>6</a:t>
            </a:fld>
            <a:endParaRPr lang="el-GR">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lide(fromBottom)">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5" name="Picture 4" descr="2-8-lab1"/>
          <p:cNvPicPr>
            <a:picLocks noChangeAspect="1" noChangeArrowheads="1"/>
          </p:cNvPicPr>
          <p:nvPr/>
        </p:nvPicPr>
        <p:blipFill>
          <a:blip r:embed="rId2" cstate="print"/>
          <a:srcRect/>
          <a:stretch>
            <a:fillRect/>
          </a:stretch>
        </p:blipFill>
        <p:spPr bwMode="auto">
          <a:xfrm>
            <a:off x="468313" y="2492375"/>
            <a:ext cx="3743325" cy="1652588"/>
          </a:xfrm>
          <a:prstGeom prst="rect">
            <a:avLst/>
          </a:prstGeom>
          <a:noFill/>
          <a:ln w="9525">
            <a:noFill/>
            <a:miter lim="800000"/>
            <a:headEnd/>
            <a:tailEnd/>
          </a:ln>
        </p:spPr>
      </p:pic>
      <p:pic>
        <p:nvPicPr>
          <p:cNvPr id="13316" name="Picture 5" descr="2-8-lab1B"/>
          <p:cNvPicPr>
            <a:picLocks noChangeAspect="1" noChangeArrowheads="1"/>
          </p:cNvPicPr>
          <p:nvPr/>
        </p:nvPicPr>
        <p:blipFill>
          <a:blip r:embed="rId3" cstate="print"/>
          <a:srcRect/>
          <a:stretch>
            <a:fillRect/>
          </a:stretch>
        </p:blipFill>
        <p:spPr bwMode="auto">
          <a:xfrm>
            <a:off x="4429125" y="2513013"/>
            <a:ext cx="2159000" cy="1631950"/>
          </a:xfrm>
          <a:prstGeom prst="rect">
            <a:avLst/>
          </a:prstGeom>
          <a:noFill/>
          <a:ln w="9525">
            <a:noFill/>
            <a:miter lim="800000"/>
            <a:headEnd/>
            <a:tailEnd/>
          </a:ln>
        </p:spPr>
      </p:pic>
      <p:sp>
        <p:nvSpPr>
          <p:cNvPr id="13317" name="Text Box 6"/>
          <p:cNvSpPr txBox="1">
            <a:spLocks noChangeArrowheads="1"/>
          </p:cNvSpPr>
          <p:nvPr/>
        </p:nvSpPr>
        <p:spPr bwMode="auto">
          <a:xfrm>
            <a:off x="395288" y="765175"/>
            <a:ext cx="8208962" cy="1015663"/>
          </a:xfrm>
          <a:prstGeom prst="rect">
            <a:avLst/>
          </a:prstGeom>
          <a:noFill/>
          <a:ln w="9525">
            <a:noFill/>
            <a:miter lim="800000"/>
            <a:headEnd/>
            <a:tailEnd/>
          </a:ln>
        </p:spPr>
        <p:txBody>
          <a:bodyPr>
            <a:spAutoFit/>
          </a:bodyPr>
          <a:lstStyle/>
          <a:p>
            <a:pPr>
              <a:spcBef>
                <a:spcPct val="50000"/>
              </a:spcBef>
            </a:pPr>
            <a:r>
              <a:rPr lang="el-GR" sz="2400" dirty="0">
                <a:latin typeface="Calibri" pitchFamily="34" charset="0"/>
                <a:cs typeface="Calibri" pitchFamily="34" charset="0"/>
              </a:rPr>
              <a:t>Ας παρατηρήσουμε προσεκτικά τα μείγματα.</a:t>
            </a:r>
          </a:p>
          <a:p>
            <a:pPr>
              <a:spcBef>
                <a:spcPct val="50000"/>
              </a:spcBef>
            </a:pPr>
            <a:r>
              <a:rPr lang="el-GR" sz="2400" dirty="0">
                <a:latin typeface="Calibri" pitchFamily="34" charset="0"/>
                <a:cs typeface="Calibri" pitchFamily="34" charset="0"/>
              </a:rPr>
              <a:t>Σε ορισμένα μπορούμε να διακρίνουμε τα συστατικά τους.</a:t>
            </a:r>
          </a:p>
        </p:txBody>
      </p:sp>
      <p:sp>
        <p:nvSpPr>
          <p:cNvPr id="16391" name="Line 7"/>
          <p:cNvSpPr>
            <a:spLocks noChangeShapeType="1"/>
          </p:cNvSpPr>
          <p:nvPr/>
        </p:nvSpPr>
        <p:spPr bwMode="auto">
          <a:xfrm flipV="1">
            <a:off x="684213" y="4221163"/>
            <a:ext cx="0" cy="720725"/>
          </a:xfrm>
          <a:prstGeom prst="line">
            <a:avLst/>
          </a:prstGeom>
          <a:noFill/>
          <a:ln w="9525">
            <a:solidFill>
              <a:schemeClr val="tx1"/>
            </a:solidFill>
            <a:round/>
            <a:headEnd/>
            <a:tailEnd type="triangle" w="med" len="med"/>
          </a:ln>
        </p:spPr>
        <p:txBody>
          <a:bodyPr/>
          <a:lstStyle/>
          <a:p>
            <a:endParaRPr lang="el-GR"/>
          </a:p>
        </p:txBody>
      </p:sp>
      <p:sp>
        <p:nvSpPr>
          <p:cNvPr id="16392" name="Line 8"/>
          <p:cNvSpPr>
            <a:spLocks noChangeShapeType="1"/>
          </p:cNvSpPr>
          <p:nvPr/>
        </p:nvSpPr>
        <p:spPr bwMode="auto">
          <a:xfrm flipV="1">
            <a:off x="2051050" y="4221163"/>
            <a:ext cx="0" cy="720725"/>
          </a:xfrm>
          <a:prstGeom prst="line">
            <a:avLst/>
          </a:prstGeom>
          <a:noFill/>
          <a:ln w="9525">
            <a:solidFill>
              <a:schemeClr val="tx1"/>
            </a:solidFill>
            <a:round/>
            <a:headEnd/>
            <a:tailEnd type="triangle" w="med" len="med"/>
          </a:ln>
        </p:spPr>
        <p:txBody>
          <a:bodyPr/>
          <a:lstStyle/>
          <a:p>
            <a:endParaRPr lang="el-GR"/>
          </a:p>
        </p:txBody>
      </p:sp>
      <p:sp>
        <p:nvSpPr>
          <p:cNvPr id="16393" name="Line 9"/>
          <p:cNvSpPr>
            <a:spLocks noChangeShapeType="1"/>
          </p:cNvSpPr>
          <p:nvPr/>
        </p:nvSpPr>
        <p:spPr bwMode="auto">
          <a:xfrm flipV="1">
            <a:off x="5508625" y="4221163"/>
            <a:ext cx="0" cy="720725"/>
          </a:xfrm>
          <a:prstGeom prst="line">
            <a:avLst/>
          </a:prstGeom>
          <a:noFill/>
          <a:ln w="9525">
            <a:solidFill>
              <a:schemeClr val="tx1"/>
            </a:solidFill>
            <a:round/>
            <a:headEnd/>
            <a:tailEnd type="triangle" w="med" len="med"/>
          </a:ln>
        </p:spPr>
        <p:txBody>
          <a:bodyPr/>
          <a:lstStyle/>
          <a:p>
            <a:endParaRPr lang="el-GR"/>
          </a:p>
        </p:txBody>
      </p:sp>
      <p:sp>
        <p:nvSpPr>
          <p:cNvPr id="16395" name="Text Box 11"/>
          <p:cNvSpPr txBox="1">
            <a:spLocks noChangeArrowheads="1"/>
          </p:cNvSpPr>
          <p:nvPr/>
        </p:nvSpPr>
        <p:spPr bwMode="auto">
          <a:xfrm>
            <a:off x="592138" y="5356225"/>
            <a:ext cx="5681042" cy="461665"/>
          </a:xfrm>
          <a:prstGeom prst="rect">
            <a:avLst/>
          </a:prstGeom>
          <a:noFill/>
          <a:ln w="9525">
            <a:noFill/>
            <a:miter lim="800000"/>
            <a:headEnd/>
            <a:tailEnd/>
          </a:ln>
        </p:spPr>
        <p:txBody>
          <a:bodyPr wrap="none">
            <a:spAutoFit/>
          </a:bodyPr>
          <a:lstStyle/>
          <a:p>
            <a:r>
              <a:rPr lang="el-GR" sz="2400" b="1" dirty="0">
                <a:latin typeface="Calibri" pitchFamily="34" charset="0"/>
                <a:cs typeface="Calibri" pitchFamily="34" charset="0"/>
              </a:rPr>
              <a:t>Τα μείγματα αυτά ονομάζονται </a:t>
            </a:r>
            <a:r>
              <a:rPr lang="el-GR" sz="2400" b="1" dirty="0">
                <a:solidFill>
                  <a:srgbClr val="FF3300"/>
                </a:solidFill>
                <a:latin typeface="Calibri" pitchFamily="34" charset="0"/>
                <a:cs typeface="Calibri" pitchFamily="34" charset="0"/>
              </a:rPr>
              <a:t>ετερογενή</a:t>
            </a:r>
            <a:r>
              <a:rPr lang="el-GR" sz="2400" b="1" dirty="0">
                <a:latin typeface="Calibri" pitchFamily="34" charset="0"/>
                <a:cs typeface="Calibri" pitchFamily="34" charset="0"/>
              </a:rPr>
              <a:t>.</a:t>
            </a:r>
          </a:p>
        </p:txBody>
      </p:sp>
      <p:pic>
        <p:nvPicPr>
          <p:cNvPr id="10" name="Picture 10"/>
          <p:cNvPicPr>
            <a:picLocks noChangeAspect="1" noChangeArrowheads="1"/>
          </p:cNvPicPr>
          <p:nvPr/>
        </p:nvPicPr>
        <p:blipFill>
          <a:blip r:embed="rId4" cstate="print"/>
          <a:srcRect/>
          <a:stretch>
            <a:fillRect/>
          </a:stretch>
        </p:blipFill>
        <p:spPr bwMode="auto">
          <a:xfrm>
            <a:off x="6804248" y="2348880"/>
            <a:ext cx="2016125" cy="2016125"/>
          </a:xfrm>
          <a:prstGeom prst="rect">
            <a:avLst/>
          </a:prstGeom>
          <a:noFill/>
          <a:ln w="9525">
            <a:noFill/>
            <a:miter lim="800000"/>
            <a:headEnd/>
            <a:tailEnd/>
          </a:ln>
          <a:effectLst/>
        </p:spPr>
      </p:pic>
      <p:sp>
        <p:nvSpPr>
          <p:cNvPr id="11" name="Line 9"/>
          <p:cNvSpPr>
            <a:spLocks noChangeShapeType="1"/>
          </p:cNvSpPr>
          <p:nvPr/>
        </p:nvSpPr>
        <p:spPr bwMode="auto">
          <a:xfrm flipV="1">
            <a:off x="7668344" y="4509120"/>
            <a:ext cx="0" cy="720725"/>
          </a:xfrm>
          <a:prstGeom prst="line">
            <a:avLst/>
          </a:prstGeom>
          <a:noFill/>
          <a:ln w="9525">
            <a:solidFill>
              <a:schemeClr val="tx1"/>
            </a:solidFill>
            <a:round/>
            <a:headEnd/>
            <a:tailEnd type="triangle" w="med" len="med"/>
          </a:ln>
        </p:spPr>
        <p:txBody>
          <a:bodyPr/>
          <a:lstStyle/>
          <a:p>
            <a:endParaRPr lang="el-GR"/>
          </a:p>
        </p:txBody>
      </p:sp>
      <p:sp>
        <p:nvSpPr>
          <p:cNvPr id="12" name="11 - Θέση αριθμού διαφάνειας"/>
          <p:cNvSpPr>
            <a:spLocks noGrp="1"/>
          </p:cNvSpPr>
          <p:nvPr>
            <p:ph type="sldNum" sz="quarter" idx="12"/>
          </p:nvPr>
        </p:nvSpPr>
        <p:spPr/>
        <p:txBody>
          <a:bodyPr/>
          <a:lstStyle/>
          <a:p>
            <a:pPr>
              <a:defRPr/>
            </a:pPr>
            <a:fld id="{CB394DEF-E46D-4AD7-83E0-2CACDA251F3E}" type="slidenum">
              <a:rPr lang="el-GR" smtClean="0">
                <a:solidFill>
                  <a:srgbClr val="000000"/>
                </a:solidFill>
              </a:rPr>
              <a:pPr>
                <a:defRPr/>
              </a:pPr>
              <a:t>7</a:t>
            </a:fld>
            <a:endParaRPr lang="el-GR">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391"/>
                                        </p:tgtEl>
                                        <p:attrNameLst>
                                          <p:attrName>style.visibility</p:attrName>
                                        </p:attrNameLst>
                                      </p:cBhvr>
                                      <p:to>
                                        <p:strVal val="visible"/>
                                      </p:to>
                                    </p:set>
                                    <p:animEffect transition="in" filter="dissolve">
                                      <p:cBhvr>
                                        <p:cTn id="7" dur="500"/>
                                        <p:tgtEl>
                                          <p:spTgt spid="1639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392"/>
                                        </p:tgtEl>
                                        <p:attrNameLst>
                                          <p:attrName>style.visibility</p:attrName>
                                        </p:attrNameLst>
                                      </p:cBhvr>
                                      <p:to>
                                        <p:strVal val="visible"/>
                                      </p:to>
                                    </p:set>
                                    <p:animEffect transition="in" filter="dissolve">
                                      <p:cBhvr>
                                        <p:cTn id="12" dur="500"/>
                                        <p:tgtEl>
                                          <p:spTgt spid="1639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393"/>
                                        </p:tgtEl>
                                        <p:attrNameLst>
                                          <p:attrName>style.visibility</p:attrName>
                                        </p:attrNameLst>
                                      </p:cBhvr>
                                      <p:to>
                                        <p:strVal val="visible"/>
                                      </p:to>
                                    </p:set>
                                    <p:animEffect transition="in" filter="dissolve">
                                      <p:cBhvr>
                                        <p:cTn id="17" dur="500"/>
                                        <p:tgtEl>
                                          <p:spTgt spid="1639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395"/>
                                        </p:tgtEl>
                                        <p:attrNameLst>
                                          <p:attrName>style.visibility</p:attrName>
                                        </p:attrNameLst>
                                      </p:cBhvr>
                                      <p:to>
                                        <p:strVal val="visible"/>
                                      </p:to>
                                    </p:set>
                                    <p:animEffect transition="in" filter="dissolve">
                                      <p:cBhvr>
                                        <p:cTn id="27" dur="500"/>
                                        <p:tgtEl>
                                          <p:spTgt spid="163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1" grpId="0" animBg="1"/>
      <p:bldP spid="16392" grpId="0" animBg="1"/>
      <p:bldP spid="16393" grpId="0" animBg="1"/>
      <p:bldP spid="16395" grpId="0" autoUpdateAnimBg="0"/>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1196752"/>
            <a:ext cx="3995936" cy="2163763"/>
          </a:xfrm>
        </p:spPr>
        <p:txBody>
          <a:bodyPr/>
          <a:lstStyle/>
          <a:p>
            <a:r>
              <a:rPr lang="el-GR" sz="2400" dirty="0">
                <a:latin typeface="Calibri" pitchFamily="34" charset="0"/>
                <a:cs typeface="Calibri" pitchFamily="34" charset="0"/>
              </a:rPr>
              <a:t>Μείγματα που τα συστατικά τους είναι διακριτά (έστω και με μικροσκόπιο) λέγονται </a:t>
            </a:r>
            <a:r>
              <a:rPr lang="el-GR" sz="2400" b="1" dirty="0">
                <a:latin typeface="Calibri" pitchFamily="34" charset="0"/>
                <a:cs typeface="Calibri" pitchFamily="34" charset="0"/>
              </a:rPr>
              <a:t>ετερογενή.</a:t>
            </a:r>
          </a:p>
        </p:txBody>
      </p:sp>
      <p:pic>
        <p:nvPicPr>
          <p:cNvPr id="9221" name="Picture 5" descr="Clipboard03"/>
          <p:cNvPicPr>
            <a:picLocks noChangeAspect="1" noChangeArrowheads="1"/>
          </p:cNvPicPr>
          <p:nvPr/>
        </p:nvPicPr>
        <p:blipFill>
          <a:blip r:embed="rId3" cstate="print"/>
          <a:srcRect/>
          <a:stretch>
            <a:fillRect/>
          </a:stretch>
        </p:blipFill>
        <p:spPr bwMode="auto">
          <a:xfrm>
            <a:off x="5796136" y="2420888"/>
            <a:ext cx="2667000" cy="2209800"/>
          </a:xfrm>
          <a:prstGeom prst="rect">
            <a:avLst/>
          </a:prstGeom>
          <a:noFill/>
        </p:spPr>
      </p:pic>
      <p:pic>
        <p:nvPicPr>
          <p:cNvPr id="9220" name="Picture 4" descr="Clipboard01"/>
          <p:cNvPicPr>
            <a:picLocks noChangeAspect="1" noChangeArrowheads="1"/>
          </p:cNvPicPr>
          <p:nvPr/>
        </p:nvPicPr>
        <p:blipFill>
          <a:blip r:embed="rId4" cstate="print"/>
          <a:srcRect/>
          <a:stretch>
            <a:fillRect/>
          </a:stretch>
        </p:blipFill>
        <p:spPr bwMode="auto">
          <a:xfrm>
            <a:off x="4427984" y="404664"/>
            <a:ext cx="2286000" cy="1758950"/>
          </a:xfrm>
          <a:prstGeom prst="rect">
            <a:avLst/>
          </a:prstGeom>
          <a:noFill/>
        </p:spPr>
      </p:pic>
      <p:pic>
        <p:nvPicPr>
          <p:cNvPr id="9222" name="Picture 6" descr="blood-test-tube-lab"/>
          <p:cNvPicPr>
            <a:picLocks noChangeAspect="1" noChangeArrowheads="1"/>
          </p:cNvPicPr>
          <p:nvPr/>
        </p:nvPicPr>
        <p:blipFill>
          <a:blip r:embed="rId5" cstate="print"/>
          <a:srcRect/>
          <a:stretch>
            <a:fillRect/>
          </a:stretch>
        </p:blipFill>
        <p:spPr bwMode="auto">
          <a:xfrm>
            <a:off x="3851920" y="4725144"/>
            <a:ext cx="1673352" cy="1673352"/>
          </a:xfrm>
          <a:prstGeom prst="rect">
            <a:avLst/>
          </a:prstGeom>
          <a:noFill/>
        </p:spPr>
      </p:pic>
      <p:pic>
        <p:nvPicPr>
          <p:cNvPr id="9223" name="Picture 7" descr="Clipboard04"/>
          <p:cNvPicPr>
            <a:picLocks noChangeAspect="1" noChangeArrowheads="1"/>
          </p:cNvPicPr>
          <p:nvPr/>
        </p:nvPicPr>
        <p:blipFill>
          <a:blip r:embed="rId6" cstate="print"/>
          <a:srcRect/>
          <a:stretch>
            <a:fillRect/>
          </a:stretch>
        </p:blipFill>
        <p:spPr bwMode="auto">
          <a:xfrm>
            <a:off x="6588224" y="4869160"/>
            <a:ext cx="1643063" cy="1585912"/>
          </a:xfrm>
          <a:prstGeom prst="rect">
            <a:avLst/>
          </a:prstGeom>
          <a:noFill/>
        </p:spPr>
      </p:pic>
      <p:sp>
        <p:nvSpPr>
          <p:cNvPr id="9228" name="Rectangle 12"/>
          <p:cNvSpPr>
            <a:spLocks noChangeArrowheads="1"/>
          </p:cNvSpPr>
          <p:nvPr/>
        </p:nvSpPr>
        <p:spPr bwMode="auto">
          <a:xfrm>
            <a:off x="467544" y="3284984"/>
            <a:ext cx="3810000" cy="990600"/>
          </a:xfrm>
          <a:prstGeom prst="rect">
            <a:avLst/>
          </a:prstGeom>
          <a:noFill/>
          <a:ln w="9525">
            <a:noFill/>
            <a:miter lim="800000"/>
            <a:headEnd/>
            <a:tailEnd/>
          </a:ln>
          <a:effectLst/>
        </p:spPr>
        <p:txBody>
          <a:bodyPr anchor="ctr"/>
          <a:lstStyle/>
          <a:p>
            <a:pPr algn="ctr"/>
            <a:r>
              <a:rPr lang="el-GR" sz="2000" dirty="0">
                <a:solidFill>
                  <a:srgbClr val="A50021"/>
                </a:solidFill>
              </a:rPr>
              <a:t>στα ετερογενή μείγματα  βλέπουμε περισσότερες από μια ΦΑΣΕΙΣ</a:t>
            </a:r>
            <a:endParaRPr lang="el-GR" sz="2000" b="1" dirty="0">
              <a:solidFill>
                <a:srgbClr val="A50021"/>
              </a:solidFill>
            </a:endParaRPr>
          </a:p>
        </p:txBody>
      </p:sp>
      <p:pic>
        <p:nvPicPr>
          <p:cNvPr id="11" name="Picture 26" descr="lab_cells"/>
          <p:cNvPicPr>
            <a:picLocks noChangeAspect="1" noChangeArrowheads="1"/>
          </p:cNvPicPr>
          <p:nvPr/>
        </p:nvPicPr>
        <p:blipFill>
          <a:blip r:embed="rId7" cstate="print"/>
          <a:srcRect/>
          <a:stretch>
            <a:fillRect/>
          </a:stretch>
        </p:blipFill>
        <p:spPr bwMode="auto">
          <a:xfrm>
            <a:off x="1331640" y="4725144"/>
            <a:ext cx="2511743" cy="1654493"/>
          </a:xfrm>
          <a:prstGeom prst="rect">
            <a:avLst/>
          </a:prstGeom>
          <a:noFill/>
        </p:spPr>
      </p:pic>
      <p:sp>
        <p:nvSpPr>
          <p:cNvPr id="12" name="11 - Ορθογώνιο"/>
          <p:cNvSpPr/>
          <p:nvPr/>
        </p:nvSpPr>
        <p:spPr>
          <a:xfrm>
            <a:off x="3851920" y="6021288"/>
            <a:ext cx="603050" cy="338554"/>
          </a:xfrm>
          <a:prstGeom prst="rect">
            <a:avLst/>
          </a:prstGeom>
        </p:spPr>
        <p:txBody>
          <a:bodyPr wrap="none">
            <a:spAutoFit/>
          </a:bodyPr>
          <a:lstStyle/>
          <a:p>
            <a:r>
              <a:rPr lang="el-GR" sz="1600" dirty="0" smtClean="0"/>
              <a:t>Αίμα</a:t>
            </a:r>
            <a:endParaRPr lang="el-GR" sz="1600" dirty="0"/>
          </a:p>
        </p:txBody>
      </p:sp>
      <p:sp>
        <p:nvSpPr>
          <p:cNvPr id="10" name="9 - Θέση αριθμού διαφάνειας"/>
          <p:cNvSpPr>
            <a:spLocks noGrp="1"/>
          </p:cNvSpPr>
          <p:nvPr>
            <p:ph type="sldNum" sz="quarter" idx="12"/>
          </p:nvPr>
        </p:nvSpPr>
        <p:spPr/>
        <p:txBody>
          <a:bodyPr/>
          <a:lstStyle/>
          <a:p>
            <a:pPr>
              <a:defRPr/>
            </a:pPr>
            <a:fld id="{BF98D9E8-A157-407C-BB7E-A76CBE4B2B5B}" type="slidenum">
              <a:rPr lang="el-GR" smtClean="0">
                <a:solidFill>
                  <a:srgbClr val="000000"/>
                </a:solidFill>
              </a:rPr>
              <a:pPr>
                <a:defRPr/>
              </a:pPr>
              <a:t>8</a:t>
            </a:fld>
            <a:endParaRPr lang="el-GR">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28"/>
                                        </p:tgtEl>
                                        <p:attrNameLst>
                                          <p:attrName>style.visibility</p:attrName>
                                        </p:attrNameLst>
                                      </p:cBhvr>
                                      <p:to>
                                        <p:strVal val="visible"/>
                                      </p:to>
                                    </p:set>
                                    <p:anim calcmode="lin" valueType="num">
                                      <p:cBhvr additive="base">
                                        <p:cTn id="7" dur="500" fill="hold"/>
                                        <p:tgtEl>
                                          <p:spTgt spid="9228"/>
                                        </p:tgtEl>
                                        <p:attrNameLst>
                                          <p:attrName>ppt_x</p:attrName>
                                        </p:attrNameLst>
                                      </p:cBhvr>
                                      <p:tavLst>
                                        <p:tav tm="0">
                                          <p:val>
                                            <p:strVal val="0-#ppt_w/2"/>
                                          </p:val>
                                        </p:tav>
                                        <p:tav tm="100000">
                                          <p:val>
                                            <p:strVal val="#ppt_x"/>
                                          </p:val>
                                        </p:tav>
                                      </p:tavLst>
                                    </p:anim>
                                    <p:anim calcmode="lin" valueType="num">
                                      <p:cBhvr additive="base">
                                        <p:cTn id="8" dur="500" fill="hold"/>
                                        <p:tgtEl>
                                          <p:spTgt spid="92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4" descr="2-8-lab1"/>
          <p:cNvPicPr>
            <a:picLocks noChangeAspect="1" noChangeArrowheads="1"/>
          </p:cNvPicPr>
          <p:nvPr/>
        </p:nvPicPr>
        <p:blipFill>
          <a:blip r:embed="rId2" cstate="print"/>
          <a:srcRect/>
          <a:stretch>
            <a:fillRect/>
          </a:stretch>
        </p:blipFill>
        <p:spPr bwMode="auto">
          <a:xfrm>
            <a:off x="468313" y="2492375"/>
            <a:ext cx="3743325" cy="1652588"/>
          </a:xfrm>
          <a:prstGeom prst="rect">
            <a:avLst/>
          </a:prstGeom>
          <a:noFill/>
          <a:ln w="9525">
            <a:noFill/>
            <a:miter lim="800000"/>
            <a:headEnd/>
            <a:tailEnd/>
          </a:ln>
        </p:spPr>
      </p:pic>
      <p:pic>
        <p:nvPicPr>
          <p:cNvPr id="14340" name="Picture 5" descr="2-8-lab1B"/>
          <p:cNvPicPr>
            <a:picLocks noChangeAspect="1" noChangeArrowheads="1"/>
          </p:cNvPicPr>
          <p:nvPr/>
        </p:nvPicPr>
        <p:blipFill>
          <a:blip r:embed="rId3" cstate="print"/>
          <a:srcRect/>
          <a:stretch>
            <a:fillRect/>
          </a:stretch>
        </p:blipFill>
        <p:spPr bwMode="auto">
          <a:xfrm>
            <a:off x="4429125" y="2513013"/>
            <a:ext cx="2159000" cy="1631950"/>
          </a:xfrm>
          <a:prstGeom prst="rect">
            <a:avLst/>
          </a:prstGeom>
          <a:noFill/>
          <a:ln w="9525">
            <a:noFill/>
            <a:miter lim="800000"/>
            <a:headEnd/>
            <a:tailEnd/>
          </a:ln>
        </p:spPr>
      </p:pic>
      <p:sp>
        <p:nvSpPr>
          <p:cNvPr id="14341" name="Text Box 6"/>
          <p:cNvSpPr txBox="1">
            <a:spLocks noChangeArrowheads="1"/>
          </p:cNvSpPr>
          <p:nvPr/>
        </p:nvSpPr>
        <p:spPr bwMode="auto">
          <a:xfrm>
            <a:off x="395288" y="765175"/>
            <a:ext cx="8208962" cy="830997"/>
          </a:xfrm>
          <a:prstGeom prst="rect">
            <a:avLst/>
          </a:prstGeom>
          <a:noFill/>
          <a:ln w="9525">
            <a:noFill/>
            <a:miter lim="800000"/>
            <a:headEnd/>
            <a:tailEnd/>
          </a:ln>
        </p:spPr>
        <p:txBody>
          <a:bodyPr>
            <a:spAutoFit/>
          </a:bodyPr>
          <a:lstStyle/>
          <a:p>
            <a:pPr>
              <a:spcBef>
                <a:spcPct val="50000"/>
              </a:spcBef>
            </a:pPr>
            <a:r>
              <a:rPr lang="el-GR" sz="2400" dirty="0">
                <a:latin typeface="Calibri" pitchFamily="34" charset="0"/>
                <a:cs typeface="Calibri" pitchFamily="34" charset="0"/>
              </a:rPr>
              <a:t>Στα υπόλοιπα δε μπορούμε να διακρίνουμε τα συστατικά </a:t>
            </a:r>
            <a:r>
              <a:rPr lang="el-GR" sz="2400" dirty="0" smtClean="0">
                <a:latin typeface="Calibri" pitchFamily="34" charset="0"/>
                <a:cs typeface="Calibri" pitchFamily="34" charset="0"/>
              </a:rPr>
              <a:t>τους (ακόμα και με το κοινό μικροσκόπιο)</a:t>
            </a:r>
            <a:endParaRPr lang="el-GR" sz="2400" dirty="0">
              <a:latin typeface="Calibri" pitchFamily="34" charset="0"/>
              <a:cs typeface="Calibri" pitchFamily="34" charset="0"/>
            </a:endParaRPr>
          </a:p>
        </p:txBody>
      </p:sp>
      <p:sp>
        <p:nvSpPr>
          <p:cNvPr id="17415" name="Line 7"/>
          <p:cNvSpPr>
            <a:spLocks noChangeShapeType="1"/>
          </p:cNvSpPr>
          <p:nvPr/>
        </p:nvSpPr>
        <p:spPr bwMode="auto">
          <a:xfrm flipV="1">
            <a:off x="1403350" y="4221163"/>
            <a:ext cx="0" cy="720725"/>
          </a:xfrm>
          <a:prstGeom prst="line">
            <a:avLst/>
          </a:prstGeom>
          <a:noFill/>
          <a:ln w="9525">
            <a:solidFill>
              <a:schemeClr val="tx1"/>
            </a:solidFill>
            <a:round/>
            <a:headEnd/>
            <a:tailEnd type="triangle" w="med" len="med"/>
          </a:ln>
        </p:spPr>
        <p:txBody>
          <a:bodyPr/>
          <a:lstStyle/>
          <a:p>
            <a:endParaRPr lang="el-GR"/>
          </a:p>
        </p:txBody>
      </p:sp>
      <p:sp>
        <p:nvSpPr>
          <p:cNvPr id="17416" name="Line 8"/>
          <p:cNvSpPr>
            <a:spLocks noChangeShapeType="1"/>
          </p:cNvSpPr>
          <p:nvPr/>
        </p:nvSpPr>
        <p:spPr bwMode="auto">
          <a:xfrm flipV="1">
            <a:off x="2627313" y="4221163"/>
            <a:ext cx="0" cy="720725"/>
          </a:xfrm>
          <a:prstGeom prst="line">
            <a:avLst/>
          </a:prstGeom>
          <a:noFill/>
          <a:ln w="9525">
            <a:solidFill>
              <a:schemeClr val="tx1"/>
            </a:solidFill>
            <a:round/>
            <a:headEnd/>
            <a:tailEnd type="triangle" w="med" len="med"/>
          </a:ln>
        </p:spPr>
        <p:txBody>
          <a:bodyPr/>
          <a:lstStyle/>
          <a:p>
            <a:endParaRPr lang="el-GR"/>
          </a:p>
        </p:txBody>
      </p:sp>
      <p:sp>
        <p:nvSpPr>
          <p:cNvPr id="17417" name="Line 9"/>
          <p:cNvSpPr>
            <a:spLocks noChangeShapeType="1"/>
          </p:cNvSpPr>
          <p:nvPr/>
        </p:nvSpPr>
        <p:spPr bwMode="auto">
          <a:xfrm flipV="1">
            <a:off x="3276600" y="4221163"/>
            <a:ext cx="0" cy="720725"/>
          </a:xfrm>
          <a:prstGeom prst="line">
            <a:avLst/>
          </a:prstGeom>
          <a:noFill/>
          <a:ln w="9525">
            <a:solidFill>
              <a:schemeClr val="tx1"/>
            </a:solidFill>
            <a:round/>
            <a:headEnd/>
            <a:tailEnd type="triangle" w="med" len="med"/>
          </a:ln>
        </p:spPr>
        <p:txBody>
          <a:bodyPr/>
          <a:lstStyle/>
          <a:p>
            <a:endParaRPr lang="el-GR"/>
          </a:p>
        </p:txBody>
      </p:sp>
      <p:sp>
        <p:nvSpPr>
          <p:cNvPr id="17418" name="Line 10"/>
          <p:cNvSpPr>
            <a:spLocks noChangeShapeType="1"/>
          </p:cNvSpPr>
          <p:nvPr/>
        </p:nvSpPr>
        <p:spPr bwMode="auto">
          <a:xfrm flipV="1">
            <a:off x="3924300" y="4221163"/>
            <a:ext cx="0" cy="720725"/>
          </a:xfrm>
          <a:prstGeom prst="line">
            <a:avLst/>
          </a:prstGeom>
          <a:noFill/>
          <a:ln w="9525">
            <a:solidFill>
              <a:schemeClr val="tx1"/>
            </a:solidFill>
            <a:round/>
            <a:headEnd/>
            <a:tailEnd type="triangle" w="med" len="med"/>
          </a:ln>
        </p:spPr>
        <p:txBody>
          <a:bodyPr/>
          <a:lstStyle/>
          <a:p>
            <a:endParaRPr lang="el-GR"/>
          </a:p>
        </p:txBody>
      </p:sp>
      <p:sp>
        <p:nvSpPr>
          <p:cNvPr id="17419" name="Text Box 11"/>
          <p:cNvSpPr txBox="1">
            <a:spLocks noChangeArrowheads="1"/>
          </p:cNvSpPr>
          <p:nvPr/>
        </p:nvSpPr>
        <p:spPr bwMode="auto">
          <a:xfrm>
            <a:off x="611188" y="5373688"/>
            <a:ext cx="7200900" cy="461665"/>
          </a:xfrm>
          <a:prstGeom prst="rect">
            <a:avLst/>
          </a:prstGeom>
          <a:noFill/>
          <a:ln w="9525">
            <a:noFill/>
            <a:miter lim="800000"/>
            <a:headEnd/>
            <a:tailEnd/>
          </a:ln>
        </p:spPr>
        <p:txBody>
          <a:bodyPr>
            <a:spAutoFit/>
          </a:bodyPr>
          <a:lstStyle/>
          <a:p>
            <a:r>
              <a:rPr lang="el-GR" sz="2400" b="1" dirty="0">
                <a:latin typeface="Calibri" pitchFamily="34" charset="0"/>
                <a:cs typeface="Calibri" pitchFamily="34" charset="0"/>
              </a:rPr>
              <a:t>Τα μείγματα αυτά ονομάζονται </a:t>
            </a:r>
            <a:r>
              <a:rPr lang="el-GR" sz="2400" b="1" dirty="0">
                <a:solidFill>
                  <a:srgbClr val="FF3300"/>
                </a:solidFill>
                <a:latin typeface="Calibri" pitchFamily="34" charset="0"/>
                <a:cs typeface="Calibri" pitchFamily="34" charset="0"/>
              </a:rPr>
              <a:t>ομογενή</a:t>
            </a:r>
            <a:r>
              <a:rPr lang="el-GR" sz="2400" b="1" dirty="0">
                <a:latin typeface="Calibri" pitchFamily="34" charset="0"/>
                <a:cs typeface="Calibri" pitchFamily="34" charset="0"/>
              </a:rPr>
              <a:t> ή </a:t>
            </a:r>
            <a:r>
              <a:rPr lang="el-GR" sz="2400" b="1" dirty="0">
                <a:solidFill>
                  <a:srgbClr val="FF3300"/>
                </a:solidFill>
                <a:latin typeface="Calibri" pitchFamily="34" charset="0"/>
                <a:cs typeface="Calibri" pitchFamily="34" charset="0"/>
              </a:rPr>
              <a:t>διαλύματα</a:t>
            </a:r>
          </a:p>
        </p:txBody>
      </p:sp>
      <p:pic>
        <p:nvPicPr>
          <p:cNvPr id="11" name="Picture 10"/>
          <p:cNvPicPr>
            <a:picLocks noChangeAspect="1" noChangeArrowheads="1"/>
          </p:cNvPicPr>
          <p:nvPr/>
        </p:nvPicPr>
        <p:blipFill>
          <a:blip r:embed="rId4" cstate="print"/>
          <a:srcRect/>
          <a:stretch>
            <a:fillRect/>
          </a:stretch>
        </p:blipFill>
        <p:spPr bwMode="auto">
          <a:xfrm>
            <a:off x="6804248" y="2348880"/>
            <a:ext cx="2016125" cy="2016125"/>
          </a:xfrm>
          <a:prstGeom prst="rect">
            <a:avLst/>
          </a:prstGeom>
          <a:noFill/>
          <a:ln w="9525">
            <a:noFill/>
            <a:miter lim="800000"/>
            <a:headEnd/>
            <a:tailEnd/>
          </a:ln>
          <a:effectLst/>
        </p:spPr>
      </p:pic>
      <p:sp>
        <p:nvSpPr>
          <p:cNvPr id="12" name="11 - Θέση αριθμού διαφάνειας"/>
          <p:cNvSpPr>
            <a:spLocks noGrp="1"/>
          </p:cNvSpPr>
          <p:nvPr>
            <p:ph type="sldNum" sz="quarter" idx="12"/>
          </p:nvPr>
        </p:nvSpPr>
        <p:spPr/>
        <p:txBody>
          <a:bodyPr/>
          <a:lstStyle/>
          <a:p>
            <a:pPr>
              <a:defRPr/>
            </a:pPr>
            <a:fld id="{CB394DEF-E46D-4AD7-83E0-2CACDA251F3E}" type="slidenum">
              <a:rPr lang="el-GR" smtClean="0">
                <a:solidFill>
                  <a:srgbClr val="000000"/>
                </a:solidFill>
              </a:rPr>
              <a:pPr>
                <a:defRPr/>
              </a:pPr>
              <a:t>9</a:t>
            </a:fld>
            <a:endParaRPr lang="el-GR">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415"/>
                                        </p:tgtEl>
                                        <p:attrNameLst>
                                          <p:attrName>style.visibility</p:attrName>
                                        </p:attrNameLst>
                                      </p:cBhvr>
                                      <p:to>
                                        <p:strVal val="visible"/>
                                      </p:to>
                                    </p:set>
                                    <p:animEffect transition="in" filter="dissolve">
                                      <p:cBhvr>
                                        <p:cTn id="7" dur="500"/>
                                        <p:tgtEl>
                                          <p:spTgt spid="1741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416"/>
                                        </p:tgtEl>
                                        <p:attrNameLst>
                                          <p:attrName>style.visibility</p:attrName>
                                        </p:attrNameLst>
                                      </p:cBhvr>
                                      <p:to>
                                        <p:strVal val="visible"/>
                                      </p:to>
                                    </p:set>
                                    <p:animEffect transition="in" filter="dissolve">
                                      <p:cBhvr>
                                        <p:cTn id="12" dur="500"/>
                                        <p:tgtEl>
                                          <p:spTgt spid="1741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417"/>
                                        </p:tgtEl>
                                        <p:attrNameLst>
                                          <p:attrName>style.visibility</p:attrName>
                                        </p:attrNameLst>
                                      </p:cBhvr>
                                      <p:to>
                                        <p:strVal val="visible"/>
                                      </p:to>
                                    </p:set>
                                    <p:animEffect transition="in" filter="dissolve">
                                      <p:cBhvr>
                                        <p:cTn id="17" dur="500"/>
                                        <p:tgtEl>
                                          <p:spTgt spid="1741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7418"/>
                                        </p:tgtEl>
                                        <p:attrNameLst>
                                          <p:attrName>style.visibility</p:attrName>
                                        </p:attrNameLst>
                                      </p:cBhvr>
                                      <p:to>
                                        <p:strVal val="visible"/>
                                      </p:to>
                                    </p:set>
                                    <p:animEffect transition="in" filter="dissolve">
                                      <p:cBhvr>
                                        <p:cTn id="22" dur="500"/>
                                        <p:tgtEl>
                                          <p:spTgt spid="17418"/>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7419"/>
                                        </p:tgtEl>
                                        <p:attrNameLst>
                                          <p:attrName>style.visibility</p:attrName>
                                        </p:attrNameLst>
                                      </p:cBhvr>
                                      <p:to>
                                        <p:strVal val="visible"/>
                                      </p:to>
                                    </p:set>
                                    <p:animEffect transition="in" filter="dissolve">
                                      <p:cBhvr>
                                        <p:cTn id="27" dur="500"/>
                                        <p:tgtEl>
                                          <p:spTgt spid="174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5" grpId="0" animBg="1"/>
      <p:bldP spid="17416" grpId="0" animBg="1"/>
      <p:bldP spid="17417" grpId="0" animBg="1"/>
      <p:bldP spid="17418" grpId="0" animBg="1"/>
      <p:bldP spid="17419" grpId="0" autoUpdateAnimBg="0"/>
    </p:bldLst>
  </p:timing>
</p:sld>
</file>

<file path=ppt/theme/theme1.xml><?xml version="1.0" encoding="utf-8"?>
<a:theme xmlns:a="http://schemas.openxmlformats.org/drawingml/2006/main" name="Προεπιλεγμένη σχεδίαση">
  <a:themeElements>
    <a:clrScheme name="Προεπιλεγμένη σχεδίασ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Προεπιλεγμένη σχεδίαση">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Προεπιλεγμένη σχεδίασ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Προεπιλεγμένη σχεδίαση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Προεπιλεγμένη σχεδίαση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Προεπιλεγμένη σχεδίαση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Προεπιλεγμένη σχεδίαση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Προεπιλεγμένη σχεδίαση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Προεπιλεγμένη σχεδίαση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Προεπιλεγμένη σχεδίαση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664</Words>
  <Application>Microsoft Office PowerPoint</Application>
  <PresentationFormat>Προβολή στην οθόνη (4:3)</PresentationFormat>
  <Paragraphs>110</Paragraphs>
  <Slides>16</Slides>
  <Notes>3</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Προεπιλεγμένη σχεδίαση</vt:lpstr>
      <vt:lpstr> Μείγματα</vt:lpstr>
      <vt:lpstr>Διαφάνεια 2</vt:lpstr>
      <vt:lpstr>Διαφάνεια 3</vt:lpstr>
      <vt:lpstr>Διαφάνεια 4</vt:lpstr>
      <vt:lpstr>Διαφάνεια 5</vt:lpstr>
      <vt:lpstr>Διαφάνεια 6</vt:lpstr>
      <vt:lpstr>Διαφάνεια 7</vt:lpstr>
      <vt:lpstr>Μείγματα που τα συστατικά τους είναι διακριτά (έστω και με μικροσκόπιο) λέγονται ετερογενή.</vt:lpstr>
      <vt:lpstr>Διαφάνεια 9</vt:lpstr>
      <vt:lpstr>Διαφάνεια 10</vt:lpstr>
      <vt:lpstr>Διαφάνεια 11</vt:lpstr>
      <vt:lpstr>Διαφάνεια 12</vt:lpstr>
      <vt:lpstr>Με λίγα λόγια</vt:lpstr>
      <vt:lpstr>Διαφάνεια 14</vt:lpstr>
      <vt:lpstr>Διαφάνεια 15</vt:lpstr>
      <vt:lpstr>Διαφάνεια 16</vt:lpstr>
    </vt:vector>
  </TitlesOfParts>
  <Company>Το όνομα της εταιρείας σας</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Το όνομα χρήστη σας</dc:creator>
  <cp:lastModifiedBy>ΔΙΟΝΥΣΗΣ</cp:lastModifiedBy>
  <cp:revision>25</cp:revision>
  <dcterms:created xsi:type="dcterms:W3CDTF">2020-10-31T16:08:58Z</dcterms:created>
  <dcterms:modified xsi:type="dcterms:W3CDTF">2024-10-21T07:43:15Z</dcterms:modified>
</cp:coreProperties>
</file>