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DB8D5-406A-49AA-AD11-7901FB6D5793}" type="datetimeFigureOut">
              <a:rPr lang="el-GR" smtClean="0"/>
              <a:t>17/2/2022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861D3-CCD5-4368-AF2F-102A1008BD3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7413498" cy="6510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Προβολή στην οθόνη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ΔΙΟΝΥΣΗΣ</dc:creator>
  <cp:lastModifiedBy>ΔΙΟΝΥΣΗΣ</cp:lastModifiedBy>
  <cp:revision>2</cp:revision>
  <dcterms:created xsi:type="dcterms:W3CDTF">2022-02-17T18:01:14Z</dcterms:created>
  <dcterms:modified xsi:type="dcterms:W3CDTF">2022-02-17T18:03:09Z</dcterms:modified>
</cp:coreProperties>
</file>