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7" r:id="rId5"/>
    <p:sldId id="270" r:id="rId6"/>
    <p:sldId id="261" r:id="rId7"/>
    <p:sldId id="260" r:id="rId8"/>
    <p:sldId id="266" r:id="rId9"/>
    <p:sldId id="265" r:id="rId10"/>
    <p:sldId id="264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A4C6-4C28-4B02-8D9C-B74D37AFB69B}" type="datetimeFigureOut">
              <a:rPr lang="el-GR" smtClean="0"/>
              <a:pPr/>
              <a:t>4/7/2019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63A5-1FD9-412C-9CC8-BCF6440842C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Μέτρηση Εμβαδού και Όγκου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όγκου υγρών</a:t>
            </a:r>
            <a:endParaRPr lang="el-GR" dirty="0"/>
          </a:p>
        </p:txBody>
      </p:sp>
      <p:pic>
        <p:nvPicPr>
          <p:cNvPr id="4098" name="Picture 2" descr="C:\Documents and Settings\tselentis\Επιφάνεια εργασίας\img1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469"/>
          <a:stretch>
            <a:fillRect/>
          </a:stretch>
        </p:blipFill>
        <p:spPr bwMode="auto">
          <a:xfrm>
            <a:off x="2843808" y="1484784"/>
            <a:ext cx="2308937" cy="506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όγκου στερεών</a:t>
            </a:r>
            <a:endParaRPr lang="el-GR" dirty="0"/>
          </a:p>
        </p:txBody>
      </p:sp>
      <p:pic>
        <p:nvPicPr>
          <p:cNvPr id="5122" name="Picture 2" descr="C:\Documents and Settings\tselentis\Επιφάνεια εργασίας\__1_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57350"/>
            <a:ext cx="363855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Εφάρμοσε τις γνώσεις σου και γράψε τεκμηριωμένες απαντήσεις στις ερωτήσεις που ακολουθούν: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dirty="0" smtClean="0"/>
              <a:t>    3 (σελ. 18)</a:t>
            </a:r>
          </a:p>
          <a:p>
            <a:pPr>
              <a:buNone/>
            </a:pPr>
            <a:r>
              <a:rPr lang="el-GR" sz="2400" dirty="0" smtClean="0"/>
              <a:t>      Πόσο νομίζεις ότι είναι το εμβαδόν της αίθουσας ; Να ελέγξεις την απάντησή σου μετρώντας τις διαστάσεις της  και υπολογίζοντάς το.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sz="2400" dirty="0" smtClean="0"/>
              <a:t>      4 (σελ. 18)</a:t>
            </a:r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l-GR" dirty="0" smtClean="0"/>
              <a:t> </a:t>
            </a:r>
            <a:r>
              <a:rPr lang="el-GR" sz="2400" dirty="0" smtClean="0"/>
              <a:t>Διαθέτεις έναν ογκομετρικό σωλήνα βαθμονομημένο σε cm</a:t>
            </a:r>
            <a:r>
              <a:rPr lang="el-GR" sz="2400" baseline="30000" dirty="0" smtClean="0"/>
              <a:t>3</a:t>
            </a:r>
            <a:r>
              <a:rPr lang="el-GR" sz="2400" dirty="0" smtClean="0"/>
              <a:t> (</a:t>
            </a:r>
            <a:r>
              <a:rPr lang="el-GR" sz="2400" dirty="0" err="1" smtClean="0"/>
              <a:t>mL</a:t>
            </a:r>
            <a:r>
              <a:rPr lang="el-GR" sz="2400" dirty="0" smtClean="0"/>
              <a:t>) και ένα κουτί με σκάγια. Πώς μπορείς με αυτόν τον ογκομετρικό σωλήνα να προσδιορίσεις τον όγκο κάθε σκαγιού;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Ασκήσεις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dirty="0" smtClean="0"/>
              <a:t>    1 (σελ. 19)</a:t>
            </a:r>
          </a:p>
          <a:p>
            <a:pPr>
              <a:buNone/>
            </a:pPr>
            <a:r>
              <a:rPr lang="el-GR" sz="2400" dirty="0" smtClean="0"/>
              <a:t>      Σε έναν άνθρωπο η επιφάνεια της μύτης του η οποία είναι ευαίσθητη στην ανίχνευση των οσμών είναι περίπου 480 mm</a:t>
            </a:r>
            <a:r>
              <a:rPr lang="el-GR" sz="2400" baseline="30000" dirty="0" smtClean="0"/>
              <a:t>2</a:t>
            </a:r>
            <a:r>
              <a:rPr lang="el-GR" sz="2400" dirty="0" smtClean="0"/>
              <a:t>. Να συγκρίνεις το μέγεθος της παραπάνω επιφάνειας με το αντίστοιχο της μύτης ενός κυνηγετικού σκύλου το οποίο είναι περίπου 65 cm</a:t>
            </a:r>
            <a:r>
              <a:rPr lang="el-GR" sz="2400" baseline="30000" dirty="0" smtClean="0"/>
              <a:t>2</a:t>
            </a:r>
            <a:r>
              <a:rPr lang="el-GR" sz="2400" dirty="0" smtClean="0"/>
              <a:t>.</a:t>
            </a:r>
            <a:endParaRPr lang="el-GR" sz="2400" b="1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Παράγωγα μεγέθη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       Τα μεγέθη που ορίζονται με απλές μαθηματικές σχέσεις από τα θεμελιώδη ονομάζονται </a:t>
            </a:r>
            <a:r>
              <a:rPr lang="el-GR" b="1" dirty="0" smtClean="0"/>
              <a:t>παράγωγα.</a:t>
            </a:r>
          </a:p>
          <a:p>
            <a:pPr>
              <a:buNone/>
            </a:pPr>
            <a:r>
              <a:rPr lang="el-GR" dirty="0" smtClean="0"/>
              <a:t>       Οι μονάδες τους μπορούν να εκφραστούν, με τις ίδιες μαθηματικές σχέσεις, μέσω των μονάδων των θεμελιωδών μεγεθών και ονομάζονται </a:t>
            </a:r>
            <a:r>
              <a:rPr lang="el-GR" b="1" dirty="0" smtClean="0"/>
              <a:t>παράγωγες μονάδες.</a:t>
            </a:r>
          </a:p>
          <a:p>
            <a:pPr>
              <a:buNone/>
            </a:pPr>
            <a:r>
              <a:rPr lang="el-GR" b="1" dirty="0" smtClean="0"/>
              <a:t>       </a:t>
            </a:r>
            <a:r>
              <a:rPr lang="el-GR" dirty="0" smtClean="0"/>
              <a:t>Από το θεμελιώδες μέγεθος </a:t>
            </a:r>
            <a:r>
              <a:rPr lang="el-GR" b="1" dirty="0" smtClean="0"/>
              <a:t>μήκος</a:t>
            </a:r>
            <a:r>
              <a:rPr lang="el-GR" dirty="0" smtClean="0"/>
              <a:t> προκύπτουν τα παράγωγα μεγέθη </a:t>
            </a:r>
            <a:r>
              <a:rPr lang="el-GR" b="1" dirty="0" smtClean="0"/>
              <a:t>εμβαδόν </a:t>
            </a:r>
            <a:r>
              <a:rPr lang="el-GR" dirty="0" smtClean="0"/>
              <a:t>και </a:t>
            </a:r>
            <a:r>
              <a:rPr lang="el-GR" b="1" dirty="0" smtClean="0"/>
              <a:t>όγκος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τετραγωνικό μέτρο :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endParaRPr lang="el-GR" dirty="0"/>
          </a:p>
        </p:txBody>
      </p:sp>
      <p:pic>
        <p:nvPicPr>
          <p:cNvPr id="2050" name="Picture 2" descr="C:\Documents and Settings\tselentis\Επιφάνεια εργασίας\canstock0374159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4953000" cy="470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Documents and Settings\tselentis\Επιφάνεια εργασίας\emva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096000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E:\ΦΥΣΙΚΗ Β\σάρωση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74736" cy="5431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κυβικό μέτρο :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endParaRPr lang="el-GR" dirty="0"/>
          </a:p>
        </p:txBody>
      </p:sp>
      <p:pic>
        <p:nvPicPr>
          <p:cNvPr id="3074" name="Picture 2" descr="C:\Documents and Settings\tselentis\Επιφάνεια εργασίας\cubic_met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4114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 descr="C:\Documents and Settings\tselentis\Επιφάνεια εργασίας\0005_1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391400" cy="3992880"/>
          </a:xfrm>
          <a:prstGeom prst="rect">
            <a:avLst/>
          </a:prstGeom>
          <a:noFill/>
        </p:spPr>
      </p:pic>
      <p:sp>
        <p:nvSpPr>
          <p:cNvPr id="4" name="3 - Στρογγυλεμένο ορθογώνιο"/>
          <p:cNvSpPr/>
          <p:nvPr/>
        </p:nvSpPr>
        <p:spPr>
          <a:xfrm>
            <a:off x="1043608" y="1412776"/>
            <a:ext cx="914400" cy="10584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 cm</a:t>
            </a:r>
            <a:r>
              <a:rPr lang="en-US" sz="2000" b="1" baseline="30000" dirty="0" smtClean="0"/>
              <a:t>3</a:t>
            </a:r>
          </a:p>
          <a:p>
            <a:pPr algn="ctr"/>
            <a:r>
              <a:rPr lang="en-US" sz="2000" b="1" dirty="0" smtClean="0"/>
              <a:t>1 ml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Documents and Settings\tselentis\Επιφάνεια εργασίας\og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858000" cy="288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Μέτρηση όγκου : μήκος Χ πλάτος Χ ύψος</a:t>
            </a:r>
            <a:endParaRPr lang="el-GR" sz="2800" dirty="0"/>
          </a:p>
        </p:txBody>
      </p:sp>
      <p:pic>
        <p:nvPicPr>
          <p:cNvPr id="6146" name="Picture 2" descr="C:\Documents and Settings\tselentis\Επιφάνεια εργασίας\volumetric-weigh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143500" cy="4269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198</Words>
  <Application>Microsoft Office PowerPoint</Application>
  <PresentationFormat>Προβολή στην οθόνη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Μέτρηση Εμβαδού και Όγκου</vt:lpstr>
      <vt:lpstr>Παράγωγα μεγέθη</vt:lpstr>
      <vt:lpstr>Το τετραγωνικό μέτρο : m2</vt:lpstr>
      <vt:lpstr>Διαφάνεια 4</vt:lpstr>
      <vt:lpstr>Διαφάνεια 5</vt:lpstr>
      <vt:lpstr>Το κυβικό μέτρο : m3</vt:lpstr>
      <vt:lpstr>Διαφάνεια 7</vt:lpstr>
      <vt:lpstr>Διαφάνεια 8</vt:lpstr>
      <vt:lpstr>Μέτρηση όγκου : μήκος Χ πλάτος Χ ύψος</vt:lpstr>
      <vt:lpstr>Μέτρηση όγκου υγρών</vt:lpstr>
      <vt:lpstr>Μέτρηση όγκου στερεών</vt:lpstr>
      <vt:lpstr>Εφάρμοσε τις γνώσεις σου και γράψε τεκμηριωμένες απαντήσεις στις ερωτήσεις που ακολουθούν: </vt:lpstr>
      <vt:lpstr>Διαφάνεια 13</vt:lpstr>
      <vt:lpstr>Ασκήσεις </vt:lpstr>
    </vt:vector>
  </TitlesOfParts>
  <Company>Το όνομα της εταιρείας σας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Το όνομα χρήστη σας</dc:creator>
  <cp:lastModifiedBy>Το όνομα χρήστη σας</cp:lastModifiedBy>
  <cp:revision>20</cp:revision>
  <dcterms:created xsi:type="dcterms:W3CDTF">2012-09-28T18:11:59Z</dcterms:created>
  <dcterms:modified xsi:type="dcterms:W3CDTF">2019-07-04T11:32:13Z</dcterms:modified>
</cp:coreProperties>
</file>