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3" r:id="rId2"/>
    <p:sldId id="264" r:id="rId3"/>
    <p:sldId id="265" r:id="rId4"/>
    <p:sldId id="266" r:id="rId5"/>
    <p:sldId id="275" r:id="rId6"/>
    <p:sldId id="267" r:id="rId7"/>
    <p:sldId id="260" r:id="rId8"/>
    <p:sldId id="276" r:id="rId9"/>
    <p:sldId id="261" r:id="rId10"/>
    <p:sldId id="277" r:id="rId11"/>
    <p:sldId id="278" r:id="rId12"/>
    <p:sldId id="279" r:id="rId13"/>
    <p:sldId id="268" r:id="rId14"/>
    <p:sldId id="269" r:id="rId15"/>
    <p:sldId id="270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1B00C-23AF-4872-A889-EE0B31847E1C}" type="datetimeFigureOut">
              <a:rPr lang="el-GR" smtClean="0"/>
              <a:pPr/>
              <a:t>10/11/2020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87508-F140-4B6D-8A3E-884CA683227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467F51-522A-4527-A441-FFEB6DA667CC}" type="slidenum">
              <a:rPr lang="el-GR"/>
              <a:pPr/>
              <a:t>1</a:t>
            </a:fld>
            <a:endParaRPr lang="el-GR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2E1C23-9D5A-4734-B28A-4498A75A20D1}" type="slidenum">
              <a:rPr lang="el-GR"/>
              <a:pPr/>
              <a:t>2</a:t>
            </a:fld>
            <a:endParaRPr lang="el-GR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1A5934-1232-4FD6-80E2-7C7FCEA89A43}" type="slidenum">
              <a:rPr lang="el-GR"/>
              <a:pPr/>
              <a:t>3</a:t>
            </a:fld>
            <a:endParaRPr lang="el-GR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11E67C-76FA-4C1E-AF19-FCACDA44C48F}" type="slidenum">
              <a:rPr lang="el-GR"/>
              <a:pPr/>
              <a:t>4</a:t>
            </a:fld>
            <a:endParaRPr lang="el-GR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871915-DB12-44D9-9202-4624465F9EFE}" type="slidenum">
              <a:rPr lang="el-GR"/>
              <a:pPr/>
              <a:t>6</a:t>
            </a:fld>
            <a:endParaRPr lang="el-GR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DFA97F-7608-487B-8857-117CEADA2EED}" type="slidenum">
              <a:rPr lang="el-GR"/>
              <a:pPr/>
              <a:t>13</a:t>
            </a:fld>
            <a:endParaRPr lang="el-GR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F87FCA-43DC-418A-AD7B-C92F93050C87}" type="slidenum">
              <a:rPr lang="el-GR"/>
              <a:pPr/>
              <a:t>14</a:t>
            </a:fld>
            <a:endParaRPr lang="el-GR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84BB3B-1E36-4252-A66A-74FFA5D5A2FD}" type="slidenum">
              <a:rPr lang="el-GR"/>
              <a:pPr/>
              <a:t>15</a:t>
            </a:fld>
            <a:endParaRPr lang="el-GR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15B9-3FC4-445C-BF0C-5B3944C830B6}" type="datetimeFigureOut">
              <a:rPr lang="el-GR" smtClean="0"/>
              <a:pPr/>
              <a:t>10/11/2020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DED5-47F5-432E-8048-46EC65F678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15B9-3FC4-445C-BF0C-5B3944C830B6}" type="datetimeFigureOut">
              <a:rPr lang="el-GR" smtClean="0"/>
              <a:pPr/>
              <a:t>10/11/2020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DED5-47F5-432E-8048-46EC65F678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15B9-3FC4-445C-BF0C-5B3944C830B6}" type="datetimeFigureOut">
              <a:rPr lang="el-GR" smtClean="0"/>
              <a:pPr/>
              <a:t>10/11/2020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DED5-47F5-432E-8048-46EC65F678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Τίτλος και Κείμενο επάνω από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CCACEDA-29D6-4F91-A5FD-F1011BCD8CC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B91E303-0C9E-424B-9FE7-EF6BD019F46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15B9-3FC4-445C-BF0C-5B3944C830B6}" type="datetimeFigureOut">
              <a:rPr lang="el-GR" smtClean="0"/>
              <a:pPr/>
              <a:t>10/11/2020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DED5-47F5-432E-8048-46EC65F678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15B9-3FC4-445C-BF0C-5B3944C830B6}" type="datetimeFigureOut">
              <a:rPr lang="el-GR" smtClean="0"/>
              <a:pPr/>
              <a:t>10/11/2020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DED5-47F5-432E-8048-46EC65F678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15B9-3FC4-445C-BF0C-5B3944C830B6}" type="datetimeFigureOut">
              <a:rPr lang="el-GR" smtClean="0"/>
              <a:pPr/>
              <a:t>10/11/2020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DED5-47F5-432E-8048-46EC65F678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15B9-3FC4-445C-BF0C-5B3944C830B6}" type="datetimeFigureOut">
              <a:rPr lang="el-GR" smtClean="0"/>
              <a:pPr/>
              <a:t>10/11/2020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DED5-47F5-432E-8048-46EC65F678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15B9-3FC4-445C-BF0C-5B3944C830B6}" type="datetimeFigureOut">
              <a:rPr lang="el-GR" smtClean="0"/>
              <a:pPr/>
              <a:t>10/11/2020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DED5-47F5-432E-8048-46EC65F678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15B9-3FC4-445C-BF0C-5B3944C830B6}" type="datetimeFigureOut">
              <a:rPr lang="el-GR" smtClean="0"/>
              <a:pPr/>
              <a:t>10/11/2020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DED5-47F5-432E-8048-46EC65F678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15B9-3FC4-445C-BF0C-5B3944C830B6}" type="datetimeFigureOut">
              <a:rPr lang="el-GR" smtClean="0"/>
              <a:pPr/>
              <a:t>10/11/2020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DED5-47F5-432E-8048-46EC65F678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15B9-3FC4-445C-BF0C-5B3944C830B6}" type="datetimeFigureOut">
              <a:rPr lang="el-GR" smtClean="0"/>
              <a:pPr/>
              <a:t>10/11/2020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DED5-47F5-432E-8048-46EC65F678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15B9-3FC4-445C-BF0C-5B3944C830B6}" type="datetimeFigureOut">
              <a:rPr lang="el-GR" smtClean="0"/>
              <a:pPr/>
              <a:t>10/11/2020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9DED5-47F5-432E-8048-46EC65F6783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7772400" cy="1736725"/>
          </a:xfrm>
        </p:spPr>
        <p:txBody>
          <a:bodyPr/>
          <a:lstStyle/>
          <a:p>
            <a:r>
              <a:rPr lang="el-GR" dirty="0"/>
              <a:t> </a:t>
            </a:r>
            <a:r>
              <a:rPr lang="el-GR" sz="3600" b="1" dirty="0"/>
              <a:t>2.2</a:t>
            </a:r>
            <a:r>
              <a:rPr lang="en-US" sz="3600" b="1" dirty="0"/>
              <a:t> </a:t>
            </a:r>
            <a:r>
              <a:rPr lang="el-GR" sz="3600" b="1" dirty="0"/>
              <a:t> Η έννοια της ταχύτητας</a:t>
            </a:r>
            <a:r>
              <a:rPr lang="el-GR" dirty="0"/>
              <a:t> </a:t>
            </a:r>
          </a:p>
        </p:txBody>
      </p:sp>
      <p:sp>
        <p:nvSpPr>
          <p:cNvPr id="2053" name="AutoShape 5" descr="Z"/>
          <p:cNvSpPr>
            <a:spLocks noChangeAspect="1" noChangeArrowheads="1"/>
          </p:cNvSpPr>
          <p:nvPr/>
        </p:nvSpPr>
        <p:spPr bwMode="auto">
          <a:xfrm>
            <a:off x="63500" y="-20638"/>
            <a:ext cx="1790700" cy="1343026"/>
          </a:xfrm>
          <a:prstGeom prst="rect">
            <a:avLst/>
          </a:prstGeom>
          <a:noFill/>
        </p:spPr>
        <p:txBody>
          <a:bodyPr/>
          <a:lstStyle/>
          <a:p>
            <a:endParaRPr lang="el-GR"/>
          </a:p>
        </p:txBody>
      </p:sp>
      <p:pic>
        <p:nvPicPr>
          <p:cNvPr id="2055" name="Picture 7" descr="High%20Velocity%20Cheeta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564904"/>
            <a:ext cx="4127500" cy="309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 rot="5101425">
            <a:off x="-1770919" y="2385460"/>
            <a:ext cx="5840656" cy="2085863"/>
          </a:xfrm>
          <a:custGeom>
            <a:avLst/>
            <a:gdLst>
              <a:gd name="connsiteX0" fmla="*/ 0 w 6712344"/>
              <a:gd name="connsiteY0" fmla="*/ 643943 h 2451842"/>
              <a:gd name="connsiteX1" fmla="*/ 115910 w 6712344"/>
              <a:gd name="connsiteY1" fmla="*/ 592428 h 2451842"/>
              <a:gd name="connsiteX2" fmla="*/ 154546 w 6712344"/>
              <a:gd name="connsiteY2" fmla="*/ 579549 h 2451842"/>
              <a:gd name="connsiteX3" fmla="*/ 193183 w 6712344"/>
              <a:gd name="connsiteY3" fmla="*/ 566670 h 2451842"/>
              <a:gd name="connsiteX4" fmla="*/ 296214 w 6712344"/>
              <a:gd name="connsiteY4" fmla="*/ 579549 h 2451842"/>
              <a:gd name="connsiteX5" fmla="*/ 373487 w 6712344"/>
              <a:gd name="connsiteY5" fmla="*/ 605307 h 2451842"/>
              <a:gd name="connsiteX6" fmla="*/ 412124 w 6712344"/>
              <a:gd name="connsiteY6" fmla="*/ 618185 h 2451842"/>
              <a:gd name="connsiteX7" fmla="*/ 450760 w 6712344"/>
              <a:gd name="connsiteY7" fmla="*/ 631064 h 2451842"/>
              <a:gd name="connsiteX8" fmla="*/ 489397 w 6712344"/>
              <a:gd name="connsiteY8" fmla="*/ 656822 h 2451842"/>
              <a:gd name="connsiteX9" fmla="*/ 669701 w 6712344"/>
              <a:gd name="connsiteY9" fmla="*/ 695459 h 2451842"/>
              <a:gd name="connsiteX10" fmla="*/ 901521 w 6712344"/>
              <a:gd name="connsiteY10" fmla="*/ 682580 h 2451842"/>
              <a:gd name="connsiteX11" fmla="*/ 1004552 w 6712344"/>
              <a:gd name="connsiteY11" fmla="*/ 656822 h 2451842"/>
              <a:gd name="connsiteX12" fmla="*/ 1056067 w 6712344"/>
              <a:gd name="connsiteY12" fmla="*/ 643943 h 2451842"/>
              <a:gd name="connsiteX13" fmla="*/ 1107583 w 6712344"/>
              <a:gd name="connsiteY13" fmla="*/ 631064 h 2451842"/>
              <a:gd name="connsiteX14" fmla="*/ 1146219 w 6712344"/>
              <a:gd name="connsiteY14" fmla="*/ 618185 h 2451842"/>
              <a:gd name="connsiteX15" fmla="*/ 3078050 w 6712344"/>
              <a:gd name="connsiteY15" fmla="*/ 566670 h 2451842"/>
              <a:gd name="connsiteX16" fmla="*/ 3155324 w 6712344"/>
              <a:gd name="connsiteY16" fmla="*/ 540912 h 2451842"/>
              <a:gd name="connsiteX17" fmla="*/ 3193960 w 6712344"/>
              <a:gd name="connsiteY17" fmla="*/ 515154 h 2451842"/>
              <a:gd name="connsiteX18" fmla="*/ 3219718 w 6712344"/>
              <a:gd name="connsiteY18" fmla="*/ 476518 h 2451842"/>
              <a:gd name="connsiteX19" fmla="*/ 3258355 w 6712344"/>
              <a:gd name="connsiteY19" fmla="*/ 463639 h 2451842"/>
              <a:gd name="connsiteX20" fmla="*/ 3335628 w 6712344"/>
              <a:gd name="connsiteY20" fmla="*/ 412123 h 2451842"/>
              <a:gd name="connsiteX21" fmla="*/ 3374265 w 6712344"/>
              <a:gd name="connsiteY21" fmla="*/ 386366 h 2451842"/>
              <a:gd name="connsiteX22" fmla="*/ 3412901 w 6712344"/>
              <a:gd name="connsiteY22" fmla="*/ 373487 h 2451842"/>
              <a:gd name="connsiteX23" fmla="*/ 3451538 w 6712344"/>
              <a:gd name="connsiteY23" fmla="*/ 347729 h 2451842"/>
              <a:gd name="connsiteX24" fmla="*/ 3503053 w 6712344"/>
              <a:gd name="connsiteY24" fmla="*/ 321971 h 2451842"/>
              <a:gd name="connsiteX25" fmla="*/ 3541690 w 6712344"/>
              <a:gd name="connsiteY25" fmla="*/ 296214 h 2451842"/>
              <a:gd name="connsiteX26" fmla="*/ 3631842 w 6712344"/>
              <a:gd name="connsiteY26" fmla="*/ 270456 h 2451842"/>
              <a:gd name="connsiteX27" fmla="*/ 3670479 w 6712344"/>
              <a:gd name="connsiteY27" fmla="*/ 257577 h 2451842"/>
              <a:gd name="connsiteX28" fmla="*/ 3812146 w 6712344"/>
              <a:gd name="connsiteY28" fmla="*/ 296214 h 2451842"/>
              <a:gd name="connsiteX29" fmla="*/ 3850783 w 6712344"/>
              <a:gd name="connsiteY29" fmla="*/ 334850 h 2451842"/>
              <a:gd name="connsiteX30" fmla="*/ 3863662 w 6712344"/>
              <a:gd name="connsiteY30" fmla="*/ 373487 h 2451842"/>
              <a:gd name="connsiteX31" fmla="*/ 3837904 w 6712344"/>
              <a:gd name="connsiteY31" fmla="*/ 489397 h 2451842"/>
              <a:gd name="connsiteX32" fmla="*/ 3786388 w 6712344"/>
              <a:gd name="connsiteY32" fmla="*/ 566670 h 2451842"/>
              <a:gd name="connsiteX33" fmla="*/ 3747752 w 6712344"/>
              <a:gd name="connsiteY33" fmla="*/ 592428 h 2451842"/>
              <a:gd name="connsiteX34" fmla="*/ 3734873 w 6712344"/>
              <a:gd name="connsiteY34" fmla="*/ 734095 h 2451842"/>
              <a:gd name="connsiteX35" fmla="*/ 3773510 w 6712344"/>
              <a:gd name="connsiteY35" fmla="*/ 759853 h 2451842"/>
              <a:gd name="connsiteX36" fmla="*/ 3825025 w 6712344"/>
              <a:gd name="connsiteY36" fmla="*/ 746974 h 2451842"/>
              <a:gd name="connsiteX37" fmla="*/ 3940935 w 6712344"/>
              <a:gd name="connsiteY37" fmla="*/ 682580 h 2451842"/>
              <a:gd name="connsiteX38" fmla="*/ 4031087 w 6712344"/>
              <a:gd name="connsiteY38" fmla="*/ 592428 h 2451842"/>
              <a:gd name="connsiteX39" fmla="*/ 4082603 w 6712344"/>
              <a:gd name="connsiteY39" fmla="*/ 476518 h 2451842"/>
              <a:gd name="connsiteX40" fmla="*/ 4121239 w 6712344"/>
              <a:gd name="connsiteY40" fmla="*/ 450760 h 2451842"/>
              <a:gd name="connsiteX41" fmla="*/ 4172755 w 6712344"/>
              <a:gd name="connsiteY41" fmla="*/ 373487 h 2451842"/>
              <a:gd name="connsiteX42" fmla="*/ 4198512 w 6712344"/>
              <a:gd name="connsiteY42" fmla="*/ 334850 h 2451842"/>
              <a:gd name="connsiteX43" fmla="*/ 4211391 w 6712344"/>
              <a:gd name="connsiteY43" fmla="*/ 296214 h 2451842"/>
              <a:gd name="connsiteX44" fmla="*/ 4288665 w 6712344"/>
              <a:gd name="connsiteY44" fmla="*/ 270456 h 2451842"/>
              <a:gd name="connsiteX45" fmla="*/ 4353059 w 6712344"/>
              <a:gd name="connsiteY45" fmla="*/ 334850 h 2451842"/>
              <a:gd name="connsiteX46" fmla="*/ 4391696 w 6712344"/>
              <a:gd name="connsiteY46" fmla="*/ 360608 h 2451842"/>
              <a:gd name="connsiteX47" fmla="*/ 4378817 w 6712344"/>
              <a:gd name="connsiteY47" fmla="*/ 515154 h 2451842"/>
              <a:gd name="connsiteX48" fmla="*/ 4340180 w 6712344"/>
              <a:gd name="connsiteY48" fmla="*/ 553791 h 2451842"/>
              <a:gd name="connsiteX49" fmla="*/ 4262907 w 6712344"/>
              <a:gd name="connsiteY49" fmla="*/ 592428 h 2451842"/>
              <a:gd name="connsiteX50" fmla="*/ 4198512 w 6712344"/>
              <a:gd name="connsiteY50" fmla="*/ 708338 h 2451842"/>
              <a:gd name="connsiteX51" fmla="*/ 4250028 w 6712344"/>
              <a:gd name="connsiteY51" fmla="*/ 837126 h 2451842"/>
              <a:gd name="connsiteX52" fmla="*/ 4288665 w 6712344"/>
              <a:gd name="connsiteY52" fmla="*/ 850005 h 2451842"/>
              <a:gd name="connsiteX53" fmla="*/ 4391696 w 6712344"/>
              <a:gd name="connsiteY53" fmla="*/ 824247 h 2451842"/>
              <a:gd name="connsiteX54" fmla="*/ 4430332 w 6712344"/>
              <a:gd name="connsiteY54" fmla="*/ 798490 h 2451842"/>
              <a:gd name="connsiteX55" fmla="*/ 4481848 w 6712344"/>
              <a:gd name="connsiteY55" fmla="*/ 721216 h 2451842"/>
              <a:gd name="connsiteX56" fmla="*/ 4507605 w 6712344"/>
              <a:gd name="connsiteY56" fmla="*/ 682580 h 2451842"/>
              <a:gd name="connsiteX57" fmla="*/ 4533363 w 6712344"/>
              <a:gd name="connsiteY57" fmla="*/ 605307 h 2451842"/>
              <a:gd name="connsiteX58" fmla="*/ 4546242 w 6712344"/>
              <a:gd name="connsiteY58" fmla="*/ 553791 h 2451842"/>
              <a:gd name="connsiteX59" fmla="*/ 4572000 w 6712344"/>
              <a:gd name="connsiteY59" fmla="*/ 476518 h 2451842"/>
              <a:gd name="connsiteX60" fmla="*/ 4597757 w 6712344"/>
              <a:gd name="connsiteY60" fmla="*/ 386366 h 2451842"/>
              <a:gd name="connsiteX61" fmla="*/ 4623515 w 6712344"/>
              <a:gd name="connsiteY61" fmla="*/ 347729 h 2451842"/>
              <a:gd name="connsiteX62" fmla="*/ 4636394 w 6712344"/>
              <a:gd name="connsiteY62" fmla="*/ 309092 h 2451842"/>
              <a:gd name="connsiteX63" fmla="*/ 4675031 w 6712344"/>
              <a:gd name="connsiteY63" fmla="*/ 283335 h 2451842"/>
              <a:gd name="connsiteX64" fmla="*/ 4713667 w 6712344"/>
              <a:gd name="connsiteY64" fmla="*/ 244698 h 2451842"/>
              <a:gd name="connsiteX65" fmla="*/ 4752304 w 6712344"/>
              <a:gd name="connsiteY65" fmla="*/ 231819 h 2451842"/>
              <a:gd name="connsiteX66" fmla="*/ 4906850 w 6712344"/>
              <a:gd name="connsiteY66" fmla="*/ 218940 h 2451842"/>
              <a:gd name="connsiteX67" fmla="*/ 4958366 w 6712344"/>
              <a:gd name="connsiteY67" fmla="*/ 128788 h 2451842"/>
              <a:gd name="connsiteX68" fmla="*/ 5009881 w 6712344"/>
              <a:gd name="connsiteY68" fmla="*/ 103031 h 2451842"/>
              <a:gd name="connsiteX69" fmla="*/ 5061397 w 6712344"/>
              <a:gd name="connsiteY69" fmla="*/ 64394 h 2451842"/>
              <a:gd name="connsiteX70" fmla="*/ 5151549 w 6712344"/>
              <a:gd name="connsiteY70" fmla="*/ 25757 h 2451842"/>
              <a:gd name="connsiteX71" fmla="*/ 5203065 w 6712344"/>
              <a:gd name="connsiteY71" fmla="*/ 0 h 2451842"/>
              <a:gd name="connsiteX72" fmla="*/ 5267459 w 6712344"/>
              <a:gd name="connsiteY72" fmla="*/ 12878 h 2451842"/>
              <a:gd name="connsiteX73" fmla="*/ 5293217 w 6712344"/>
              <a:gd name="connsiteY73" fmla="*/ 51515 h 2451842"/>
              <a:gd name="connsiteX74" fmla="*/ 5254580 w 6712344"/>
              <a:gd name="connsiteY74" fmla="*/ 206061 h 2451842"/>
              <a:gd name="connsiteX75" fmla="*/ 5215943 w 6712344"/>
              <a:gd name="connsiteY75" fmla="*/ 218940 h 2451842"/>
              <a:gd name="connsiteX76" fmla="*/ 5138670 w 6712344"/>
              <a:gd name="connsiteY76" fmla="*/ 270456 h 2451842"/>
              <a:gd name="connsiteX77" fmla="*/ 5061397 w 6712344"/>
              <a:gd name="connsiteY77" fmla="*/ 334850 h 2451842"/>
              <a:gd name="connsiteX78" fmla="*/ 5035639 w 6712344"/>
              <a:gd name="connsiteY78" fmla="*/ 373487 h 2451842"/>
              <a:gd name="connsiteX79" fmla="*/ 4997003 w 6712344"/>
              <a:gd name="connsiteY79" fmla="*/ 399245 h 2451842"/>
              <a:gd name="connsiteX80" fmla="*/ 4945487 w 6712344"/>
              <a:gd name="connsiteY80" fmla="*/ 463639 h 2451842"/>
              <a:gd name="connsiteX81" fmla="*/ 4932608 w 6712344"/>
              <a:gd name="connsiteY81" fmla="*/ 669701 h 2451842"/>
              <a:gd name="connsiteX82" fmla="*/ 4997003 w 6712344"/>
              <a:gd name="connsiteY82" fmla="*/ 656822 h 2451842"/>
              <a:gd name="connsiteX83" fmla="*/ 5048518 w 6712344"/>
              <a:gd name="connsiteY83" fmla="*/ 579549 h 2451842"/>
              <a:gd name="connsiteX84" fmla="*/ 5087155 w 6712344"/>
              <a:gd name="connsiteY84" fmla="*/ 553791 h 2451842"/>
              <a:gd name="connsiteX85" fmla="*/ 5151549 w 6712344"/>
              <a:gd name="connsiteY85" fmla="*/ 476518 h 2451842"/>
              <a:gd name="connsiteX86" fmla="*/ 5177307 w 6712344"/>
              <a:gd name="connsiteY86" fmla="*/ 399245 h 2451842"/>
              <a:gd name="connsiteX87" fmla="*/ 5228822 w 6712344"/>
              <a:gd name="connsiteY87" fmla="*/ 321971 h 2451842"/>
              <a:gd name="connsiteX88" fmla="*/ 5280338 w 6712344"/>
              <a:gd name="connsiteY88" fmla="*/ 309092 h 2451842"/>
              <a:gd name="connsiteX89" fmla="*/ 5422005 w 6712344"/>
              <a:gd name="connsiteY89" fmla="*/ 321971 h 2451842"/>
              <a:gd name="connsiteX90" fmla="*/ 5396248 w 6712344"/>
              <a:gd name="connsiteY90" fmla="*/ 528033 h 2451842"/>
              <a:gd name="connsiteX91" fmla="*/ 5434884 w 6712344"/>
              <a:gd name="connsiteY91" fmla="*/ 669701 h 2451842"/>
              <a:gd name="connsiteX92" fmla="*/ 5512157 w 6712344"/>
              <a:gd name="connsiteY92" fmla="*/ 695459 h 2451842"/>
              <a:gd name="connsiteX93" fmla="*/ 5834129 w 6712344"/>
              <a:gd name="connsiteY93" fmla="*/ 643943 h 2451842"/>
              <a:gd name="connsiteX94" fmla="*/ 5872766 w 6712344"/>
              <a:gd name="connsiteY94" fmla="*/ 618185 h 2451842"/>
              <a:gd name="connsiteX95" fmla="*/ 5898524 w 6712344"/>
              <a:gd name="connsiteY95" fmla="*/ 656822 h 2451842"/>
              <a:gd name="connsiteX96" fmla="*/ 5911403 w 6712344"/>
              <a:gd name="connsiteY96" fmla="*/ 927278 h 2451842"/>
              <a:gd name="connsiteX97" fmla="*/ 5937160 w 6712344"/>
              <a:gd name="connsiteY97" fmla="*/ 965915 h 2451842"/>
              <a:gd name="connsiteX98" fmla="*/ 5975797 w 6712344"/>
              <a:gd name="connsiteY98" fmla="*/ 978794 h 2451842"/>
              <a:gd name="connsiteX99" fmla="*/ 6246253 w 6712344"/>
              <a:gd name="connsiteY99" fmla="*/ 953036 h 2451842"/>
              <a:gd name="connsiteX100" fmla="*/ 6284890 w 6712344"/>
              <a:gd name="connsiteY100" fmla="*/ 914400 h 2451842"/>
              <a:gd name="connsiteX101" fmla="*/ 6362163 w 6712344"/>
              <a:gd name="connsiteY101" fmla="*/ 875763 h 2451842"/>
              <a:gd name="connsiteX102" fmla="*/ 6490952 w 6712344"/>
              <a:gd name="connsiteY102" fmla="*/ 901521 h 2451842"/>
              <a:gd name="connsiteX103" fmla="*/ 6568225 w 6712344"/>
              <a:gd name="connsiteY103" fmla="*/ 953036 h 2451842"/>
              <a:gd name="connsiteX104" fmla="*/ 6606862 w 6712344"/>
              <a:gd name="connsiteY104" fmla="*/ 1030309 h 2451842"/>
              <a:gd name="connsiteX105" fmla="*/ 6632619 w 6712344"/>
              <a:gd name="connsiteY105" fmla="*/ 1133340 h 2451842"/>
              <a:gd name="connsiteX106" fmla="*/ 6645498 w 6712344"/>
              <a:gd name="connsiteY106" fmla="*/ 1171977 h 2451842"/>
              <a:gd name="connsiteX107" fmla="*/ 6658377 w 6712344"/>
              <a:gd name="connsiteY107" fmla="*/ 1661374 h 2451842"/>
              <a:gd name="connsiteX108" fmla="*/ 6671256 w 6712344"/>
              <a:gd name="connsiteY108" fmla="*/ 1700011 h 2451842"/>
              <a:gd name="connsiteX109" fmla="*/ 6697014 w 6712344"/>
              <a:gd name="connsiteY109" fmla="*/ 1790163 h 2451842"/>
              <a:gd name="connsiteX110" fmla="*/ 6709893 w 6712344"/>
              <a:gd name="connsiteY110" fmla="*/ 1957588 h 2451842"/>
              <a:gd name="connsiteX111" fmla="*/ 6697014 w 6712344"/>
              <a:gd name="connsiteY111" fmla="*/ 2305318 h 2451842"/>
              <a:gd name="connsiteX112" fmla="*/ 6619741 w 6712344"/>
              <a:gd name="connsiteY112" fmla="*/ 2369712 h 2451842"/>
              <a:gd name="connsiteX113" fmla="*/ 6581104 w 6712344"/>
              <a:gd name="connsiteY113" fmla="*/ 2408349 h 2451842"/>
              <a:gd name="connsiteX114" fmla="*/ 6503831 w 6712344"/>
              <a:gd name="connsiteY114" fmla="*/ 2434107 h 2451842"/>
              <a:gd name="connsiteX115" fmla="*/ 6310648 w 6712344"/>
              <a:gd name="connsiteY115" fmla="*/ 2446985 h 245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6712344" h="2451842">
                <a:moveTo>
                  <a:pt x="0" y="643943"/>
                </a:moveTo>
                <a:cubicBezTo>
                  <a:pt x="61228" y="603123"/>
                  <a:pt x="23950" y="623081"/>
                  <a:pt x="115910" y="592428"/>
                </a:cubicBezTo>
                <a:lnTo>
                  <a:pt x="154546" y="579549"/>
                </a:lnTo>
                <a:lnTo>
                  <a:pt x="193183" y="566670"/>
                </a:lnTo>
                <a:cubicBezTo>
                  <a:pt x="227527" y="570963"/>
                  <a:pt x="262371" y="572297"/>
                  <a:pt x="296214" y="579549"/>
                </a:cubicBezTo>
                <a:cubicBezTo>
                  <a:pt x="322762" y="585238"/>
                  <a:pt x="347729" y="596721"/>
                  <a:pt x="373487" y="605307"/>
                </a:cubicBezTo>
                <a:lnTo>
                  <a:pt x="412124" y="618185"/>
                </a:lnTo>
                <a:cubicBezTo>
                  <a:pt x="425003" y="622478"/>
                  <a:pt x="439465" y="623534"/>
                  <a:pt x="450760" y="631064"/>
                </a:cubicBezTo>
                <a:cubicBezTo>
                  <a:pt x="463639" y="639650"/>
                  <a:pt x="475252" y="650535"/>
                  <a:pt x="489397" y="656822"/>
                </a:cubicBezTo>
                <a:cubicBezTo>
                  <a:pt x="561207" y="688738"/>
                  <a:pt x="588549" y="685315"/>
                  <a:pt x="669701" y="695459"/>
                </a:cubicBezTo>
                <a:cubicBezTo>
                  <a:pt x="746974" y="691166"/>
                  <a:pt x="824639" y="691451"/>
                  <a:pt x="901521" y="682580"/>
                </a:cubicBezTo>
                <a:cubicBezTo>
                  <a:pt x="936688" y="678522"/>
                  <a:pt x="970208" y="665408"/>
                  <a:pt x="1004552" y="656822"/>
                </a:cubicBezTo>
                <a:lnTo>
                  <a:pt x="1056067" y="643943"/>
                </a:lnTo>
                <a:cubicBezTo>
                  <a:pt x="1073239" y="639650"/>
                  <a:pt x="1090791" y="636662"/>
                  <a:pt x="1107583" y="631064"/>
                </a:cubicBezTo>
                <a:lnTo>
                  <a:pt x="1146219" y="618185"/>
                </a:lnTo>
                <a:cubicBezTo>
                  <a:pt x="1524827" y="50288"/>
                  <a:pt x="1139984" y="604425"/>
                  <a:pt x="3078050" y="566670"/>
                </a:cubicBezTo>
                <a:cubicBezTo>
                  <a:pt x="3105196" y="566141"/>
                  <a:pt x="3155324" y="540912"/>
                  <a:pt x="3155324" y="540912"/>
                </a:cubicBezTo>
                <a:cubicBezTo>
                  <a:pt x="3168203" y="532326"/>
                  <a:pt x="3183015" y="526099"/>
                  <a:pt x="3193960" y="515154"/>
                </a:cubicBezTo>
                <a:cubicBezTo>
                  <a:pt x="3204905" y="504209"/>
                  <a:pt x="3207631" y="486187"/>
                  <a:pt x="3219718" y="476518"/>
                </a:cubicBezTo>
                <a:cubicBezTo>
                  <a:pt x="3230319" y="468037"/>
                  <a:pt x="3245476" y="467932"/>
                  <a:pt x="3258355" y="463639"/>
                </a:cubicBezTo>
                <a:lnTo>
                  <a:pt x="3335628" y="412123"/>
                </a:lnTo>
                <a:cubicBezTo>
                  <a:pt x="3348507" y="403537"/>
                  <a:pt x="3359581" y="391261"/>
                  <a:pt x="3374265" y="386366"/>
                </a:cubicBezTo>
                <a:cubicBezTo>
                  <a:pt x="3387144" y="382073"/>
                  <a:pt x="3400759" y="379558"/>
                  <a:pt x="3412901" y="373487"/>
                </a:cubicBezTo>
                <a:cubicBezTo>
                  <a:pt x="3426745" y="366565"/>
                  <a:pt x="3438099" y="355409"/>
                  <a:pt x="3451538" y="347729"/>
                </a:cubicBezTo>
                <a:cubicBezTo>
                  <a:pt x="3468207" y="338204"/>
                  <a:pt x="3486384" y="331496"/>
                  <a:pt x="3503053" y="321971"/>
                </a:cubicBezTo>
                <a:cubicBezTo>
                  <a:pt x="3516492" y="314292"/>
                  <a:pt x="3527846" y="303136"/>
                  <a:pt x="3541690" y="296214"/>
                </a:cubicBezTo>
                <a:cubicBezTo>
                  <a:pt x="3562277" y="285921"/>
                  <a:pt x="3612585" y="275958"/>
                  <a:pt x="3631842" y="270456"/>
                </a:cubicBezTo>
                <a:cubicBezTo>
                  <a:pt x="3644895" y="266726"/>
                  <a:pt x="3657600" y="261870"/>
                  <a:pt x="3670479" y="257577"/>
                </a:cubicBezTo>
                <a:cubicBezTo>
                  <a:pt x="3732996" y="266508"/>
                  <a:pt x="3762978" y="261094"/>
                  <a:pt x="3812146" y="296214"/>
                </a:cubicBezTo>
                <a:cubicBezTo>
                  <a:pt x="3826967" y="306800"/>
                  <a:pt x="3837904" y="321971"/>
                  <a:pt x="3850783" y="334850"/>
                </a:cubicBezTo>
                <a:cubicBezTo>
                  <a:pt x="3855076" y="347729"/>
                  <a:pt x="3863662" y="359911"/>
                  <a:pt x="3863662" y="373487"/>
                </a:cubicBezTo>
                <a:cubicBezTo>
                  <a:pt x="3863662" y="388163"/>
                  <a:pt x="3851185" y="465492"/>
                  <a:pt x="3837904" y="489397"/>
                </a:cubicBezTo>
                <a:cubicBezTo>
                  <a:pt x="3822870" y="516458"/>
                  <a:pt x="3812146" y="549498"/>
                  <a:pt x="3786388" y="566670"/>
                </a:cubicBezTo>
                <a:lnTo>
                  <a:pt x="3747752" y="592428"/>
                </a:lnTo>
                <a:cubicBezTo>
                  <a:pt x="3730521" y="644122"/>
                  <a:pt x="3704214" y="680442"/>
                  <a:pt x="3734873" y="734095"/>
                </a:cubicBezTo>
                <a:cubicBezTo>
                  <a:pt x="3742553" y="747534"/>
                  <a:pt x="3760631" y="751267"/>
                  <a:pt x="3773510" y="759853"/>
                </a:cubicBezTo>
                <a:cubicBezTo>
                  <a:pt x="3790682" y="755560"/>
                  <a:pt x="3809193" y="754890"/>
                  <a:pt x="3825025" y="746974"/>
                </a:cubicBezTo>
                <a:cubicBezTo>
                  <a:pt x="4002160" y="658406"/>
                  <a:pt x="3834090" y="718195"/>
                  <a:pt x="3940935" y="682580"/>
                </a:cubicBezTo>
                <a:cubicBezTo>
                  <a:pt x="3999980" y="594011"/>
                  <a:pt x="3963082" y="615096"/>
                  <a:pt x="4031087" y="592428"/>
                </a:cubicBezTo>
                <a:cubicBezTo>
                  <a:pt x="4043840" y="554168"/>
                  <a:pt x="4051988" y="507133"/>
                  <a:pt x="4082603" y="476518"/>
                </a:cubicBezTo>
                <a:cubicBezTo>
                  <a:pt x="4093548" y="465573"/>
                  <a:pt x="4108360" y="459346"/>
                  <a:pt x="4121239" y="450760"/>
                </a:cubicBezTo>
                <a:lnTo>
                  <a:pt x="4172755" y="373487"/>
                </a:lnTo>
                <a:cubicBezTo>
                  <a:pt x="4181341" y="360608"/>
                  <a:pt x="4193617" y="349534"/>
                  <a:pt x="4198512" y="334850"/>
                </a:cubicBezTo>
                <a:cubicBezTo>
                  <a:pt x="4202805" y="321971"/>
                  <a:pt x="4200344" y="304104"/>
                  <a:pt x="4211391" y="296214"/>
                </a:cubicBezTo>
                <a:cubicBezTo>
                  <a:pt x="4233485" y="280433"/>
                  <a:pt x="4288665" y="270456"/>
                  <a:pt x="4288665" y="270456"/>
                </a:cubicBezTo>
                <a:cubicBezTo>
                  <a:pt x="4391698" y="339147"/>
                  <a:pt x="4267196" y="248989"/>
                  <a:pt x="4353059" y="334850"/>
                </a:cubicBezTo>
                <a:cubicBezTo>
                  <a:pt x="4364004" y="345795"/>
                  <a:pt x="4378817" y="352022"/>
                  <a:pt x="4391696" y="360608"/>
                </a:cubicBezTo>
                <a:cubicBezTo>
                  <a:pt x="4387403" y="412123"/>
                  <a:pt x="4392137" y="465206"/>
                  <a:pt x="4378817" y="515154"/>
                </a:cubicBezTo>
                <a:cubicBezTo>
                  <a:pt x="4374124" y="532753"/>
                  <a:pt x="4354172" y="542131"/>
                  <a:pt x="4340180" y="553791"/>
                </a:cubicBezTo>
                <a:cubicBezTo>
                  <a:pt x="4306892" y="581531"/>
                  <a:pt x="4301630" y="579520"/>
                  <a:pt x="4262907" y="592428"/>
                </a:cubicBezTo>
                <a:cubicBezTo>
                  <a:pt x="4203861" y="680997"/>
                  <a:pt x="4221180" y="640333"/>
                  <a:pt x="4198512" y="708338"/>
                </a:cubicBezTo>
                <a:cubicBezTo>
                  <a:pt x="4209960" y="799923"/>
                  <a:pt x="4184091" y="804158"/>
                  <a:pt x="4250028" y="837126"/>
                </a:cubicBezTo>
                <a:cubicBezTo>
                  <a:pt x="4262171" y="843197"/>
                  <a:pt x="4275786" y="845712"/>
                  <a:pt x="4288665" y="850005"/>
                </a:cubicBezTo>
                <a:cubicBezTo>
                  <a:pt x="4313158" y="845106"/>
                  <a:pt x="4365294" y="837448"/>
                  <a:pt x="4391696" y="824247"/>
                </a:cubicBezTo>
                <a:cubicBezTo>
                  <a:pt x="4405540" y="817325"/>
                  <a:pt x="4417453" y="807076"/>
                  <a:pt x="4430332" y="798490"/>
                </a:cubicBezTo>
                <a:lnTo>
                  <a:pt x="4481848" y="721216"/>
                </a:lnTo>
                <a:cubicBezTo>
                  <a:pt x="4490434" y="708337"/>
                  <a:pt x="4502710" y="697264"/>
                  <a:pt x="4507605" y="682580"/>
                </a:cubicBezTo>
                <a:cubicBezTo>
                  <a:pt x="4516191" y="656822"/>
                  <a:pt x="4526778" y="631647"/>
                  <a:pt x="4533363" y="605307"/>
                </a:cubicBezTo>
                <a:cubicBezTo>
                  <a:pt x="4537656" y="588135"/>
                  <a:pt x="4541156" y="570745"/>
                  <a:pt x="4546242" y="553791"/>
                </a:cubicBezTo>
                <a:cubicBezTo>
                  <a:pt x="4554044" y="527785"/>
                  <a:pt x="4565415" y="502858"/>
                  <a:pt x="4572000" y="476518"/>
                </a:cubicBezTo>
                <a:cubicBezTo>
                  <a:pt x="4576125" y="460018"/>
                  <a:pt x="4588521" y="404839"/>
                  <a:pt x="4597757" y="386366"/>
                </a:cubicBezTo>
                <a:cubicBezTo>
                  <a:pt x="4604679" y="372521"/>
                  <a:pt x="4616593" y="361574"/>
                  <a:pt x="4623515" y="347729"/>
                </a:cubicBezTo>
                <a:cubicBezTo>
                  <a:pt x="4629586" y="335587"/>
                  <a:pt x="4627913" y="319693"/>
                  <a:pt x="4636394" y="309092"/>
                </a:cubicBezTo>
                <a:cubicBezTo>
                  <a:pt x="4646063" y="297005"/>
                  <a:pt x="4663140" y="293244"/>
                  <a:pt x="4675031" y="283335"/>
                </a:cubicBezTo>
                <a:cubicBezTo>
                  <a:pt x="4689023" y="271675"/>
                  <a:pt x="4698513" y="254801"/>
                  <a:pt x="4713667" y="244698"/>
                </a:cubicBezTo>
                <a:cubicBezTo>
                  <a:pt x="4724963" y="237168"/>
                  <a:pt x="4738847" y="233613"/>
                  <a:pt x="4752304" y="231819"/>
                </a:cubicBezTo>
                <a:cubicBezTo>
                  <a:pt x="4803544" y="224987"/>
                  <a:pt x="4855335" y="223233"/>
                  <a:pt x="4906850" y="218940"/>
                </a:cubicBezTo>
                <a:cubicBezTo>
                  <a:pt x="4913725" y="205190"/>
                  <a:pt x="4942764" y="141790"/>
                  <a:pt x="4958366" y="128788"/>
                </a:cubicBezTo>
                <a:cubicBezTo>
                  <a:pt x="4973115" y="116497"/>
                  <a:pt x="4993601" y="113206"/>
                  <a:pt x="5009881" y="103031"/>
                </a:cubicBezTo>
                <a:cubicBezTo>
                  <a:pt x="5028083" y="91655"/>
                  <a:pt x="5043195" y="75771"/>
                  <a:pt x="5061397" y="64394"/>
                </a:cubicBezTo>
                <a:cubicBezTo>
                  <a:pt x="5123522" y="25565"/>
                  <a:pt x="5095782" y="49657"/>
                  <a:pt x="5151549" y="25757"/>
                </a:cubicBezTo>
                <a:cubicBezTo>
                  <a:pt x="5169195" y="18194"/>
                  <a:pt x="5185893" y="8586"/>
                  <a:pt x="5203065" y="0"/>
                </a:cubicBezTo>
                <a:cubicBezTo>
                  <a:pt x="5224530" y="4293"/>
                  <a:pt x="5248453" y="2018"/>
                  <a:pt x="5267459" y="12878"/>
                </a:cubicBezTo>
                <a:cubicBezTo>
                  <a:pt x="5280898" y="20558"/>
                  <a:pt x="5291932" y="36090"/>
                  <a:pt x="5293217" y="51515"/>
                </a:cubicBezTo>
                <a:cubicBezTo>
                  <a:pt x="5296063" y="85668"/>
                  <a:pt x="5294960" y="173757"/>
                  <a:pt x="5254580" y="206061"/>
                </a:cubicBezTo>
                <a:cubicBezTo>
                  <a:pt x="5243979" y="214542"/>
                  <a:pt x="5228822" y="214647"/>
                  <a:pt x="5215943" y="218940"/>
                </a:cubicBezTo>
                <a:cubicBezTo>
                  <a:pt x="5190185" y="236112"/>
                  <a:pt x="5160560" y="248566"/>
                  <a:pt x="5138670" y="270456"/>
                </a:cubicBezTo>
                <a:cubicBezTo>
                  <a:pt x="5089089" y="320037"/>
                  <a:pt x="5115188" y="298989"/>
                  <a:pt x="5061397" y="334850"/>
                </a:cubicBezTo>
                <a:cubicBezTo>
                  <a:pt x="5052811" y="347729"/>
                  <a:pt x="5046584" y="362542"/>
                  <a:pt x="5035639" y="373487"/>
                </a:cubicBezTo>
                <a:cubicBezTo>
                  <a:pt x="5024694" y="384432"/>
                  <a:pt x="5006672" y="387158"/>
                  <a:pt x="4997003" y="399245"/>
                </a:cubicBezTo>
                <a:cubicBezTo>
                  <a:pt x="4925910" y="488111"/>
                  <a:pt x="5056213" y="389821"/>
                  <a:pt x="4945487" y="463639"/>
                </a:cubicBezTo>
                <a:cubicBezTo>
                  <a:pt x="4906086" y="581842"/>
                  <a:pt x="4917027" y="513896"/>
                  <a:pt x="4932608" y="669701"/>
                </a:cubicBezTo>
                <a:cubicBezTo>
                  <a:pt x="4954073" y="665408"/>
                  <a:pt x="4979724" y="670261"/>
                  <a:pt x="4997003" y="656822"/>
                </a:cubicBezTo>
                <a:cubicBezTo>
                  <a:pt x="5021439" y="637816"/>
                  <a:pt x="5022760" y="596721"/>
                  <a:pt x="5048518" y="579549"/>
                </a:cubicBezTo>
                <a:cubicBezTo>
                  <a:pt x="5061397" y="570963"/>
                  <a:pt x="5075264" y="563700"/>
                  <a:pt x="5087155" y="553791"/>
                </a:cubicBezTo>
                <a:cubicBezTo>
                  <a:pt x="5124338" y="522804"/>
                  <a:pt x="5126223" y="514505"/>
                  <a:pt x="5151549" y="476518"/>
                </a:cubicBezTo>
                <a:lnTo>
                  <a:pt x="5177307" y="399245"/>
                </a:lnTo>
                <a:cubicBezTo>
                  <a:pt x="5189601" y="362364"/>
                  <a:pt x="5189099" y="344670"/>
                  <a:pt x="5228822" y="321971"/>
                </a:cubicBezTo>
                <a:cubicBezTo>
                  <a:pt x="5244190" y="313189"/>
                  <a:pt x="5263166" y="313385"/>
                  <a:pt x="5280338" y="309092"/>
                </a:cubicBezTo>
                <a:cubicBezTo>
                  <a:pt x="5327560" y="313385"/>
                  <a:pt x="5393094" y="284387"/>
                  <a:pt x="5422005" y="321971"/>
                </a:cubicBezTo>
                <a:cubicBezTo>
                  <a:pt x="5443665" y="350129"/>
                  <a:pt x="5409336" y="475683"/>
                  <a:pt x="5396248" y="528033"/>
                </a:cubicBezTo>
                <a:cubicBezTo>
                  <a:pt x="5399120" y="551006"/>
                  <a:pt x="5395263" y="644937"/>
                  <a:pt x="5434884" y="669701"/>
                </a:cubicBezTo>
                <a:cubicBezTo>
                  <a:pt x="5457908" y="684091"/>
                  <a:pt x="5512157" y="695459"/>
                  <a:pt x="5512157" y="695459"/>
                </a:cubicBezTo>
                <a:cubicBezTo>
                  <a:pt x="5929528" y="676487"/>
                  <a:pt x="5706326" y="750447"/>
                  <a:pt x="5834129" y="643943"/>
                </a:cubicBezTo>
                <a:cubicBezTo>
                  <a:pt x="5846020" y="634034"/>
                  <a:pt x="5859887" y="626771"/>
                  <a:pt x="5872766" y="618185"/>
                </a:cubicBezTo>
                <a:cubicBezTo>
                  <a:pt x="5881352" y="631064"/>
                  <a:pt x="5896604" y="641463"/>
                  <a:pt x="5898524" y="656822"/>
                </a:cubicBezTo>
                <a:cubicBezTo>
                  <a:pt x="5909719" y="746379"/>
                  <a:pt x="5900209" y="837721"/>
                  <a:pt x="5911403" y="927278"/>
                </a:cubicBezTo>
                <a:cubicBezTo>
                  <a:pt x="5913323" y="942637"/>
                  <a:pt x="5925073" y="956246"/>
                  <a:pt x="5937160" y="965915"/>
                </a:cubicBezTo>
                <a:cubicBezTo>
                  <a:pt x="5947761" y="974396"/>
                  <a:pt x="5962918" y="974501"/>
                  <a:pt x="5975797" y="978794"/>
                </a:cubicBezTo>
                <a:cubicBezTo>
                  <a:pt x="6065949" y="970208"/>
                  <a:pt x="6157597" y="971506"/>
                  <a:pt x="6246253" y="953036"/>
                </a:cubicBezTo>
                <a:cubicBezTo>
                  <a:pt x="6264084" y="949321"/>
                  <a:pt x="6270898" y="926060"/>
                  <a:pt x="6284890" y="914400"/>
                </a:cubicBezTo>
                <a:cubicBezTo>
                  <a:pt x="6318179" y="886660"/>
                  <a:pt x="6323440" y="888671"/>
                  <a:pt x="6362163" y="875763"/>
                </a:cubicBezTo>
                <a:cubicBezTo>
                  <a:pt x="6369799" y="876854"/>
                  <a:pt x="6466430" y="885173"/>
                  <a:pt x="6490952" y="901521"/>
                </a:cubicBezTo>
                <a:cubicBezTo>
                  <a:pt x="6587424" y="965835"/>
                  <a:pt x="6476355" y="922413"/>
                  <a:pt x="6568225" y="953036"/>
                </a:cubicBezTo>
                <a:cubicBezTo>
                  <a:pt x="6600597" y="1050152"/>
                  <a:pt x="6556929" y="930445"/>
                  <a:pt x="6606862" y="1030309"/>
                </a:cubicBezTo>
                <a:cubicBezTo>
                  <a:pt x="6621583" y="1059750"/>
                  <a:pt x="6625271" y="1103947"/>
                  <a:pt x="6632619" y="1133340"/>
                </a:cubicBezTo>
                <a:cubicBezTo>
                  <a:pt x="6635911" y="1146510"/>
                  <a:pt x="6641205" y="1159098"/>
                  <a:pt x="6645498" y="1171977"/>
                </a:cubicBezTo>
                <a:cubicBezTo>
                  <a:pt x="6649791" y="1335109"/>
                  <a:pt x="6650426" y="1498379"/>
                  <a:pt x="6658377" y="1661374"/>
                </a:cubicBezTo>
                <a:cubicBezTo>
                  <a:pt x="6659038" y="1674934"/>
                  <a:pt x="6667526" y="1686958"/>
                  <a:pt x="6671256" y="1700011"/>
                </a:cubicBezTo>
                <a:cubicBezTo>
                  <a:pt x="6703599" y="1813211"/>
                  <a:pt x="6666134" y="1697524"/>
                  <a:pt x="6697014" y="1790163"/>
                </a:cubicBezTo>
                <a:cubicBezTo>
                  <a:pt x="6701307" y="1845971"/>
                  <a:pt x="6709893" y="1901615"/>
                  <a:pt x="6709893" y="1957588"/>
                </a:cubicBezTo>
                <a:cubicBezTo>
                  <a:pt x="6709893" y="2073577"/>
                  <a:pt x="6712344" y="2190346"/>
                  <a:pt x="6697014" y="2305318"/>
                </a:cubicBezTo>
                <a:cubicBezTo>
                  <a:pt x="6694192" y="2326480"/>
                  <a:pt x="6633793" y="2358002"/>
                  <a:pt x="6619741" y="2369712"/>
                </a:cubicBezTo>
                <a:cubicBezTo>
                  <a:pt x="6605749" y="2381372"/>
                  <a:pt x="6597026" y="2399504"/>
                  <a:pt x="6581104" y="2408349"/>
                </a:cubicBezTo>
                <a:cubicBezTo>
                  <a:pt x="6557370" y="2421535"/>
                  <a:pt x="6530709" y="2430268"/>
                  <a:pt x="6503831" y="2434107"/>
                </a:cubicBezTo>
                <a:cubicBezTo>
                  <a:pt x="6379680" y="2451842"/>
                  <a:pt x="6444035" y="2446985"/>
                  <a:pt x="6310648" y="2446985"/>
                </a:cubicBezTo>
              </a:path>
            </a:pathLst>
          </a:custGeom>
          <a:ln w="88900" cmpd="dbl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2214546" y="214291"/>
            <a:ext cx="69294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Ξεκινάω με το αυτοκίνητό μου από το </a:t>
            </a:r>
            <a:r>
              <a:rPr lang="el-GR" sz="2400" dirty="0" smtClean="0">
                <a:solidFill>
                  <a:srgbClr val="FF0000"/>
                </a:solidFill>
              </a:rPr>
              <a:t>Αργοστόλι </a:t>
            </a:r>
            <a:r>
              <a:rPr lang="el-GR" sz="2400" dirty="0" smtClean="0"/>
              <a:t>για να πάω στα</a:t>
            </a:r>
            <a:r>
              <a:rPr lang="el-GR" sz="2400" dirty="0" smtClean="0">
                <a:solidFill>
                  <a:srgbClr val="00B050"/>
                </a:solidFill>
              </a:rPr>
              <a:t> </a:t>
            </a:r>
            <a:r>
              <a:rPr lang="el-GR" sz="2400" dirty="0" err="1" smtClean="0">
                <a:solidFill>
                  <a:srgbClr val="00B050"/>
                </a:solidFill>
              </a:rPr>
              <a:t>Βαλσαμάτα</a:t>
            </a:r>
            <a:r>
              <a:rPr lang="el-GR" sz="2400" dirty="0" smtClean="0"/>
              <a:t>. Με τι ταχύτητα κινούμαι;</a:t>
            </a:r>
          </a:p>
          <a:p>
            <a:pPr algn="ctr"/>
            <a:endParaRPr lang="el-GR" sz="2400" dirty="0"/>
          </a:p>
          <a:p>
            <a:pPr algn="ctr"/>
            <a:r>
              <a:rPr lang="el-GR" sz="2400" dirty="0" smtClean="0">
                <a:solidFill>
                  <a:srgbClr val="0070C0"/>
                </a:solidFill>
              </a:rPr>
              <a:t>Στιγμιαία ταχύτητα </a:t>
            </a:r>
            <a:r>
              <a:rPr lang="el-GR" sz="2400" dirty="0" smtClean="0"/>
              <a:t>είναι η ταχύτητα που έχω μια συγκεκριμένη </a:t>
            </a:r>
            <a:r>
              <a:rPr lang="el-GR" sz="2400" dirty="0" smtClean="0"/>
              <a:t>στιγμή</a:t>
            </a:r>
            <a:r>
              <a:rPr lang="el-GR" sz="2400" dirty="0" smtClean="0"/>
              <a:t> </a:t>
            </a:r>
            <a:r>
              <a:rPr lang="el-GR" sz="2400" dirty="0" smtClean="0"/>
              <a:t>ή η ταχύτητα που μπορεί να υπολογιστεί για ένα πολύ μικρό χρονικό διάστημα.</a:t>
            </a:r>
            <a:endParaRPr lang="el-GR" sz="2400" dirty="0" smtClean="0"/>
          </a:p>
          <a:p>
            <a:pPr algn="ctr"/>
            <a:endParaRPr lang="el-GR" sz="2400" dirty="0"/>
          </a:p>
          <a:p>
            <a:pPr algn="ctr"/>
            <a:r>
              <a:rPr lang="el-GR" sz="2400" dirty="0" smtClean="0"/>
              <a:t>Οι ώρες που ξεκίνησα και έφτασα φαίνονται δίπλα. Αν κινούμουν </a:t>
            </a:r>
            <a:r>
              <a:rPr lang="el-GR" sz="2400" dirty="0" smtClean="0">
                <a:solidFill>
                  <a:srgbClr val="7030A0"/>
                </a:solidFill>
              </a:rPr>
              <a:t>με μια ταχύτητα σε όλη τη διαδρομή</a:t>
            </a:r>
            <a:r>
              <a:rPr lang="el-GR" sz="2400" dirty="0" smtClean="0"/>
              <a:t>, ποιά θα έπρεπε να είναι αυτή για να φτάσω την ίδια ώρα; 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57158" y="3071810"/>
            <a:ext cx="114300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l-GR" sz="2400" b="1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1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0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km</a:t>
            </a:r>
            <a:endParaRPr kumimoji="0" lang="el-GR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79512" y="980728"/>
            <a:ext cx="107157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l-GR" sz="2400" b="1" dirty="0" smtClean="0">
                <a:latin typeface="Calibri" pitchFamily="34" charset="0"/>
                <a:cs typeface="Arial" pitchFamily="34" charset="0"/>
              </a:rPr>
              <a:t>13.00</a:t>
            </a:r>
            <a:endParaRPr kumimoji="0" lang="el-GR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0" y="6357934"/>
            <a:ext cx="107157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12:30</a:t>
            </a:r>
            <a:endParaRPr kumimoji="0" lang="el-GR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0" y="548680"/>
            <a:ext cx="1547664" cy="40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20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cs typeface="Arial" pitchFamily="34" charset="0"/>
              </a:rPr>
              <a:t>Βαλσαμάτα</a:t>
            </a:r>
            <a:endParaRPr kumimoji="0" lang="el-GR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0" y="5445224"/>
            <a:ext cx="154766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l-GR" sz="20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  Αργοστόλι</a:t>
            </a:r>
            <a:endParaRPr kumimoji="0" lang="el-G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 rot="5101425">
            <a:off x="-1770919" y="2385460"/>
            <a:ext cx="5840656" cy="2085863"/>
          </a:xfrm>
          <a:custGeom>
            <a:avLst/>
            <a:gdLst>
              <a:gd name="connsiteX0" fmla="*/ 0 w 6712344"/>
              <a:gd name="connsiteY0" fmla="*/ 643943 h 2451842"/>
              <a:gd name="connsiteX1" fmla="*/ 115910 w 6712344"/>
              <a:gd name="connsiteY1" fmla="*/ 592428 h 2451842"/>
              <a:gd name="connsiteX2" fmla="*/ 154546 w 6712344"/>
              <a:gd name="connsiteY2" fmla="*/ 579549 h 2451842"/>
              <a:gd name="connsiteX3" fmla="*/ 193183 w 6712344"/>
              <a:gd name="connsiteY3" fmla="*/ 566670 h 2451842"/>
              <a:gd name="connsiteX4" fmla="*/ 296214 w 6712344"/>
              <a:gd name="connsiteY4" fmla="*/ 579549 h 2451842"/>
              <a:gd name="connsiteX5" fmla="*/ 373487 w 6712344"/>
              <a:gd name="connsiteY5" fmla="*/ 605307 h 2451842"/>
              <a:gd name="connsiteX6" fmla="*/ 412124 w 6712344"/>
              <a:gd name="connsiteY6" fmla="*/ 618185 h 2451842"/>
              <a:gd name="connsiteX7" fmla="*/ 450760 w 6712344"/>
              <a:gd name="connsiteY7" fmla="*/ 631064 h 2451842"/>
              <a:gd name="connsiteX8" fmla="*/ 489397 w 6712344"/>
              <a:gd name="connsiteY8" fmla="*/ 656822 h 2451842"/>
              <a:gd name="connsiteX9" fmla="*/ 669701 w 6712344"/>
              <a:gd name="connsiteY9" fmla="*/ 695459 h 2451842"/>
              <a:gd name="connsiteX10" fmla="*/ 901521 w 6712344"/>
              <a:gd name="connsiteY10" fmla="*/ 682580 h 2451842"/>
              <a:gd name="connsiteX11" fmla="*/ 1004552 w 6712344"/>
              <a:gd name="connsiteY11" fmla="*/ 656822 h 2451842"/>
              <a:gd name="connsiteX12" fmla="*/ 1056067 w 6712344"/>
              <a:gd name="connsiteY12" fmla="*/ 643943 h 2451842"/>
              <a:gd name="connsiteX13" fmla="*/ 1107583 w 6712344"/>
              <a:gd name="connsiteY13" fmla="*/ 631064 h 2451842"/>
              <a:gd name="connsiteX14" fmla="*/ 1146219 w 6712344"/>
              <a:gd name="connsiteY14" fmla="*/ 618185 h 2451842"/>
              <a:gd name="connsiteX15" fmla="*/ 3078050 w 6712344"/>
              <a:gd name="connsiteY15" fmla="*/ 566670 h 2451842"/>
              <a:gd name="connsiteX16" fmla="*/ 3155324 w 6712344"/>
              <a:gd name="connsiteY16" fmla="*/ 540912 h 2451842"/>
              <a:gd name="connsiteX17" fmla="*/ 3193960 w 6712344"/>
              <a:gd name="connsiteY17" fmla="*/ 515154 h 2451842"/>
              <a:gd name="connsiteX18" fmla="*/ 3219718 w 6712344"/>
              <a:gd name="connsiteY18" fmla="*/ 476518 h 2451842"/>
              <a:gd name="connsiteX19" fmla="*/ 3258355 w 6712344"/>
              <a:gd name="connsiteY19" fmla="*/ 463639 h 2451842"/>
              <a:gd name="connsiteX20" fmla="*/ 3335628 w 6712344"/>
              <a:gd name="connsiteY20" fmla="*/ 412123 h 2451842"/>
              <a:gd name="connsiteX21" fmla="*/ 3374265 w 6712344"/>
              <a:gd name="connsiteY21" fmla="*/ 386366 h 2451842"/>
              <a:gd name="connsiteX22" fmla="*/ 3412901 w 6712344"/>
              <a:gd name="connsiteY22" fmla="*/ 373487 h 2451842"/>
              <a:gd name="connsiteX23" fmla="*/ 3451538 w 6712344"/>
              <a:gd name="connsiteY23" fmla="*/ 347729 h 2451842"/>
              <a:gd name="connsiteX24" fmla="*/ 3503053 w 6712344"/>
              <a:gd name="connsiteY24" fmla="*/ 321971 h 2451842"/>
              <a:gd name="connsiteX25" fmla="*/ 3541690 w 6712344"/>
              <a:gd name="connsiteY25" fmla="*/ 296214 h 2451842"/>
              <a:gd name="connsiteX26" fmla="*/ 3631842 w 6712344"/>
              <a:gd name="connsiteY26" fmla="*/ 270456 h 2451842"/>
              <a:gd name="connsiteX27" fmla="*/ 3670479 w 6712344"/>
              <a:gd name="connsiteY27" fmla="*/ 257577 h 2451842"/>
              <a:gd name="connsiteX28" fmla="*/ 3812146 w 6712344"/>
              <a:gd name="connsiteY28" fmla="*/ 296214 h 2451842"/>
              <a:gd name="connsiteX29" fmla="*/ 3850783 w 6712344"/>
              <a:gd name="connsiteY29" fmla="*/ 334850 h 2451842"/>
              <a:gd name="connsiteX30" fmla="*/ 3863662 w 6712344"/>
              <a:gd name="connsiteY30" fmla="*/ 373487 h 2451842"/>
              <a:gd name="connsiteX31" fmla="*/ 3837904 w 6712344"/>
              <a:gd name="connsiteY31" fmla="*/ 489397 h 2451842"/>
              <a:gd name="connsiteX32" fmla="*/ 3786388 w 6712344"/>
              <a:gd name="connsiteY32" fmla="*/ 566670 h 2451842"/>
              <a:gd name="connsiteX33" fmla="*/ 3747752 w 6712344"/>
              <a:gd name="connsiteY33" fmla="*/ 592428 h 2451842"/>
              <a:gd name="connsiteX34" fmla="*/ 3734873 w 6712344"/>
              <a:gd name="connsiteY34" fmla="*/ 734095 h 2451842"/>
              <a:gd name="connsiteX35" fmla="*/ 3773510 w 6712344"/>
              <a:gd name="connsiteY35" fmla="*/ 759853 h 2451842"/>
              <a:gd name="connsiteX36" fmla="*/ 3825025 w 6712344"/>
              <a:gd name="connsiteY36" fmla="*/ 746974 h 2451842"/>
              <a:gd name="connsiteX37" fmla="*/ 3940935 w 6712344"/>
              <a:gd name="connsiteY37" fmla="*/ 682580 h 2451842"/>
              <a:gd name="connsiteX38" fmla="*/ 4031087 w 6712344"/>
              <a:gd name="connsiteY38" fmla="*/ 592428 h 2451842"/>
              <a:gd name="connsiteX39" fmla="*/ 4082603 w 6712344"/>
              <a:gd name="connsiteY39" fmla="*/ 476518 h 2451842"/>
              <a:gd name="connsiteX40" fmla="*/ 4121239 w 6712344"/>
              <a:gd name="connsiteY40" fmla="*/ 450760 h 2451842"/>
              <a:gd name="connsiteX41" fmla="*/ 4172755 w 6712344"/>
              <a:gd name="connsiteY41" fmla="*/ 373487 h 2451842"/>
              <a:gd name="connsiteX42" fmla="*/ 4198512 w 6712344"/>
              <a:gd name="connsiteY42" fmla="*/ 334850 h 2451842"/>
              <a:gd name="connsiteX43" fmla="*/ 4211391 w 6712344"/>
              <a:gd name="connsiteY43" fmla="*/ 296214 h 2451842"/>
              <a:gd name="connsiteX44" fmla="*/ 4288665 w 6712344"/>
              <a:gd name="connsiteY44" fmla="*/ 270456 h 2451842"/>
              <a:gd name="connsiteX45" fmla="*/ 4353059 w 6712344"/>
              <a:gd name="connsiteY45" fmla="*/ 334850 h 2451842"/>
              <a:gd name="connsiteX46" fmla="*/ 4391696 w 6712344"/>
              <a:gd name="connsiteY46" fmla="*/ 360608 h 2451842"/>
              <a:gd name="connsiteX47" fmla="*/ 4378817 w 6712344"/>
              <a:gd name="connsiteY47" fmla="*/ 515154 h 2451842"/>
              <a:gd name="connsiteX48" fmla="*/ 4340180 w 6712344"/>
              <a:gd name="connsiteY48" fmla="*/ 553791 h 2451842"/>
              <a:gd name="connsiteX49" fmla="*/ 4262907 w 6712344"/>
              <a:gd name="connsiteY49" fmla="*/ 592428 h 2451842"/>
              <a:gd name="connsiteX50" fmla="*/ 4198512 w 6712344"/>
              <a:gd name="connsiteY50" fmla="*/ 708338 h 2451842"/>
              <a:gd name="connsiteX51" fmla="*/ 4250028 w 6712344"/>
              <a:gd name="connsiteY51" fmla="*/ 837126 h 2451842"/>
              <a:gd name="connsiteX52" fmla="*/ 4288665 w 6712344"/>
              <a:gd name="connsiteY52" fmla="*/ 850005 h 2451842"/>
              <a:gd name="connsiteX53" fmla="*/ 4391696 w 6712344"/>
              <a:gd name="connsiteY53" fmla="*/ 824247 h 2451842"/>
              <a:gd name="connsiteX54" fmla="*/ 4430332 w 6712344"/>
              <a:gd name="connsiteY54" fmla="*/ 798490 h 2451842"/>
              <a:gd name="connsiteX55" fmla="*/ 4481848 w 6712344"/>
              <a:gd name="connsiteY55" fmla="*/ 721216 h 2451842"/>
              <a:gd name="connsiteX56" fmla="*/ 4507605 w 6712344"/>
              <a:gd name="connsiteY56" fmla="*/ 682580 h 2451842"/>
              <a:gd name="connsiteX57" fmla="*/ 4533363 w 6712344"/>
              <a:gd name="connsiteY57" fmla="*/ 605307 h 2451842"/>
              <a:gd name="connsiteX58" fmla="*/ 4546242 w 6712344"/>
              <a:gd name="connsiteY58" fmla="*/ 553791 h 2451842"/>
              <a:gd name="connsiteX59" fmla="*/ 4572000 w 6712344"/>
              <a:gd name="connsiteY59" fmla="*/ 476518 h 2451842"/>
              <a:gd name="connsiteX60" fmla="*/ 4597757 w 6712344"/>
              <a:gd name="connsiteY60" fmla="*/ 386366 h 2451842"/>
              <a:gd name="connsiteX61" fmla="*/ 4623515 w 6712344"/>
              <a:gd name="connsiteY61" fmla="*/ 347729 h 2451842"/>
              <a:gd name="connsiteX62" fmla="*/ 4636394 w 6712344"/>
              <a:gd name="connsiteY62" fmla="*/ 309092 h 2451842"/>
              <a:gd name="connsiteX63" fmla="*/ 4675031 w 6712344"/>
              <a:gd name="connsiteY63" fmla="*/ 283335 h 2451842"/>
              <a:gd name="connsiteX64" fmla="*/ 4713667 w 6712344"/>
              <a:gd name="connsiteY64" fmla="*/ 244698 h 2451842"/>
              <a:gd name="connsiteX65" fmla="*/ 4752304 w 6712344"/>
              <a:gd name="connsiteY65" fmla="*/ 231819 h 2451842"/>
              <a:gd name="connsiteX66" fmla="*/ 4906850 w 6712344"/>
              <a:gd name="connsiteY66" fmla="*/ 218940 h 2451842"/>
              <a:gd name="connsiteX67" fmla="*/ 4958366 w 6712344"/>
              <a:gd name="connsiteY67" fmla="*/ 128788 h 2451842"/>
              <a:gd name="connsiteX68" fmla="*/ 5009881 w 6712344"/>
              <a:gd name="connsiteY68" fmla="*/ 103031 h 2451842"/>
              <a:gd name="connsiteX69" fmla="*/ 5061397 w 6712344"/>
              <a:gd name="connsiteY69" fmla="*/ 64394 h 2451842"/>
              <a:gd name="connsiteX70" fmla="*/ 5151549 w 6712344"/>
              <a:gd name="connsiteY70" fmla="*/ 25757 h 2451842"/>
              <a:gd name="connsiteX71" fmla="*/ 5203065 w 6712344"/>
              <a:gd name="connsiteY71" fmla="*/ 0 h 2451842"/>
              <a:gd name="connsiteX72" fmla="*/ 5267459 w 6712344"/>
              <a:gd name="connsiteY72" fmla="*/ 12878 h 2451842"/>
              <a:gd name="connsiteX73" fmla="*/ 5293217 w 6712344"/>
              <a:gd name="connsiteY73" fmla="*/ 51515 h 2451842"/>
              <a:gd name="connsiteX74" fmla="*/ 5254580 w 6712344"/>
              <a:gd name="connsiteY74" fmla="*/ 206061 h 2451842"/>
              <a:gd name="connsiteX75" fmla="*/ 5215943 w 6712344"/>
              <a:gd name="connsiteY75" fmla="*/ 218940 h 2451842"/>
              <a:gd name="connsiteX76" fmla="*/ 5138670 w 6712344"/>
              <a:gd name="connsiteY76" fmla="*/ 270456 h 2451842"/>
              <a:gd name="connsiteX77" fmla="*/ 5061397 w 6712344"/>
              <a:gd name="connsiteY77" fmla="*/ 334850 h 2451842"/>
              <a:gd name="connsiteX78" fmla="*/ 5035639 w 6712344"/>
              <a:gd name="connsiteY78" fmla="*/ 373487 h 2451842"/>
              <a:gd name="connsiteX79" fmla="*/ 4997003 w 6712344"/>
              <a:gd name="connsiteY79" fmla="*/ 399245 h 2451842"/>
              <a:gd name="connsiteX80" fmla="*/ 4945487 w 6712344"/>
              <a:gd name="connsiteY80" fmla="*/ 463639 h 2451842"/>
              <a:gd name="connsiteX81" fmla="*/ 4932608 w 6712344"/>
              <a:gd name="connsiteY81" fmla="*/ 669701 h 2451842"/>
              <a:gd name="connsiteX82" fmla="*/ 4997003 w 6712344"/>
              <a:gd name="connsiteY82" fmla="*/ 656822 h 2451842"/>
              <a:gd name="connsiteX83" fmla="*/ 5048518 w 6712344"/>
              <a:gd name="connsiteY83" fmla="*/ 579549 h 2451842"/>
              <a:gd name="connsiteX84" fmla="*/ 5087155 w 6712344"/>
              <a:gd name="connsiteY84" fmla="*/ 553791 h 2451842"/>
              <a:gd name="connsiteX85" fmla="*/ 5151549 w 6712344"/>
              <a:gd name="connsiteY85" fmla="*/ 476518 h 2451842"/>
              <a:gd name="connsiteX86" fmla="*/ 5177307 w 6712344"/>
              <a:gd name="connsiteY86" fmla="*/ 399245 h 2451842"/>
              <a:gd name="connsiteX87" fmla="*/ 5228822 w 6712344"/>
              <a:gd name="connsiteY87" fmla="*/ 321971 h 2451842"/>
              <a:gd name="connsiteX88" fmla="*/ 5280338 w 6712344"/>
              <a:gd name="connsiteY88" fmla="*/ 309092 h 2451842"/>
              <a:gd name="connsiteX89" fmla="*/ 5422005 w 6712344"/>
              <a:gd name="connsiteY89" fmla="*/ 321971 h 2451842"/>
              <a:gd name="connsiteX90" fmla="*/ 5396248 w 6712344"/>
              <a:gd name="connsiteY90" fmla="*/ 528033 h 2451842"/>
              <a:gd name="connsiteX91" fmla="*/ 5434884 w 6712344"/>
              <a:gd name="connsiteY91" fmla="*/ 669701 h 2451842"/>
              <a:gd name="connsiteX92" fmla="*/ 5512157 w 6712344"/>
              <a:gd name="connsiteY92" fmla="*/ 695459 h 2451842"/>
              <a:gd name="connsiteX93" fmla="*/ 5834129 w 6712344"/>
              <a:gd name="connsiteY93" fmla="*/ 643943 h 2451842"/>
              <a:gd name="connsiteX94" fmla="*/ 5872766 w 6712344"/>
              <a:gd name="connsiteY94" fmla="*/ 618185 h 2451842"/>
              <a:gd name="connsiteX95" fmla="*/ 5898524 w 6712344"/>
              <a:gd name="connsiteY95" fmla="*/ 656822 h 2451842"/>
              <a:gd name="connsiteX96" fmla="*/ 5911403 w 6712344"/>
              <a:gd name="connsiteY96" fmla="*/ 927278 h 2451842"/>
              <a:gd name="connsiteX97" fmla="*/ 5937160 w 6712344"/>
              <a:gd name="connsiteY97" fmla="*/ 965915 h 2451842"/>
              <a:gd name="connsiteX98" fmla="*/ 5975797 w 6712344"/>
              <a:gd name="connsiteY98" fmla="*/ 978794 h 2451842"/>
              <a:gd name="connsiteX99" fmla="*/ 6246253 w 6712344"/>
              <a:gd name="connsiteY99" fmla="*/ 953036 h 2451842"/>
              <a:gd name="connsiteX100" fmla="*/ 6284890 w 6712344"/>
              <a:gd name="connsiteY100" fmla="*/ 914400 h 2451842"/>
              <a:gd name="connsiteX101" fmla="*/ 6362163 w 6712344"/>
              <a:gd name="connsiteY101" fmla="*/ 875763 h 2451842"/>
              <a:gd name="connsiteX102" fmla="*/ 6490952 w 6712344"/>
              <a:gd name="connsiteY102" fmla="*/ 901521 h 2451842"/>
              <a:gd name="connsiteX103" fmla="*/ 6568225 w 6712344"/>
              <a:gd name="connsiteY103" fmla="*/ 953036 h 2451842"/>
              <a:gd name="connsiteX104" fmla="*/ 6606862 w 6712344"/>
              <a:gd name="connsiteY104" fmla="*/ 1030309 h 2451842"/>
              <a:gd name="connsiteX105" fmla="*/ 6632619 w 6712344"/>
              <a:gd name="connsiteY105" fmla="*/ 1133340 h 2451842"/>
              <a:gd name="connsiteX106" fmla="*/ 6645498 w 6712344"/>
              <a:gd name="connsiteY106" fmla="*/ 1171977 h 2451842"/>
              <a:gd name="connsiteX107" fmla="*/ 6658377 w 6712344"/>
              <a:gd name="connsiteY107" fmla="*/ 1661374 h 2451842"/>
              <a:gd name="connsiteX108" fmla="*/ 6671256 w 6712344"/>
              <a:gd name="connsiteY108" fmla="*/ 1700011 h 2451842"/>
              <a:gd name="connsiteX109" fmla="*/ 6697014 w 6712344"/>
              <a:gd name="connsiteY109" fmla="*/ 1790163 h 2451842"/>
              <a:gd name="connsiteX110" fmla="*/ 6709893 w 6712344"/>
              <a:gd name="connsiteY110" fmla="*/ 1957588 h 2451842"/>
              <a:gd name="connsiteX111" fmla="*/ 6697014 w 6712344"/>
              <a:gd name="connsiteY111" fmla="*/ 2305318 h 2451842"/>
              <a:gd name="connsiteX112" fmla="*/ 6619741 w 6712344"/>
              <a:gd name="connsiteY112" fmla="*/ 2369712 h 2451842"/>
              <a:gd name="connsiteX113" fmla="*/ 6581104 w 6712344"/>
              <a:gd name="connsiteY113" fmla="*/ 2408349 h 2451842"/>
              <a:gd name="connsiteX114" fmla="*/ 6503831 w 6712344"/>
              <a:gd name="connsiteY114" fmla="*/ 2434107 h 2451842"/>
              <a:gd name="connsiteX115" fmla="*/ 6310648 w 6712344"/>
              <a:gd name="connsiteY115" fmla="*/ 2446985 h 245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6712344" h="2451842">
                <a:moveTo>
                  <a:pt x="0" y="643943"/>
                </a:moveTo>
                <a:cubicBezTo>
                  <a:pt x="61228" y="603123"/>
                  <a:pt x="23950" y="623081"/>
                  <a:pt x="115910" y="592428"/>
                </a:cubicBezTo>
                <a:lnTo>
                  <a:pt x="154546" y="579549"/>
                </a:lnTo>
                <a:lnTo>
                  <a:pt x="193183" y="566670"/>
                </a:lnTo>
                <a:cubicBezTo>
                  <a:pt x="227527" y="570963"/>
                  <a:pt x="262371" y="572297"/>
                  <a:pt x="296214" y="579549"/>
                </a:cubicBezTo>
                <a:cubicBezTo>
                  <a:pt x="322762" y="585238"/>
                  <a:pt x="347729" y="596721"/>
                  <a:pt x="373487" y="605307"/>
                </a:cubicBezTo>
                <a:lnTo>
                  <a:pt x="412124" y="618185"/>
                </a:lnTo>
                <a:cubicBezTo>
                  <a:pt x="425003" y="622478"/>
                  <a:pt x="439465" y="623534"/>
                  <a:pt x="450760" y="631064"/>
                </a:cubicBezTo>
                <a:cubicBezTo>
                  <a:pt x="463639" y="639650"/>
                  <a:pt x="475252" y="650535"/>
                  <a:pt x="489397" y="656822"/>
                </a:cubicBezTo>
                <a:cubicBezTo>
                  <a:pt x="561207" y="688738"/>
                  <a:pt x="588549" y="685315"/>
                  <a:pt x="669701" y="695459"/>
                </a:cubicBezTo>
                <a:cubicBezTo>
                  <a:pt x="746974" y="691166"/>
                  <a:pt x="824639" y="691451"/>
                  <a:pt x="901521" y="682580"/>
                </a:cubicBezTo>
                <a:cubicBezTo>
                  <a:pt x="936688" y="678522"/>
                  <a:pt x="970208" y="665408"/>
                  <a:pt x="1004552" y="656822"/>
                </a:cubicBezTo>
                <a:lnTo>
                  <a:pt x="1056067" y="643943"/>
                </a:lnTo>
                <a:cubicBezTo>
                  <a:pt x="1073239" y="639650"/>
                  <a:pt x="1090791" y="636662"/>
                  <a:pt x="1107583" y="631064"/>
                </a:cubicBezTo>
                <a:lnTo>
                  <a:pt x="1146219" y="618185"/>
                </a:lnTo>
                <a:cubicBezTo>
                  <a:pt x="1524827" y="50288"/>
                  <a:pt x="1139984" y="604425"/>
                  <a:pt x="3078050" y="566670"/>
                </a:cubicBezTo>
                <a:cubicBezTo>
                  <a:pt x="3105196" y="566141"/>
                  <a:pt x="3155324" y="540912"/>
                  <a:pt x="3155324" y="540912"/>
                </a:cubicBezTo>
                <a:cubicBezTo>
                  <a:pt x="3168203" y="532326"/>
                  <a:pt x="3183015" y="526099"/>
                  <a:pt x="3193960" y="515154"/>
                </a:cubicBezTo>
                <a:cubicBezTo>
                  <a:pt x="3204905" y="504209"/>
                  <a:pt x="3207631" y="486187"/>
                  <a:pt x="3219718" y="476518"/>
                </a:cubicBezTo>
                <a:cubicBezTo>
                  <a:pt x="3230319" y="468037"/>
                  <a:pt x="3245476" y="467932"/>
                  <a:pt x="3258355" y="463639"/>
                </a:cubicBezTo>
                <a:lnTo>
                  <a:pt x="3335628" y="412123"/>
                </a:lnTo>
                <a:cubicBezTo>
                  <a:pt x="3348507" y="403537"/>
                  <a:pt x="3359581" y="391261"/>
                  <a:pt x="3374265" y="386366"/>
                </a:cubicBezTo>
                <a:cubicBezTo>
                  <a:pt x="3387144" y="382073"/>
                  <a:pt x="3400759" y="379558"/>
                  <a:pt x="3412901" y="373487"/>
                </a:cubicBezTo>
                <a:cubicBezTo>
                  <a:pt x="3426745" y="366565"/>
                  <a:pt x="3438099" y="355409"/>
                  <a:pt x="3451538" y="347729"/>
                </a:cubicBezTo>
                <a:cubicBezTo>
                  <a:pt x="3468207" y="338204"/>
                  <a:pt x="3486384" y="331496"/>
                  <a:pt x="3503053" y="321971"/>
                </a:cubicBezTo>
                <a:cubicBezTo>
                  <a:pt x="3516492" y="314292"/>
                  <a:pt x="3527846" y="303136"/>
                  <a:pt x="3541690" y="296214"/>
                </a:cubicBezTo>
                <a:cubicBezTo>
                  <a:pt x="3562277" y="285921"/>
                  <a:pt x="3612585" y="275958"/>
                  <a:pt x="3631842" y="270456"/>
                </a:cubicBezTo>
                <a:cubicBezTo>
                  <a:pt x="3644895" y="266726"/>
                  <a:pt x="3657600" y="261870"/>
                  <a:pt x="3670479" y="257577"/>
                </a:cubicBezTo>
                <a:cubicBezTo>
                  <a:pt x="3732996" y="266508"/>
                  <a:pt x="3762978" y="261094"/>
                  <a:pt x="3812146" y="296214"/>
                </a:cubicBezTo>
                <a:cubicBezTo>
                  <a:pt x="3826967" y="306800"/>
                  <a:pt x="3837904" y="321971"/>
                  <a:pt x="3850783" y="334850"/>
                </a:cubicBezTo>
                <a:cubicBezTo>
                  <a:pt x="3855076" y="347729"/>
                  <a:pt x="3863662" y="359911"/>
                  <a:pt x="3863662" y="373487"/>
                </a:cubicBezTo>
                <a:cubicBezTo>
                  <a:pt x="3863662" y="388163"/>
                  <a:pt x="3851185" y="465492"/>
                  <a:pt x="3837904" y="489397"/>
                </a:cubicBezTo>
                <a:cubicBezTo>
                  <a:pt x="3822870" y="516458"/>
                  <a:pt x="3812146" y="549498"/>
                  <a:pt x="3786388" y="566670"/>
                </a:cubicBezTo>
                <a:lnTo>
                  <a:pt x="3747752" y="592428"/>
                </a:lnTo>
                <a:cubicBezTo>
                  <a:pt x="3730521" y="644122"/>
                  <a:pt x="3704214" y="680442"/>
                  <a:pt x="3734873" y="734095"/>
                </a:cubicBezTo>
                <a:cubicBezTo>
                  <a:pt x="3742553" y="747534"/>
                  <a:pt x="3760631" y="751267"/>
                  <a:pt x="3773510" y="759853"/>
                </a:cubicBezTo>
                <a:cubicBezTo>
                  <a:pt x="3790682" y="755560"/>
                  <a:pt x="3809193" y="754890"/>
                  <a:pt x="3825025" y="746974"/>
                </a:cubicBezTo>
                <a:cubicBezTo>
                  <a:pt x="4002160" y="658406"/>
                  <a:pt x="3834090" y="718195"/>
                  <a:pt x="3940935" y="682580"/>
                </a:cubicBezTo>
                <a:cubicBezTo>
                  <a:pt x="3999980" y="594011"/>
                  <a:pt x="3963082" y="615096"/>
                  <a:pt x="4031087" y="592428"/>
                </a:cubicBezTo>
                <a:cubicBezTo>
                  <a:pt x="4043840" y="554168"/>
                  <a:pt x="4051988" y="507133"/>
                  <a:pt x="4082603" y="476518"/>
                </a:cubicBezTo>
                <a:cubicBezTo>
                  <a:pt x="4093548" y="465573"/>
                  <a:pt x="4108360" y="459346"/>
                  <a:pt x="4121239" y="450760"/>
                </a:cubicBezTo>
                <a:lnTo>
                  <a:pt x="4172755" y="373487"/>
                </a:lnTo>
                <a:cubicBezTo>
                  <a:pt x="4181341" y="360608"/>
                  <a:pt x="4193617" y="349534"/>
                  <a:pt x="4198512" y="334850"/>
                </a:cubicBezTo>
                <a:cubicBezTo>
                  <a:pt x="4202805" y="321971"/>
                  <a:pt x="4200344" y="304104"/>
                  <a:pt x="4211391" y="296214"/>
                </a:cubicBezTo>
                <a:cubicBezTo>
                  <a:pt x="4233485" y="280433"/>
                  <a:pt x="4288665" y="270456"/>
                  <a:pt x="4288665" y="270456"/>
                </a:cubicBezTo>
                <a:cubicBezTo>
                  <a:pt x="4391698" y="339147"/>
                  <a:pt x="4267196" y="248989"/>
                  <a:pt x="4353059" y="334850"/>
                </a:cubicBezTo>
                <a:cubicBezTo>
                  <a:pt x="4364004" y="345795"/>
                  <a:pt x="4378817" y="352022"/>
                  <a:pt x="4391696" y="360608"/>
                </a:cubicBezTo>
                <a:cubicBezTo>
                  <a:pt x="4387403" y="412123"/>
                  <a:pt x="4392137" y="465206"/>
                  <a:pt x="4378817" y="515154"/>
                </a:cubicBezTo>
                <a:cubicBezTo>
                  <a:pt x="4374124" y="532753"/>
                  <a:pt x="4354172" y="542131"/>
                  <a:pt x="4340180" y="553791"/>
                </a:cubicBezTo>
                <a:cubicBezTo>
                  <a:pt x="4306892" y="581531"/>
                  <a:pt x="4301630" y="579520"/>
                  <a:pt x="4262907" y="592428"/>
                </a:cubicBezTo>
                <a:cubicBezTo>
                  <a:pt x="4203861" y="680997"/>
                  <a:pt x="4221180" y="640333"/>
                  <a:pt x="4198512" y="708338"/>
                </a:cubicBezTo>
                <a:cubicBezTo>
                  <a:pt x="4209960" y="799923"/>
                  <a:pt x="4184091" y="804158"/>
                  <a:pt x="4250028" y="837126"/>
                </a:cubicBezTo>
                <a:cubicBezTo>
                  <a:pt x="4262171" y="843197"/>
                  <a:pt x="4275786" y="845712"/>
                  <a:pt x="4288665" y="850005"/>
                </a:cubicBezTo>
                <a:cubicBezTo>
                  <a:pt x="4313158" y="845106"/>
                  <a:pt x="4365294" y="837448"/>
                  <a:pt x="4391696" y="824247"/>
                </a:cubicBezTo>
                <a:cubicBezTo>
                  <a:pt x="4405540" y="817325"/>
                  <a:pt x="4417453" y="807076"/>
                  <a:pt x="4430332" y="798490"/>
                </a:cubicBezTo>
                <a:lnTo>
                  <a:pt x="4481848" y="721216"/>
                </a:lnTo>
                <a:cubicBezTo>
                  <a:pt x="4490434" y="708337"/>
                  <a:pt x="4502710" y="697264"/>
                  <a:pt x="4507605" y="682580"/>
                </a:cubicBezTo>
                <a:cubicBezTo>
                  <a:pt x="4516191" y="656822"/>
                  <a:pt x="4526778" y="631647"/>
                  <a:pt x="4533363" y="605307"/>
                </a:cubicBezTo>
                <a:cubicBezTo>
                  <a:pt x="4537656" y="588135"/>
                  <a:pt x="4541156" y="570745"/>
                  <a:pt x="4546242" y="553791"/>
                </a:cubicBezTo>
                <a:cubicBezTo>
                  <a:pt x="4554044" y="527785"/>
                  <a:pt x="4565415" y="502858"/>
                  <a:pt x="4572000" y="476518"/>
                </a:cubicBezTo>
                <a:cubicBezTo>
                  <a:pt x="4576125" y="460018"/>
                  <a:pt x="4588521" y="404839"/>
                  <a:pt x="4597757" y="386366"/>
                </a:cubicBezTo>
                <a:cubicBezTo>
                  <a:pt x="4604679" y="372521"/>
                  <a:pt x="4616593" y="361574"/>
                  <a:pt x="4623515" y="347729"/>
                </a:cubicBezTo>
                <a:cubicBezTo>
                  <a:pt x="4629586" y="335587"/>
                  <a:pt x="4627913" y="319693"/>
                  <a:pt x="4636394" y="309092"/>
                </a:cubicBezTo>
                <a:cubicBezTo>
                  <a:pt x="4646063" y="297005"/>
                  <a:pt x="4663140" y="293244"/>
                  <a:pt x="4675031" y="283335"/>
                </a:cubicBezTo>
                <a:cubicBezTo>
                  <a:pt x="4689023" y="271675"/>
                  <a:pt x="4698513" y="254801"/>
                  <a:pt x="4713667" y="244698"/>
                </a:cubicBezTo>
                <a:cubicBezTo>
                  <a:pt x="4724963" y="237168"/>
                  <a:pt x="4738847" y="233613"/>
                  <a:pt x="4752304" y="231819"/>
                </a:cubicBezTo>
                <a:cubicBezTo>
                  <a:pt x="4803544" y="224987"/>
                  <a:pt x="4855335" y="223233"/>
                  <a:pt x="4906850" y="218940"/>
                </a:cubicBezTo>
                <a:cubicBezTo>
                  <a:pt x="4913725" y="205190"/>
                  <a:pt x="4942764" y="141790"/>
                  <a:pt x="4958366" y="128788"/>
                </a:cubicBezTo>
                <a:cubicBezTo>
                  <a:pt x="4973115" y="116497"/>
                  <a:pt x="4993601" y="113206"/>
                  <a:pt x="5009881" y="103031"/>
                </a:cubicBezTo>
                <a:cubicBezTo>
                  <a:pt x="5028083" y="91655"/>
                  <a:pt x="5043195" y="75771"/>
                  <a:pt x="5061397" y="64394"/>
                </a:cubicBezTo>
                <a:cubicBezTo>
                  <a:pt x="5123522" y="25565"/>
                  <a:pt x="5095782" y="49657"/>
                  <a:pt x="5151549" y="25757"/>
                </a:cubicBezTo>
                <a:cubicBezTo>
                  <a:pt x="5169195" y="18194"/>
                  <a:pt x="5185893" y="8586"/>
                  <a:pt x="5203065" y="0"/>
                </a:cubicBezTo>
                <a:cubicBezTo>
                  <a:pt x="5224530" y="4293"/>
                  <a:pt x="5248453" y="2018"/>
                  <a:pt x="5267459" y="12878"/>
                </a:cubicBezTo>
                <a:cubicBezTo>
                  <a:pt x="5280898" y="20558"/>
                  <a:pt x="5291932" y="36090"/>
                  <a:pt x="5293217" y="51515"/>
                </a:cubicBezTo>
                <a:cubicBezTo>
                  <a:pt x="5296063" y="85668"/>
                  <a:pt x="5294960" y="173757"/>
                  <a:pt x="5254580" y="206061"/>
                </a:cubicBezTo>
                <a:cubicBezTo>
                  <a:pt x="5243979" y="214542"/>
                  <a:pt x="5228822" y="214647"/>
                  <a:pt x="5215943" y="218940"/>
                </a:cubicBezTo>
                <a:cubicBezTo>
                  <a:pt x="5190185" y="236112"/>
                  <a:pt x="5160560" y="248566"/>
                  <a:pt x="5138670" y="270456"/>
                </a:cubicBezTo>
                <a:cubicBezTo>
                  <a:pt x="5089089" y="320037"/>
                  <a:pt x="5115188" y="298989"/>
                  <a:pt x="5061397" y="334850"/>
                </a:cubicBezTo>
                <a:cubicBezTo>
                  <a:pt x="5052811" y="347729"/>
                  <a:pt x="5046584" y="362542"/>
                  <a:pt x="5035639" y="373487"/>
                </a:cubicBezTo>
                <a:cubicBezTo>
                  <a:pt x="5024694" y="384432"/>
                  <a:pt x="5006672" y="387158"/>
                  <a:pt x="4997003" y="399245"/>
                </a:cubicBezTo>
                <a:cubicBezTo>
                  <a:pt x="4925910" y="488111"/>
                  <a:pt x="5056213" y="389821"/>
                  <a:pt x="4945487" y="463639"/>
                </a:cubicBezTo>
                <a:cubicBezTo>
                  <a:pt x="4906086" y="581842"/>
                  <a:pt x="4917027" y="513896"/>
                  <a:pt x="4932608" y="669701"/>
                </a:cubicBezTo>
                <a:cubicBezTo>
                  <a:pt x="4954073" y="665408"/>
                  <a:pt x="4979724" y="670261"/>
                  <a:pt x="4997003" y="656822"/>
                </a:cubicBezTo>
                <a:cubicBezTo>
                  <a:pt x="5021439" y="637816"/>
                  <a:pt x="5022760" y="596721"/>
                  <a:pt x="5048518" y="579549"/>
                </a:cubicBezTo>
                <a:cubicBezTo>
                  <a:pt x="5061397" y="570963"/>
                  <a:pt x="5075264" y="563700"/>
                  <a:pt x="5087155" y="553791"/>
                </a:cubicBezTo>
                <a:cubicBezTo>
                  <a:pt x="5124338" y="522804"/>
                  <a:pt x="5126223" y="514505"/>
                  <a:pt x="5151549" y="476518"/>
                </a:cubicBezTo>
                <a:lnTo>
                  <a:pt x="5177307" y="399245"/>
                </a:lnTo>
                <a:cubicBezTo>
                  <a:pt x="5189601" y="362364"/>
                  <a:pt x="5189099" y="344670"/>
                  <a:pt x="5228822" y="321971"/>
                </a:cubicBezTo>
                <a:cubicBezTo>
                  <a:pt x="5244190" y="313189"/>
                  <a:pt x="5263166" y="313385"/>
                  <a:pt x="5280338" y="309092"/>
                </a:cubicBezTo>
                <a:cubicBezTo>
                  <a:pt x="5327560" y="313385"/>
                  <a:pt x="5393094" y="284387"/>
                  <a:pt x="5422005" y="321971"/>
                </a:cubicBezTo>
                <a:cubicBezTo>
                  <a:pt x="5443665" y="350129"/>
                  <a:pt x="5409336" y="475683"/>
                  <a:pt x="5396248" y="528033"/>
                </a:cubicBezTo>
                <a:cubicBezTo>
                  <a:pt x="5399120" y="551006"/>
                  <a:pt x="5395263" y="644937"/>
                  <a:pt x="5434884" y="669701"/>
                </a:cubicBezTo>
                <a:cubicBezTo>
                  <a:pt x="5457908" y="684091"/>
                  <a:pt x="5512157" y="695459"/>
                  <a:pt x="5512157" y="695459"/>
                </a:cubicBezTo>
                <a:cubicBezTo>
                  <a:pt x="5929528" y="676487"/>
                  <a:pt x="5706326" y="750447"/>
                  <a:pt x="5834129" y="643943"/>
                </a:cubicBezTo>
                <a:cubicBezTo>
                  <a:pt x="5846020" y="634034"/>
                  <a:pt x="5859887" y="626771"/>
                  <a:pt x="5872766" y="618185"/>
                </a:cubicBezTo>
                <a:cubicBezTo>
                  <a:pt x="5881352" y="631064"/>
                  <a:pt x="5896604" y="641463"/>
                  <a:pt x="5898524" y="656822"/>
                </a:cubicBezTo>
                <a:cubicBezTo>
                  <a:pt x="5909719" y="746379"/>
                  <a:pt x="5900209" y="837721"/>
                  <a:pt x="5911403" y="927278"/>
                </a:cubicBezTo>
                <a:cubicBezTo>
                  <a:pt x="5913323" y="942637"/>
                  <a:pt x="5925073" y="956246"/>
                  <a:pt x="5937160" y="965915"/>
                </a:cubicBezTo>
                <a:cubicBezTo>
                  <a:pt x="5947761" y="974396"/>
                  <a:pt x="5962918" y="974501"/>
                  <a:pt x="5975797" y="978794"/>
                </a:cubicBezTo>
                <a:cubicBezTo>
                  <a:pt x="6065949" y="970208"/>
                  <a:pt x="6157597" y="971506"/>
                  <a:pt x="6246253" y="953036"/>
                </a:cubicBezTo>
                <a:cubicBezTo>
                  <a:pt x="6264084" y="949321"/>
                  <a:pt x="6270898" y="926060"/>
                  <a:pt x="6284890" y="914400"/>
                </a:cubicBezTo>
                <a:cubicBezTo>
                  <a:pt x="6318179" y="886660"/>
                  <a:pt x="6323440" y="888671"/>
                  <a:pt x="6362163" y="875763"/>
                </a:cubicBezTo>
                <a:cubicBezTo>
                  <a:pt x="6369799" y="876854"/>
                  <a:pt x="6466430" y="885173"/>
                  <a:pt x="6490952" y="901521"/>
                </a:cubicBezTo>
                <a:cubicBezTo>
                  <a:pt x="6587424" y="965835"/>
                  <a:pt x="6476355" y="922413"/>
                  <a:pt x="6568225" y="953036"/>
                </a:cubicBezTo>
                <a:cubicBezTo>
                  <a:pt x="6600597" y="1050152"/>
                  <a:pt x="6556929" y="930445"/>
                  <a:pt x="6606862" y="1030309"/>
                </a:cubicBezTo>
                <a:cubicBezTo>
                  <a:pt x="6621583" y="1059750"/>
                  <a:pt x="6625271" y="1103947"/>
                  <a:pt x="6632619" y="1133340"/>
                </a:cubicBezTo>
                <a:cubicBezTo>
                  <a:pt x="6635911" y="1146510"/>
                  <a:pt x="6641205" y="1159098"/>
                  <a:pt x="6645498" y="1171977"/>
                </a:cubicBezTo>
                <a:cubicBezTo>
                  <a:pt x="6649791" y="1335109"/>
                  <a:pt x="6650426" y="1498379"/>
                  <a:pt x="6658377" y="1661374"/>
                </a:cubicBezTo>
                <a:cubicBezTo>
                  <a:pt x="6659038" y="1674934"/>
                  <a:pt x="6667526" y="1686958"/>
                  <a:pt x="6671256" y="1700011"/>
                </a:cubicBezTo>
                <a:cubicBezTo>
                  <a:pt x="6703599" y="1813211"/>
                  <a:pt x="6666134" y="1697524"/>
                  <a:pt x="6697014" y="1790163"/>
                </a:cubicBezTo>
                <a:cubicBezTo>
                  <a:pt x="6701307" y="1845971"/>
                  <a:pt x="6709893" y="1901615"/>
                  <a:pt x="6709893" y="1957588"/>
                </a:cubicBezTo>
                <a:cubicBezTo>
                  <a:pt x="6709893" y="2073577"/>
                  <a:pt x="6712344" y="2190346"/>
                  <a:pt x="6697014" y="2305318"/>
                </a:cubicBezTo>
                <a:cubicBezTo>
                  <a:pt x="6694192" y="2326480"/>
                  <a:pt x="6633793" y="2358002"/>
                  <a:pt x="6619741" y="2369712"/>
                </a:cubicBezTo>
                <a:cubicBezTo>
                  <a:pt x="6605749" y="2381372"/>
                  <a:pt x="6597026" y="2399504"/>
                  <a:pt x="6581104" y="2408349"/>
                </a:cubicBezTo>
                <a:cubicBezTo>
                  <a:pt x="6557370" y="2421535"/>
                  <a:pt x="6530709" y="2430268"/>
                  <a:pt x="6503831" y="2434107"/>
                </a:cubicBezTo>
                <a:cubicBezTo>
                  <a:pt x="6379680" y="2451842"/>
                  <a:pt x="6444035" y="2446985"/>
                  <a:pt x="6310648" y="2446985"/>
                </a:cubicBezTo>
              </a:path>
            </a:pathLst>
          </a:custGeom>
          <a:ln w="88900" cmpd="dbl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2214546" y="214291"/>
            <a:ext cx="692945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Ξεκινάω με το αυτοκίνητό μου από το </a:t>
            </a:r>
            <a:r>
              <a:rPr lang="el-GR" sz="2400" dirty="0" smtClean="0">
                <a:solidFill>
                  <a:srgbClr val="FF0000"/>
                </a:solidFill>
              </a:rPr>
              <a:t>Αργοστόλι </a:t>
            </a:r>
            <a:r>
              <a:rPr lang="el-GR" sz="2400" dirty="0" smtClean="0"/>
              <a:t>για να πάω στα</a:t>
            </a:r>
            <a:r>
              <a:rPr lang="el-GR" sz="2400" dirty="0" smtClean="0">
                <a:solidFill>
                  <a:srgbClr val="00B050"/>
                </a:solidFill>
              </a:rPr>
              <a:t> </a:t>
            </a:r>
            <a:r>
              <a:rPr lang="el-GR" sz="2400" dirty="0" err="1" smtClean="0">
                <a:solidFill>
                  <a:srgbClr val="00B050"/>
                </a:solidFill>
              </a:rPr>
              <a:t>Βαλσαμάτα</a:t>
            </a:r>
            <a:r>
              <a:rPr lang="el-GR" sz="2400" dirty="0" smtClean="0"/>
              <a:t>. Με τι ταχύτητα κινούμαι;</a:t>
            </a:r>
          </a:p>
          <a:p>
            <a:pPr algn="ctr"/>
            <a:endParaRPr lang="el-GR" sz="2400" dirty="0"/>
          </a:p>
          <a:p>
            <a:pPr algn="ctr"/>
            <a:r>
              <a:rPr lang="el-GR" sz="2400" dirty="0" smtClean="0">
                <a:solidFill>
                  <a:srgbClr val="0070C0"/>
                </a:solidFill>
              </a:rPr>
              <a:t>Στιγμιαία ταχύτητα </a:t>
            </a:r>
            <a:r>
              <a:rPr lang="el-GR" sz="2400" dirty="0" smtClean="0"/>
              <a:t>είναι η ταχύτητα που έχω μια συγκεκριμένη στιγμή. Πού μπορώ να βρώ τη στιγμιαία ταχύτητα και ποιά είναι συνήθως αυτή στα δίπλα σημεία;</a:t>
            </a:r>
          </a:p>
          <a:p>
            <a:pPr algn="ctr"/>
            <a:endParaRPr lang="el-GR" sz="2400" dirty="0"/>
          </a:p>
          <a:p>
            <a:pPr algn="ctr"/>
            <a:r>
              <a:rPr lang="el-GR" sz="2400" dirty="0" smtClean="0"/>
              <a:t>Οι ώρες που ξεκίνησα και έφτασα φαίνονται δίπλα. Αν κινούμουν </a:t>
            </a:r>
            <a:r>
              <a:rPr lang="el-GR" sz="2400" dirty="0" smtClean="0">
                <a:solidFill>
                  <a:srgbClr val="7030A0"/>
                </a:solidFill>
              </a:rPr>
              <a:t>με μια ταχύτητα σε όλη τη διαδρομή</a:t>
            </a:r>
            <a:r>
              <a:rPr lang="el-GR" sz="2400" dirty="0" smtClean="0"/>
              <a:t>, ποιά θα έπρεπε να είναι αυτή για να φτάσω την ίδια ώρα; </a:t>
            </a:r>
          </a:p>
          <a:p>
            <a:pPr algn="ctr"/>
            <a:endParaRPr lang="el-GR" sz="2400" dirty="0" smtClean="0"/>
          </a:p>
          <a:p>
            <a:pPr algn="ctr"/>
            <a:endParaRPr lang="el-GR" sz="2400" dirty="0" smtClean="0"/>
          </a:p>
          <a:p>
            <a:pPr algn="ctr"/>
            <a:endParaRPr lang="el-GR" sz="2400" dirty="0" smtClean="0"/>
          </a:p>
          <a:p>
            <a:pPr algn="ctr"/>
            <a:endParaRPr lang="el-GR" sz="2400" dirty="0" smtClean="0"/>
          </a:p>
          <a:p>
            <a:pPr algn="ctr"/>
            <a:endParaRPr lang="el-GR" sz="2400" dirty="0" smtClean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57158" y="3071810"/>
            <a:ext cx="114300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l-GR" sz="2400" b="1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1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0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km</a:t>
            </a:r>
            <a:endParaRPr kumimoji="0" lang="el-GR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51520" y="1052736"/>
            <a:ext cx="107157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l-GR" sz="2400" b="1" dirty="0" smtClean="0">
                <a:latin typeface="Calibri" pitchFamily="34" charset="0"/>
                <a:cs typeface="Arial" pitchFamily="34" charset="0"/>
              </a:rPr>
              <a:t>13.00</a:t>
            </a:r>
            <a:endParaRPr kumimoji="0" lang="el-GR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0" y="6357934"/>
            <a:ext cx="107157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12:30</a:t>
            </a:r>
            <a:endParaRPr kumimoji="0" lang="el-GR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4" name="13 - Ορθογώνιο"/>
          <p:cNvSpPr/>
          <p:nvPr/>
        </p:nvSpPr>
        <p:spPr>
          <a:xfrm>
            <a:off x="2339752" y="5013176"/>
            <a:ext cx="68042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 smtClean="0"/>
              <a:t>Αυτή η ταχύτητα είναι </a:t>
            </a:r>
            <a:r>
              <a:rPr lang="el-GR" sz="2400" dirty="0" smtClean="0">
                <a:solidFill>
                  <a:srgbClr val="7030A0"/>
                </a:solidFill>
              </a:rPr>
              <a:t>η μέση ταχύτητα </a:t>
            </a:r>
            <a:r>
              <a:rPr lang="el-GR" sz="2400" dirty="0" smtClean="0"/>
              <a:t>και υπολογίζεται μετρώντας χρόνους και αποστάσεις, ενώ η </a:t>
            </a:r>
            <a:r>
              <a:rPr lang="el-GR" sz="2400" dirty="0" smtClean="0">
                <a:solidFill>
                  <a:srgbClr val="00B050"/>
                </a:solidFill>
              </a:rPr>
              <a:t>στιγμιαία ταχύτητα </a:t>
            </a:r>
            <a:r>
              <a:rPr lang="el-GR" sz="2400" dirty="0" smtClean="0"/>
              <a:t>υπολογίζεται με το ταχύμετρο (κοντέρ).</a:t>
            </a:r>
            <a:endParaRPr lang="el-GR" sz="2400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0" y="548680"/>
            <a:ext cx="1547664" cy="40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20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cs typeface="Arial" pitchFamily="34" charset="0"/>
              </a:rPr>
              <a:t>Βαλσαμάτα</a:t>
            </a:r>
            <a:endParaRPr kumimoji="0" lang="el-GR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0" y="5445224"/>
            <a:ext cx="154766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l-GR" sz="20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  Αργοστόλι</a:t>
            </a:r>
            <a:endParaRPr kumimoji="0" lang="el-G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 rot="5101425">
            <a:off x="-1770919" y="2385460"/>
            <a:ext cx="5840656" cy="2085863"/>
          </a:xfrm>
          <a:custGeom>
            <a:avLst/>
            <a:gdLst>
              <a:gd name="connsiteX0" fmla="*/ 0 w 6712344"/>
              <a:gd name="connsiteY0" fmla="*/ 643943 h 2451842"/>
              <a:gd name="connsiteX1" fmla="*/ 115910 w 6712344"/>
              <a:gd name="connsiteY1" fmla="*/ 592428 h 2451842"/>
              <a:gd name="connsiteX2" fmla="*/ 154546 w 6712344"/>
              <a:gd name="connsiteY2" fmla="*/ 579549 h 2451842"/>
              <a:gd name="connsiteX3" fmla="*/ 193183 w 6712344"/>
              <a:gd name="connsiteY3" fmla="*/ 566670 h 2451842"/>
              <a:gd name="connsiteX4" fmla="*/ 296214 w 6712344"/>
              <a:gd name="connsiteY4" fmla="*/ 579549 h 2451842"/>
              <a:gd name="connsiteX5" fmla="*/ 373487 w 6712344"/>
              <a:gd name="connsiteY5" fmla="*/ 605307 h 2451842"/>
              <a:gd name="connsiteX6" fmla="*/ 412124 w 6712344"/>
              <a:gd name="connsiteY6" fmla="*/ 618185 h 2451842"/>
              <a:gd name="connsiteX7" fmla="*/ 450760 w 6712344"/>
              <a:gd name="connsiteY7" fmla="*/ 631064 h 2451842"/>
              <a:gd name="connsiteX8" fmla="*/ 489397 w 6712344"/>
              <a:gd name="connsiteY8" fmla="*/ 656822 h 2451842"/>
              <a:gd name="connsiteX9" fmla="*/ 669701 w 6712344"/>
              <a:gd name="connsiteY9" fmla="*/ 695459 h 2451842"/>
              <a:gd name="connsiteX10" fmla="*/ 901521 w 6712344"/>
              <a:gd name="connsiteY10" fmla="*/ 682580 h 2451842"/>
              <a:gd name="connsiteX11" fmla="*/ 1004552 w 6712344"/>
              <a:gd name="connsiteY11" fmla="*/ 656822 h 2451842"/>
              <a:gd name="connsiteX12" fmla="*/ 1056067 w 6712344"/>
              <a:gd name="connsiteY12" fmla="*/ 643943 h 2451842"/>
              <a:gd name="connsiteX13" fmla="*/ 1107583 w 6712344"/>
              <a:gd name="connsiteY13" fmla="*/ 631064 h 2451842"/>
              <a:gd name="connsiteX14" fmla="*/ 1146219 w 6712344"/>
              <a:gd name="connsiteY14" fmla="*/ 618185 h 2451842"/>
              <a:gd name="connsiteX15" fmla="*/ 3078050 w 6712344"/>
              <a:gd name="connsiteY15" fmla="*/ 566670 h 2451842"/>
              <a:gd name="connsiteX16" fmla="*/ 3155324 w 6712344"/>
              <a:gd name="connsiteY16" fmla="*/ 540912 h 2451842"/>
              <a:gd name="connsiteX17" fmla="*/ 3193960 w 6712344"/>
              <a:gd name="connsiteY17" fmla="*/ 515154 h 2451842"/>
              <a:gd name="connsiteX18" fmla="*/ 3219718 w 6712344"/>
              <a:gd name="connsiteY18" fmla="*/ 476518 h 2451842"/>
              <a:gd name="connsiteX19" fmla="*/ 3258355 w 6712344"/>
              <a:gd name="connsiteY19" fmla="*/ 463639 h 2451842"/>
              <a:gd name="connsiteX20" fmla="*/ 3335628 w 6712344"/>
              <a:gd name="connsiteY20" fmla="*/ 412123 h 2451842"/>
              <a:gd name="connsiteX21" fmla="*/ 3374265 w 6712344"/>
              <a:gd name="connsiteY21" fmla="*/ 386366 h 2451842"/>
              <a:gd name="connsiteX22" fmla="*/ 3412901 w 6712344"/>
              <a:gd name="connsiteY22" fmla="*/ 373487 h 2451842"/>
              <a:gd name="connsiteX23" fmla="*/ 3451538 w 6712344"/>
              <a:gd name="connsiteY23" fmla="*/ 347729 h 2451842"/>
              <a:gd name="connsiteX24" fmla="*/ 3503053 w 6712344"/>
              <a:gd name="connsiteY24" fmla="*/ 321971 h 2451842"/>
              <a:gd name="connsiteX25" fmla="*/ 3541690 w 6712344"/>
              <a:gd name="connsiteY25" fmla="*/ 296214 h 2451842"/>
              <a:gd name="connsiteX26" fmla="*/ 3631842 w 6712344"/>
              <a:gd name="connsiteY26" fmla="*/ 270456 h 2451842"/>
              <a:gd name="connsiteX27" fmla="*/ 3670479 w 6712344"/>
              <a:gd name="connsiteY27" fmla="*/ 257577 h 2451842"/>
              <a:gd name="connsiteX28" fmla="*/ 3812146 w 6712344"/>
              <a:gd name="connsiteY28" fmla="*/ 296214 h 2451842"/>
              <a:gd name="connsiteX29" fmla="*/ 3850783 w 6712344"/>
              <a:gd name="connsiteY29" fmla="*/ 334850 h 2451842"/>
              <a:gd name="connsiteX30" fmla="*/ 3863662 w 6712344"/>
              <a:gd name="connsiteY30" fmla="*/ 373487 h 2451842"/>
              <a:gd name="connsiteX31" fmla="*/ 3837904 w 6712344"/>
              <a:gd name="connsiteY31" fmla="*/ 489397 h 2451842"/>
              <a:gd name="connsiteX32" fmla="*/ 3786388 w 6712344"/>
              <a:gd name="connsiteY32" fmla="*/ 566670 h 2451842"/>
              <a:gd name="connsiteX33" fmla="*/ 3747752 w 6712344"/>
              <a:gd name="connsiteY33" fmla="*/ 592428 h 2451842"/>
              <a:gd name="connsiteX34" fmla="*/ 3734873 w 6712344"/>
              <a:gd name="connsiteY34" fmla="*/ 734095 h 2451842"/>
              <a:gd name="connsiteX35" fmla="*/ 3773510 w 6712344"/>
              <a:gd name="connsiteY35" fmla="*/ 759853 h 2451842"/>
              <a:gd name="connsiteX36" fmla="*/ 3825025 w 6712344"/>
              <a:gd name="connsiteY36" fmla="*/ 746974 h 2451842"/>
              <a:gd name="connsiteX37" fmla="*/ 3940935 w 6712344"/>
              <a:gd name="connsiteY37" fmla="*/ 682580 h 2451842"/>
              <a:gd name="connsiteX38" fmla="*/ 4031087 w 6712344"/>
              <a:gd name="connsiteY38" fmla="*/ 592428 h 2451842"/>
              <a:gd name="connsiteX39" fmla="*/ 4082603 w 6712344"/>
              <a:gd name="connsiteY39" fmla="*/ 476518 h 2451842"/>
              <a:gd name="connsiteX40" fmla="*/ 4121239 w 6712344"/>
              <a:gd name="connsiteY40" fmla="*/ 450760 h 2451842"/>
              <a:gd name="connsiteX41" fmla="*/ 4172755 w 6712344"/>
              <a:gd name="connsiteY41" fmla="*/ 373487 h 2451842"/>
              <a:gd name="connsiteX42" fmla="*/ 4198512 w 6712344"/>
              <a:gd name="connsiteY42" fmla="*/ 334850 h 2451842"/>
              <a:gd name="connsiteX43" fmla="*/ 4211391 w 6712344"/>
              <a:gd name="connsiteY43" fmla="*/ 296214 h 2451842"/>
              <a:gd name="connsiteX44" fmla="*/ 4288665 w 6712344"/>
              <a:gd name="connsiteY44" fmla="*/ 270456 h 2451842"/>
              <a:gd name="connsiteX45" fmla="*/ 4353059 w 6712344"/>
              <a:gd name="connsiteY45" fmla="*/ 334850 h 2451842"/>
              <a:gd name="connsiteX46" fmla="*/ 4391696 w 6712344"/>
              <a:gd name="connsiteY46" fmla="*/ 360608 h 2451842"/>
              <a:gd name="connsiteX47" fmla="*/ 4378817 w 6712344"/>
              <a:gd name="connsiteY47" fmla="*/ 515154 h 2451842"/>
              <a:gd name="connsiteX48" fmla="*/ 4340180 w 6712344"/>
              <a:gd name="connsiteY48" fmla="*/ 553791 h 2451842"/>
              <a:gd name="connsiteX49" fmla="*/ 4262907 w 6712344"/>
              <a:gd name="connsiteY49" fmla="*/ 592428 h 2451842"/>
              <a:gd name="connsiteX50" fmla="*/ 4198512 w 6712344"/>
              <a:gd name="connsiteY50" fmla="*/ 708338 h 2451842"/>
              <a:gd name="connsiteX51" fmla="*/ 4250028 w 6712344"/>
              <a:gd name="connsiteY51" fmla="*/ 837126 h 2451842"/>
              <a:gd name="connsiteX52" fmla="*/ 4288665 w 6712344"/>
              <a:gd name="connsiteY52" fmla="*/ 850005 h 2451842"/>
              <a:gd name="connsiteX53" fmla="*/ 4391696 w 6712344"/>
              <a:gd name="connsiteY53" fmla="*/ 824247 h 2451842"/>
              <a:gd name="connsiteX54" fmla="*/ 4430332 w 6712344"/>
              <a:gd name="connsiteY54" fmla="*/ 798490 h 2451842"/>
              <a:gd name="connsiteX55" fmla="*/ 4481848 w 6712344"/>
              <a:gd name="connsiteY55" fmla="*/ 721216 h 2451842"/>
              <a:gd name="connsiteX56" fmla="*/ 4507605 w 6712344"/>
              <a:gd name="connsiteY56" fmla="*/ 682580 h 2451842"/>
              <a:gd name="connsiteX57" fmla="*/ 4533363 w 6712344"/>
              <a:gd name="connsiteY57" fmla="*/ 605307 h 2451842"/>
              <a:gd name="connsiteX58" fmla="*/ 4546242 w 6712344"/>
              <a:gd name="connsiteY58" fmla="*/ 553791 h 2451842"/>
              <a:gd name="connsiteX59" fmla="*/ 4572000 w 6712344"/>
              <a:gd name="connsiteY59" fmla="*/ 476518 h 2451842"/>
              <a:gd name="connsiteX60" fmla="*/ 4597757 w 6712344"/>
              <a:gd name="connsiteY60" fmla="*/ 386366 h 2451842"/>
              <a:gd name="connsiteX61" fmla="*/ 4623515 w 6712344"/>
              <a:gd name="connsiteY61" fmla="*/ 347729 h 2451842"/>
              <a:gd name="connsiteX62" fmla="*/ 4636394 w 6712344"/>
              <a:gd name="connsiteY62" fmla="*/ 309092 h 2451842"/>
              <a:gd name="connsiteX63" fmla="*/ 4675031 w 6712344"/>
              <a:gd name="connsiteY63" fmla="*/ 283335 h 2451842"/>
              <a:gd name="connsiteX64" fmla="*/ 4713667 w 6712344"/>
              <a:gd name="connsiteY64" fmla="*/ 244698 h 2451842"/>
              <a:gd name="connsiteX65" fmla="*/ 4752304 w 6712344"/>
              <a:gd name="connsiteY65" fmla="*/ 231819 h 2451842"/>
              <a:gd name="connsiteX66" fmla="*/ 4906850 w 6712344"/>
              <a:gd name="connsiteY66" fmla="*/ 218940 h 2451842"/>
              <a:gd name="connsiteX67" fmla="*/ 4958366 w 6712344"/>
              <a:gd name="connsiteY67" fmla="*/ 128788 h 2451842"/>
              <a:gd name="connsiteX68" fmla="*/ 5009881 w 6712344"/>
              <a:gd name="connsiteY68" fmla="*/ 103031 h 2451842"/>
              <a:gd name="connsiteX69" fmla="*/ 5061397 w 6712344"/>
              <a:gd name="connsiteY69" fmla="*/ 64394 h 2451842"/>
              <a:gd name="connsiteX70" fmla="*/ 5151549 w 6712344"/>
              <a:gd name="connsiteY70" fmla="*/ 25757 h 2451842"/>
              <a:gd name="connsiteX71" fmla="*/ 5203065 w 6712344"/>
              <a:gd name="connsiteY71" fmla="*/ 0 h 2451842"/>
              <a:gd name="connsiteX72" fmla="*/ 5267459 w 6712344"/>
              <a:gd name="connsiteY72" fmla="*/ 12878 h 2451842"/>
              <a:gd name="connsiteX73" fmla="*/ 5293217 w 6712344"/>
              <a:gd name="connsiteY73" fmla="*/ 51515 h 2451842"/>
              <a:gd name="connsiteX74" fmla="*/ 5254580 w 6712344"/>
              <a:gd name="connsiteY74" fmla="*/ 206061 h 2451842"/>
              <a:gd name="connsiteX75" fmla="*/ 5215943 w 6712344"/>
              <a:gd name="connsiteY75" fmla="*/ 218940 h 2451842"/>
              <a:gd name="connsiteX76" fmla="*/ 5138670 w 6712344"/>
              <a:gd name="connsiteY76" fmla="*/ 270456 h 2451842"/>
              <a:gd name="connsiteX77" fmla="*/ 5061397 w 6712344"/>
              <a:gd name="connsiteY77" fmla="*/ 334850 h 2451842"/>
              <a:gd name="connsiteX78" fmla="*/ 5035639 w 6712344"/>
              <a:gd name="connsiteY78" fmla="*/ 373487 h 2451842"/>
              <a:gd name="connsiteX79" fmla="*/ 4997003 w 6712344"/>
              <a:gd name="connsiteY79" fmla="*/ 399245 h 2451842"/>
              <a:gd name="connsiteX80" fmla="*/ 4945487 w 6712344"/>
              <a:gd name="connsiteY80" fmla="*/ 463639 h 2451842"/>
              <a:gd name="connsiteX81" fmla="*/ 4932608 w 6712344"/>
              <a:gd name="connsiteY81" fmla="*/ 669701 h 2451842"/>
              <a:gd name="connsiteX82" fmla="*/ 4997003 w 6712344"/>
              <a:gd name="connsiteY82" fmla="*/ 656822 h 2451842"/>
              <a:gd name="connsiteX83" fmla="*/ 5048518 w 6712344"/>
              <a:gd name="connsiteY83" fmla="*/ 579549 h 2451842"/>
              <a:gd name="connsiteX84" fmla="*/ 5087155 w 6712344"/>
              <a:gd name="connsiteY84" fmla="*/ 553791 h 2451842"/>
              <a:gd name="connsiteX85" fmla="*/ 5151549 w 6712344"/>
              <a:gd name="connsiteY85" fmla="*/ 476518 h 2451842"/>
              <a:gd name="connsiteX86" fmla="*/ 5177307 w 6712344"/>
              <a:gd name="connsiteY86" fmla="*/ 399245 h 2451842"/>
              <a:gd name="connsiteX87" fmla="*/ 5228822 w 6712344"/>
              <a:gd name="connsiteY87" fmla="*/ 321971 h 2451842"/>
              <a:gd name="connsiteX88" fmla="*/ 5280338 w 6712344"/>
              <a:gd name="connsiteY88" fmla="*/ 309092 h 2451842"/>
              <a:gd name="connsiteX89" fmla="*/ 5422005 w 6712344"/>
              <a:gd name="connsiteY89" fmla="*/ 321971 h 2451842"/>
              <a:gd name="connsiteX90" fmla="*/ 5396248 w 6712344"/>
              <a:gd name="connsiteY90" fmla="*/ 528033 h 2451842"/>
              <a:gd name="connsiteX91" fmla="*/ 5434884 w 6712344"/>
              <a:gd name="connsiteY91" fmla="*/ 669701 h 2451842"/>
              <a:gd name="connsiteX92" fmla="*/ 5512157 w 6712344"/>
              <a:gd name="connsiteY92" fmla="*/ 695459 h 2451842"/>
              <a:gd name="connsiteX93" fmla="*/ 5834129 w 6712344"/>
              <a:gd name="connsiteY93" fmla="*/ 643943 h 2451842"/>
              <a:gd name="connsiteX94" fmla="*/ 5872766 w 6712344"/>
              <a:gd name="connsiteY94" fmla="*/ 618185 h 2451842"/>
              <a:gd name="connsiteX95" fmla="*/ 5898524 w 6712344"/>
              <a:gd name="connsiteY95" fmla="*/ 656822 h 2451842"/>
              <a:gd name="connsiteX96" fmla="*/ 5911403 w 6712344"/>
              <a:gd name="connsiteY96" fmla="*/ 927278 h 2451842"/>
              <a:gd name="connsiteX97" fmla="*/ 5937160 w 6712344"/>
              <a:gd name="connsiteY97" fmla="*/ 965915 h 2451842"/>
              <a:gd name="connsiteX98" fmla="*/ 5975797 w 6712344"/>
              <a:gd name="connsiteY98" fmla="*/ 978794 h 2451842"/>
              <a:gd name="connsiteX99" fmla="*/ 6246253 w 6712344"/>
              <a:gd name="connsiteY99" fmla="*/ 953036 h 2451842"/>
              <a:gd name="connsiteX100" fmla="*/ 6284890 w 6712344"/>
              <a:gd name="connsiteY100" fmla="*/ 914400 h 2451842"/>
              <a:gd name="connsiteX101" fmla="*/ 6362163 w 6712344"/>
              <a:gd name="connsiteY101" fmla="*/ 875763 h 2451842"/>
              <a:gd name="connsiteX102" fmla="*/ 6490952 w 6712344"/>
              <a:gd name="connsiteY102" fmla="*/ 901521 h 2451842"/>
              <a:gd name="connsiteX103" fmla="*/ 6568225 w 6712344"/>
              <a:gd name="connsiteY103" fmla="*/ 953036 h 2451842"/>
              <a:gd name="connsiteX104" fmla="*/ 6606862 w 6712344"/>
              <a:gd name="connsiteY104" fmla="*/ 1030309 h 2451842"/>
              <a:gd name="connsiteX105" fmla="*/ 6632619 w 6712344"/>
              <a:gd name="connsiteY105" fmla="*/ 1133340 h 2451842"/>
              <a:gd name="connsiteX106" fmla="*/ 6645498 w 6712344"/>
              <a:gd name="connsiteY106" fmla="*/ 1171977 h 2451842"/>
              <a:gd name="connsiteX107" fmla="*/ 6658377 w 6712344"/>
              <a:gd name="connsiteY107" fmla="*/ 1661374 h 2451842"/>
              <a:gd name="connsiteX108" fmla="*/ 6671256 w 6712344"/>
              <a:gd name="connsiteY108" fmla="*/ 1700011 h 2451842"/>
              <a:gd name="connsiteX109" fmla="*/ 6697014 w 6712344"/>
              <a:gd name="connsiteY109" fmla="*/ 1790163 h 2451842"/>
              <a:gd name="connsiteX110" fmla="*/ 6709893 w 6712344"/>
              <a:gd name="connsiteY110" fmla="*/ 1957588 h 2451842"/>
              <a:gd name="connsiteX111" fmla="*/ 6697014 w 6712344"/>
              <a:gd name="connsiteY111" fmla="*/ 2305318 h 2451842"/>
              <a:gd name="connsiteX112" fmla="*/ 6619741 w 6712344"/>
              <a:gd name="connsiteY112" fmla="*/ 2369712 h 2451842"/>
              <a:gd name="connsiteX113" fmla="*/ 6581104 w 6712344"/>
              <a:gd name="connsiteY113" fmla="*/ 2408349 h 2451842"/>
              <a:gd name="connsiteX114" fmla="*/ 6503831 w 6712344"/>
              <a:gd name="connsiteY114" fmla="*/ 2434107 h 2451842"/>
              <a:gd name="connsiteX115" fmla="*/ 6310648 w 6712344"/>
              <a:gd name="connsiteY115" fmla="*/ 2446985 h 245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6712344" h="2451842">
                <a:moveTo>
                  <a:pt x="0" y="643943"/>
                </a:moveTo>
                <a:cubicBezTo>
                  <a:pt x="61228" y="603123"/>
                  <a:pt x="23950" y="623081"/>
                  <a:pt x="115910" y="592428"/>
                </a:cubicBezTo>
                <a:lnTo>
                  <a:pt x="154546" y="579549"/>
                </a:lnTo>
                <a:lnTo>
                  <a:pt x="193183" y="566670"/>
                </a:lnTo>
                <a:cubicBezTo>
                  <a:pt x="227527" y="570963"/>
                  <a:pt x="262371" y="572297"/>
                  <a:pt x="296214" y="579549"/>
                </a:cubicBezTo>
                <a:cubicBezTo>
                  <a:pt x="322762" y="585238"/>
                  <a:pt x="347729" y="596721"/>
                  <a:pt x="373487" y="605307"/>
                </a:cubicBezTo>
                <a:lnTo>
                  <a:pt x="412124" y="618185"/>
                </a:lnTo>
                <a:cubicBezTo>
                  <a:pt x="425003" y="622478"/>
                  <a:pt x="439465" y="623534"/>
                  <a:pt x="450760" y="631064"/>
                </a:cubicBezTo>
                <a:cubicBezTo>
                  <a:pt x="463639" y="639650"/>
                  <a:pt x="475252" y="650535"/>
                  <a:pt x="489397" y="656822"/>
                </a:cubicBezTo>
                <a:cubicBezTo>
                  <a:pt x="561207" y="688738"/>
                  <a:pt x="588549" y="685315"/>
                  <a:pt x="669701" y="695459"/>
                </a:cubicBezTo>
                <a:cubicBezTo>
                  <a:pt x="746974" y="691166"/>
                  <a:pt x="824639" y="691451"/>
                  <a:pt x="901521" y="682580"/>
                </a:cubicBezTo>
                <a:cubicBezTo>
                  <a:pt x="936688" y="678522"/>
                  <a:pt x="970208" y="665408"/>
                  <a:pt x="1004552" y="656822"/>
                </a:cubicBezTo>
                <a:lnTo>
                  <a:pt x="1056067" y="643943"/>
                </a:lnTo>
                <a:cubicBezTo>
                  <a:pt x="1073239" y="639650"/>
                  <a:pt x="1090791" y="636662"/>
                  <a:pt x="1107583" y="631064"/>
                </a:cubicBezTo>
                <a:lnTo>
                  <a:pt x="1146219" y="618185"/>
                </a:lnTo>
                <a:cubicBezTo>
                  <a:pt x="1524827" y="50288"/>
                  <a:pt x="1139984" y="604425"/>
                  <a:pt x="3078050" y="566670"/>
                </a:cubicBezTo>
                <a:cubicBezTo>
                  <a:pt x="3105196" y="566141"/>
                  <a:pt x="3155324" y="540912"/>
                  <a:pt x="3155324" y="540912"/>
                </a:cubicBezTo>
                <a:cubicBezTo>
                  <a:pt x="3168203" y="532326"/>
                  <a:pt x="3183015" y="526099"/>
                  <a:pt x="3193960" y="515154"/>
                </a:cubicBezTo>
                <a:cubicBezTo>
                  <a:pt x="3204905" y="504209"/>
                  <a:pt x="3207631" y="486187"/>
                  <a:pt x="3219718" y="476518"/>
                </a:cubicBezTo>
                <a:cubicBezTo>
                  <a:pt x="3230319" y="468037"/>
                  <a:pt x="3245476" y="467932"/>
                  <a:pt x="3258355" y="463639"/>
                </a:cubicBezTo>
                <a:lnTo>
                  <a:pt x="3335628" y="412123"/>
                </a:lnTo>
                <a:cubicBezTo>
                  <a:pt x="3348507" y="403537"/>
                  <a:pt x="3359581" y="391261"/>
                  <a:pt x="3374265" y="386366"/>
                </a:cubicBezTo>
                <a:cubicBezTo>
                  <a:pt x="3387144" y="382073"/>
                  <a:pt x="3400759" y="379558"/>
                  <a:pt x="3412901" y="373487"/>
                </a:cubicBezTo>
                <a:cubicBezTo>
                  <a:pt x="3426745" y="366565"/>
                  <a:pt x="3438099" y="355409"/>
                  <a:pt x="3451538" y="347729"/>
                </a:cubicBezTo>
                <a:cubicBezTo>
                  <a:pt x="3468207" y="338204"/>
                  <a:pt x="3486384" y="331496"/>
                  <a:pt x="3503053" y="321971"/>
                </a:cubicBezTo>
                <a:cubicBezTo>
                  <a:pt x="3516492" y="314292"/>
                  <a:pt x="3527846" y="303136"/>
                  <a:pt x="3541690" y="296214"/>
                </a:cubicBezTo>
                <a:cubicBezTo>
                  <a:pt x="3562277" y="285921"/>
                  <a:pt x="3612585" y="275958"/>
                  <a:pt x="3631842" y="270456"/>
                </a:cubicBezTo>
                <a:cubicBezTo>
                  <a:pt x="3644895" y="266726"/>
                  <a:pt x="3657600" y="261870"/>
                  <a:pt x="3670479" y="257577"/>
                </a:cubicBezTo>
                <a:cubicBezTo>
                  <a:pt x="3732996" y="266508"/>
                  <a:pt x="3762978" y="261094"/>
                  <a:pt x="3812146" y="296214"/>
                </a:cubicBezTo>
                <a:cubicBezTo>
                  <a:pt x="3826967" y="306800"/>
                  <a:pt x="3837904" y="321971"/>
                  <a:pt x="3850783" y="334850"/>
                </a:cubicBezTo>
                <a:cubicBezTo>
                  <a:pt x="3855076" y="347729"/>
                  <a:pt x="3863662" y="359911"/>
                  <a:pt x="3863662" y="373487"/>
                </a:cubicBezTo>
                <a:cubicBezTo>
                  <a:pt x="3863662" y="388163"/>
                  <a:pt x="3851185" y="465492"/>
                  <a:pt x="3837904" y="489397"/>
                </a:cubicBezTo>
                <a:cubicBezTo>
                  <a:pt x="3822870" y="516458"/>
                  <a:pt x="3812146" y="549498"/>
                  <a:pt x="3786388" y="566670"/>
                </a:cubicBezTo>
                <a:lnTo>
                  <a:pt x="3747752" y="592428"/>
                </a:lnTo>
                <a:cubicBezTo>
                  <a:pt x="3730521" y="644122"/>
                  <a:pt x="3704214" y="680442"/>
                  <a:pt x="3734873" y="734095"/>
                </a:cubicBezTo>
                <a:cubicBezTo>
                  <a:pt x="3742553" y="747534"/>
                  <a:pt x="3760631" y="751267"/>
                  <a:pt x="3773510" y="759853"/>
                </a:cubicBezTo>
                <a:cubicBezTo>
                  <a:pt x="3790682" y="755560"/>
                  <a:pt x="3809193" y="754890"/>
                  <a:pt x="3825025" y="746974"/>
                </a:cubicBezTo>
                <a:cubicBezTo>
                  <a:pt x="4002160" y="658406"/>
                  <a:pt x="3834090" y="718195"/>
                  <a:pt x="3940935" y="682580"/>
                </a:cubicBezTo>
                <a:cubicBezTo>
                  <a:pt x="3999980" y="594011"/>
                  <a:pt x="3963082" y="615096"/>
                  <a:pt x="4031087" y="592428"/>
                </a:cubicBezTo>
                <a:cubicBezTo>
                  <a:pt x="4043840" y="554168"/>
                  <a:pt x="4051988" y="507133"/>
                  <a:pt x="4082603" y="476518"/>
                </a:cubicBezTo>
                <a:cubicBezTo>
                  <a:pt x="4093548" y="465573"/>
                  <a:pt x="4108360" y="459346"/>
                  <a:pt x="4121239" y="450760"/>
                </a:cubicBezTo>
                <a:lnTo>
                  <a:pt x="4172755" y="373487"/>
                </a:lnTo>
                <a:cubicBezTo>
                  <a:pt x="4181341" y="360608"/>
                  <a:pt x="4193617" y="349534"/>
                  <a:pt x="4198512" y="334850"/>
                </a:cubicBezTo>
                <a:cubicBezTo>
                  <a:pt x="4202805" y="321971"/>
                  <a:pt x="4200344" y="304104"/>
                  <a:pt x="4211391" y="296214"/>
                </a:cubicBezTo>
                <a:cubicBezTo>
                  <a:pt x="4233485" y="280433"/>
                  <a:pt x="4288665" y="270456"/>
                  <a:pt x="4288665" y="270456"/>
                </a:cubicBezTo>
                <a:cubicBezTo>
                  <a:pt x="4391698" y="339147"/>
                  <a:pt x="4267196" y="248989"/>
                  <a:pt x="4353059" y="334850"/>
                </a:cubicBezTo>
                <a:cubicBezTo>
                  <a:pt x="4364004" y="345795"/>
                  <a:pt x="4378817" y="352022"/>
                  <a:pt x="4391696" y="360608"/>
                </a:cubicBezTo>
                <a:cubicBezTo>
                  <a:pt x="4387403" y="412123"/>
                  <a:pt x="4392137" y="465206"/>
                  <a:pt x="4378817" y="515154"/>
                </a:cubicBezTo>
                <a:cubicBezTo>
                  <a:pt x="4374124" y="532753"/>
                  <a:pt x="4354172" y="542131"/>
                  <a:pt x="4340180" y="553791"/>
                </a:cubicBezTo>
                <a:cubicBezTo>
                  <a:pt x="4306892" y="581531"/>
                  <a:pt x="4301630" y="579520"/>
                  <a:pt x="4262907" y="592428"/>
                </a:cubicBezTo>
                <a:cubicBezTo>
                  <a:pt x="4203861" y="680997"/>
                  <a:pt x="4221180" y="640333"/>
                  <a:pt x="4198512" y="708338"/>
                </a:cubicBezTo>
                <a:cubicBezTo>
                  <a:pt x="4209960" y="799923"/>
                  <a:pt x="4184091" y="804158"/>
                  <a:pt x="4250028" y="837126"/>
                </a:cubicBezTo>
                <a:cubicBezTo>
                  <a:pt x="4262171" y="843197"/>
                  <a:pt x="4275786" y="845712"/>
                  <a:pt x="4288665" y="850005"/>
                </a:cubicBezTo>
                <a:cubicBezTo>
                  <a:pt x="4313158" y="845106"/>
                  <a:pt x="4365294" y="837448"/>
                  <a:pt x="4391696" y="824247"/>
                </a:cubicBezTo>
                <a:cubicBezTo>
                  <a:pt x="4405540" y="817325"/>
                  <a:pt x="4417453" y="807076"/>
                  <a:pt x="4430332" y="798490"/>
                </a:cubicBezTo>
                <a:lnTo>
                  <a:pt x="4481848" y="721216"/>
                </a:lnTo>
                <a:cubicBezTo>
                  <a:pt x="4490434" y="708337"/>
                  <a:pt x="4502710" y="697264"/>
                  <a:pt x="4507605" y="682580"/>
                </a:cubicBezTo>
                <a:cubicBezTo>
                  <a:pt x="4516191" y="656822"/>
                  <a:pt x="4526778" y="631647"/>
                  <a:pt x="4533363" y="605307"/>
                </a:cubicBezTo>
                <a:cubicBezTo>
                  <a:pt x="4537656" y="588135"/>
                  <a:pt x="4541156" y="570745"/>
                  <a:pt x="4546242" y="553791"/>
                </a:cubicBezTo>
                <a:cubicBezTo>
                  <a:pt x="4554044" y="527785"/>
                  <a:pt x="4565415" y="502858"/>
                  <a:pt x="4572000" y="476518"/>
                </a:cubicBezTo>
                <a:cubicBezTo>
                  <a:pt x="4576125" y="460018"/>
                  <a:pt x="4588521" y="404839"/>
                  <a:pt x="4597757" y="386366"/>
                </a:cubicBezTo>
                <a:cubicBezTo>
                  <a:pt x="4604679" y="372521"/>
                  <a:pt x="4616593" y="361574"/>
                  <a:pt x="4623515" y="347729"/>
                </a:cubicBezTo>
                <a:cubicBezTo>
                  <a:pt x="4629586" y="335587"/>
                  <a:pt x="4627913" y="319693"/>
                  <a:pt x="4636394" y="309092"/>
                </a:cubicBezTo>
                <a:cubicBezTo>
                  <a:pt x="4646063" y="297005"/>
                  <a:pt x="4663140" y="293244"/>
                  <a:pt x="4675031" y="283335"/>
                </a:cubicBezTo>
                <a:cubicBezTo>
                  <a:pt x="4689023" y="271675"/>
                  <a:pt x="4698513" y="254801"/>
                  <a:pt x="4713667" y="244698"/>
                </a:cubicBezTo>
                <a:cubicBezTo>
                  <a:pt x="4724963" y="237168"/>
                  <a:pt x="4738847" y="233613"/>
                  <a:pt x="4752304" y="231819"/>
                </a:cubicBezTo>
                <a:cubicBezTo>
                  <a:pt x="4803544" y="224987"/>
                  <a:pt x="4855335" y="223233"/>
                  <a:pt x="4906850" y="218940"/>
                </a:cubicBezTo>
                <a:cubicBezTo>
                  <a:pt x="4913725" y="205190"/>
                  <a:pt x="4942764" y="141790"/>
                  <a:pt x="4958366" y="128788"/>
                </a:cubicBezTo>
                <a:cubicBezTo>
                  <a:pt x="4973115" y="116497"/>
                  <a:pt x="4993601" y="113206"/>
                  <a:pt x="5009881" y="103031"/>
                </a:cubicBezTo>
                <a:cubicBezTo>
                  <a:pt x="5028083" y="91655"/>
                  <a:pt x="5043195" y="75771"/>
                  <a:pt x="5061397" y="64394"/>
                </a:cubicBezTo>
                <a:cubicBezTo>
                  <a:pt x="5123522" y="25565"/>
                  <a:pt x="5095782" y="49657"/>
                  <a:pt x="5151549" y="25757"/>
                </a:cubicBezTo>
                <a:cubicBezTo>
                  <a:pt x="5169195" y="18194"/>
                  <a:pt x="5185893" y="8586"/>
                  <a:pt x="5203065" y="0"/>
                </a:cubicBezTo>
                <a:cubicBezTo>
                  <a:pt x="5224530" y="4293"/>
                  <a:pt x="5248453" y="2018"/>
                  <a:pt x="5267459" y="12878"/>
                </a:cubicBezTo>
                <a:cubicBezTo>
                  <a:pt x="5280898" y="20558"/>
                  <a:pt x="5291932" y="36090"/>
                  <a:pt x="5293217" y="51515"/>
                </a:cubicBezTo>
                <a:cubicBezTo>
                  <a:pt x="5296063" y="85668"/>
                  <a:pt x="5294960" y="173757"/>
                  <a:pt x="5254580" y="206061"/>
                </a:cubicBezTo>
                <a:cubicBezTo>
                  <a:pt x="5243979" y="214542"/>
                  <a:pt x="5228822" y="214647"/>
                  <a:pt x="5215943" y="218940"/>
                </a:cubicBezTo>
                <a:cubicBezTo>
                  <a:pt x="5190185" y="236112"/>
                  <a:pt x="5160560" y="248566"/>
                  <a:pt x="5138670" y="270456"/>
                </a:cubicBezTo>
                <a:cubicBezTo>
                  <a:pt x="5089089" y="320037"/>
                  <a:pt x="5115188" y="298989"/>
                  <a:pt x="5061397" y="334850"/>
                </a:cubicBezTo>
                <a:cubicBezTo>
                  <a:pt x="5052811" y="347729"/>
                  <a:pt x="5046584" y="362542"/>
                  <a:pt x="5035639" y="373487"/>
                </a:cubicBezTo>
                <a:cubicBezTo>
                  <a:pt x="5024694" y="384432"/>
                  <a:pt x="5006672" y="387158"/>
                  <a:pt x="4997003" y="399245"/>
                </a:cubicBezTo>
                <a:cubicBezTo>
                  <a:pt x="4925910" y="488111"/>
                  <a:pt x="5056213" y="389821"/>
                  <a:pt x="4945487" y="463639"/>
                </a:cubicBezTo>
                <a:cubicBezTo>
                  <a:pt x="4906086" y="581842"/>
                  <a:pt x="4917027" y="513896"/>
                  <a:pt x="4932608" y="669701"/>
                </a:cubicBezTo>
                <a:cubicBezTo>
                  <a:pt x="4954073" y="665408"/>
                  <a:pt x="4979724" y="670261"/>
                  <a:pt x="4997003" y="656822"/>
                </a:cubicBezTo>
                <a:cubicBezTo>
                  <a:pt x="5021439" y="637816"/>
                  <a:pt x="5022760" y="596721"/>
                  <a:pt x="5048518" y="579549"/>
                </a:cubicBezTo>
                <a:cubicBezTo>
                  <a:pt x="5061397" y="570963"/>
                  <a:pt x="5075264" y="563700"/>
                  <a:pt x="5087155" y="553791"/>
                </a:cubicBezTo>
                <a:cubicBezTo>
                  <a:pt x="5124338" y="522804"/>
                  <a:pt x="5126223" y="514505"/>
                  <a:pt x="5151549" y="476518"/>
                </a:cubicBezTo>
                <a:lnTo>
                  <a:pt x="5177307" y="399245"/>
                </a:lnTo>
                <a:cubicBezTo>
                  <a:pt x="5189601" y="362364"/>
                  <a:pt x="5189099" y="344670"/>
                  <a:pt x="5228822" y="321971"/>
                </a:cubicBezTo>
                <a:cubicBezTo>
                  <a:pt x="5244190" y="313189"/>
                  <a:pt x="5263166" y="313385"/>
                  <a:pt x="5280338" y="309092"/>
                </a:cubicBezTo>
                <a:cubicBezTo>
                  <a:pt x="5327560" y="313385"/>
                  <a:pt x="5393094" y="284387"/>
                  <a:pt x="5422005" y="321971"/>
                </a:cubicBezTo>
                <a:cubicBezTo>
                  <a:pt x="5443665" y="350129"/>
                  <a:pt x="5409336" y="475683"/>
                  <a:pt x="5396248" y="528033"/>
                </a:cubicBezTo>
                <a:cubicBezTo>
                  <a:pt x="5399120" y="551006"/>
                  <a:pt x="5395263" y="644937"/>
                  <a:pt x="5434884" y="669701"/>
                </a:cubicBezTo>
                <a:cubicBezTo>
                  <a:pt x="5457908" y="684091"/>
                  <a:pt x="5512157" y="695459"/>
                  <a:pt x="5512157" y="695459"/>
                </a:cubicBezTo>
                <a:cubicBezTo>
                  <a:pt x="5929528" y="676487"/>
                  <a:pt x="5706326" y="750447"/>
                  <a:pt x="5834129" y="643943"/>
                </a:cubicBezTo>
                <a:cubicBezTo>
                  <a:pt x="5846020" y="634034"/>
                  <a:pt x="5859887" y="626771"/>
                  <a:pt x="5872766" y="618185"/>
                </a:cubicBezTo>
                <a:cubicBezTo>
                  <a:pt x="5881352" y="631064"/>
                  <a:pt x="5896604" y="641463"/>
                  <a:pt x="5898524" y="656822"/>
                </a:cubicBezTo>
                <a:cubicBezTo>
                  <a:pt x="5909719" y="746379"/>
                  <a:pt x="5900209" y="837721"/>
                  <a:pt x="5911403" y="927278"/>
                </a:cubicBezTo>
                <a:cubicBezTo>
                  <a:pt x="5913323" y="942637"/>
                  <a:pt x="5925073" y="956246"/>
                  <a:pt x="5937160" y="965915"/>
                </a:cubicBezTo>
                <a:cubicBezTo>
                  <a:pt x="5947761" y="974396"/>
                  <a:pt x="5962918" y="974501"/>
                  <a:pt x="5975797" y="978794"/>
                </a:cubicBezTo>
                <a:cubicBezTo>
                  <a:pt x="6065949" y="970208"/>
                  <a:pt x="6157597" y="971506"/>
                  <a:pt x="6246253" y="953036"/>
                </a:cubicBezTo>
                <a:cubicBezTo>
                  <a:pt x="6264084" y="949321"/>
                  <a:pt x="6270898" y="926060"/>
                  <a:pt x="6284890" y="914400"/>
                </a:cubicBezTo>
                <a:cubicBezTo>
                  <a:pt x="6318179" y="886660"/>
                  <a:pt x="6323440" y="888671"/>
                  <a:pt x="6362163" y="875763"/>
                </a:cubicBezTo>
                <a:cubicBezTo>
                  <a:pt x="6369799" y="876854"/>
                  <a:pt x="6466430" y="885173"/>
                  <a:pt x="6490952" y="901521"/>
                </a:cubicBezTo>
                <a:cubicBezTo>
                  <a:pt x="6587424" y="965835"/>
                  <a:pt x="6476355" y="922413"/>
                  <a:pt x="6568225" y="953036"/>
                </a:cubicBezTo>
                <a:cubicBezTo>
                  <a:pt x="6600597" y="1050152"/>
                  <a:pt x="6556929" y="930445"/>
                  <a:pt x="6606862" y="1030309"/>
                </a:cubicBezTo>
                <a:cubicBezTo>
                  <a:pt x="6621583" y="1059750"/>
                  <a:pt x="6625271" y="1103947"/>
                  <a:pt x="6632619" y="1133340"/>
                </a:cubicBezTo>
                <a:cubicBezTo>
                  <a:pt x="6635911" y="1146510"/>
                  <a:pt x="6641205" y="1159098"/>
                  <a:pt x="6645498" y="1171977"/>
                </a:cubicBezTo>
                <a:cubicBezTo>
                  <a:pt x="6649791" y="1335109"/>
                  <a:pt x="6650426" y="1498379"/>
                  <a:pt x="6658377" y="1661374"/>
                </a:cubicBezTo>
                <a:cubicBezTo>
                  <a:pt x="6659038" y="1674934"/>
                  <a:pt x="6667526" y="1686958"/>
                  <a:pt x="6671256" y="1700011"/>
                </a:cubicBezTo>
                <a:cubicBezTo>
                  <a:pt x="6703599" y="1813211"/>
                  <a:pt x="6666134" y="1697524"/>
                  <a:pt x="6697014" y="1790163"/>
                </a:cubicBezTo>
                <a:cubicBezTo>
                  <a:pt x="6701307" y="1845971"/>
                  <a:pt x="6709893" y="1901615"/>
                  <a:pt x="6709893" y="1957588"/>
                </a:cubicBezTo>
                <a:cubicBezTo>
                  <a:pt x="6709893" y="2073577"/>
                  <a:pt x="6712344" y="2190346"/>
                  <a:pt x="6697014" y="2305318"/>
                </a:cubicBezTo>
                <a:cubicBezTo>
                  <a:pt x="6694192" y="2326480"/>
                  <a:pt x="6633793" y="2358002"/>
                  <a:pt x="6619741" y="2369712"/>
                </a:cubicBezTo>
                <a:cubicBezTo>
                  <a:pt x="6605749" y="2381372"/>
                  <a:pt x="6597026" y="2399504"/>
                  <a:pt x="6581104" y="2408349"/>
                </a:cubicBezTo>
                <a:cubicBezTo>
                  <a:pt x="6557370" y="2421535"/>
                  <a:pt x="6530709" y="2430268"/>
                  <a:pt x="6503831" y="2434107"/>
                </a:cubicBezTo>
                <a:cubicBezTo>
                  <a:pt x="6379680" y="2451842"/>
                  <a:pt x="6444035" y="2446985"/>
                  <a:pt x="6310648" y="2446985"/>
                </a:cubicBezTo>
              </a:path>
            </a:pathLst>
          </a:custGeom>
          <a:ln w="88900" cmpd="dbl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2214546" y="214291"/>
            <a:ext cx="69294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l-GR" sz="2400" dirty="0" smtClean="0"/>
          </a:p>
          <a:p>
            <a:pPr algn="ctr"/>
            <a:endParaRPr lang="el-GR" sz="2400" dirty="0" smtClean="0"/>
          </a:p>
          <a:p>
            <a:pPr algn="ctr"/>
            <a:endParaRPr lang="el-GR" sz="2400" dirty="0" smtClean="0"/>
          </a:p>
          <a:p>
            <a:pPr algn="ctr"/>
            <a:endParaRPr lang="el-GR" sz="2400" dirty="0" smtClean="0"/>
          </a:p>
          <a:p>
            <a:pPr algn="ctr"/>
            <a:endParaRPr lang="el-GR" sz="2400" dirty="0" smtClean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57158" y="3071810"/>
            <a:ext cx="114300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l-GR" sz="2400" b="1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1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0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km</a:t>
            </a:r>
            <a:endParaRPr kumimoji="0" lang="el-GR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79512" y="1052736"/>
            <a:ext cx="107157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l-GR" sz="2400" b="1" dirty="0" smtClean="0">
                <a:latin typeface="Calibri" pitchFamily="34" charset="0"/>
                <a:cs typeface="Arial" pitchFamily="34" charset="0"/>
              </a:rPr>
              <a:t>13.00</a:t>
            </a:r>
            <a:endParaRPr kumimoji="0" lang="el-GR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0" y="6357934"/>
            <a:ext cx="107157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12:30</a:t>
            </a:r>
            <a:endParaRPr kumimoji="0" lang="el-GR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8" name="17 - Ορθογώνιο"/>
          <p:cNvSpPr/>
          <p:nvPr/>
        </p:nvSpPr>
        <p:spPr>
          <a:xfrm>
            <a:off x="2051720" y="188640"/>
            <a:ext cx="6840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/>
              <a:t>Μέση ταχύτητα  </a:t>
            </a:r>
            <a:r>
              <a:rPr lang="el-GR" sz="2000" dirty="0" smtClean="0"/>
              <a:t>ορίζεται το πηλίκο του μήκους της διαδρομής που διήνυσε ένα κινητό σε ορισμένο χρόνο (χρονικό διάστημα) προς το χρόνο αυτό. </a:t>
            </a:r>
            <a:endParaRPr lang="el-GR" sz="2000" dirty="0"/>
          </a:p>
        </p:txBody>
      </p:sp>
      <p:graphicFrame>
        <p:nvGraphicFramePr>
          <p:cNvPr id="19" name="18 - Πίνακας"/>
          <p:cNvGraphicFramePr>
            <a:graphicFrameLocks noGrp="1"/>
          </p:cNvGraphicFramePr>
          <p:nvPr/>
        </p:nvGraphicFramePr>
        <p:xfrm>
          <a:off x="1691680" y="1124744"/>
          <a:ext cx="6768752" cy="1224136"/>
        </p:xfrm>
        <a:graphic>
          <a:graphicData uri="http://schemas.openxmlformats.org/drawingml/2006/table">
            <a:tbl>
              <a:tblPr/>
              <a:tblGrid>
                <a:gridCol w="3384376"/>
                <a:gridCol w="3384376"/>
              </a:tblGrid>
              <a:tr h="612068">
                <a:tc rowSpan="2"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rgbClr val="C00000"/>
                          </a:solidFill>
                        </a:rPr>
                        <a:t>                       μέση ταχύτητα = </a:t>
                      </a:r>
                      <a:endParaRPr lang="el-GR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rgbClr val="C00000"/>
                          </a:solidFill>
                        </a:rPr>
                        <a:t>μήκος της διαδρομής</a:t>
                      </a:r>
                      <a:endParaRPr lang="el-GR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rgbClr val="C00000"/>
                          </a:solidFill>
                        </a:rPr>
                        <a:t>χρονικό διάστημα</a:t>
                      </a:r>
                      <a:endParaRPr lang="el-GR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19 - Πίνακας"/>
          <p:cNvGraphicFramePr>
            <a:graphicFrameLocks noGrp="1"/>
          </p:cNvGraphicFramePr>
          <p:nvPr/>
        </p:nvGraphicFramePr>
        <p:xfrm>
          <a:off x="3419872" y="2060848"/>
          <a:ext cx="4176464" cy="1296144"/>
        </p:xfrm>
        <a:graphic>
          <a:graphicData uri="http://schemas.openxmlformats.org/drawingml/2006/table">
            <a:tbl>
              <a:tblPr/>
              <a:tblGrid>
                <a:gridCol w="741343"/>
                <a:gridCol w="741343"/>
                <a:gridCol w="2693778"/>
              </a:tblGrid>
              <a:tr h="648072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l-GR" sz="2400" b="1" baseline="-25000" dirty="0" smtClean="0">
                          <a:solidFill>
                            <a:schemeClr val="tx1"/>
                          </a:solidFill>
                        </a:rPr>
                        <a:t>μ</a:t>
                      </a:r>
                      <a:r>
                        <a:rPr lang="el-GR" sz="2400" b="1" dirty="0" smtClean="0">
                          <a:solidFill>
                            <a:schemeClr val="tx1"/>
                          </a:solidFill>
                        </a:rPr>
                        <a:t> = </a:t>
                      </a:r>
                      <a:endParaRPr lang="el-G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l-GR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476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8072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tx1"/>
                          </a:solidFill>
                        </a:rPr>
                        <a:t>Δ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21 - Πίνακας"/>
          <p:cNvGraphicFramePr>
            <a:graphicFrameLocks noGrp="1"/>
          </p:cNvGraphicFramePr>
          <p:nvPr/>
        </p:nvGraphicFramePr>
        <p:xfrm>
          <a:off x="3275856" y="3429000"/>
          <a:ext cx="5544616" cy="1368152"/>
        </p:xfrm>
        <a:graphic>
          <a:graphicData uri="http://schemas.openxmlformats.org/drawingml/2006/table">
            <a:tbl>
              <a:tblPr/>
              <a:tblGrid>
                <a:gridCol w="984197"/>
                <a:gridCol w="1368065"/>
                <a:gridCol w="3192354"/>
              </a:tblGrid>
              <a:tr h="684076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l-GR" sz="2400" b="1" baseline="-25000" dirty="0" smtClean="0">
                          <a:solidFill>
                            <a:schemeClr val="tx1"/>
                          </a:solidFill>
                        </a:rPr>
                        <a:t>μ</a:t>
                      </a:r>
                      <a:r>
                        <a:rPr lang="el-GR" sz="2400" b="1" dirty="0" smtClean="0">
                          <a:solidFill>
                            <a:schemeClr val="tx1"/>
                          </a:solidFill>
                        </a:rPr>
                        <a:t> = </a:t>
                      </a:r>
                      <a:endParaRPr lang="el-G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km</a:t>
                      </a:r>
                      <a:r>
                        <a:rPr lang="el-GR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l-GR" sz="2000" b="1" dirty="0">
                        <a:solidFill>
                          <a:srgbClr val="C00000"/>
                        </a:solidFill>
                      </a:endParaRPr>
                    </a:p>
                  </a:txBody>
                  <a:tcPr marL="476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4076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0,5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h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22 - Ορθογώνιο"/>
          <p:cNvSpPr/>
          <p:nvPr/>
        </p:nvSpPr>
        <p:spPr>
          <a:xfrm>
            <a:off x="3059832" y="5085184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u</a:t>
            </a:r>
            <a:r>
              <a:rPr lang="el-GR" sz="2400" b="1" baseline="-25000" dirty="0" smtClean="0"/>
              <a:t>μ</a:t>
            </a:r>
            <a:r>
              <a:rPr lang="el-GR" sz="2400" b="1" dirty="0" smtClean="0"/>
              <a:t> =</a:t>
            </a:r>
            <a:r>
              <a:rPr lang="en-US" sz="2400" b="1" dirty="0" smtClean="0"/>
              <a:t>  20 Km/h</a:t>
            </a:r>
            <a:r>
              <a:rPr lang="el-GR" sz="2400" b="1" dirty="0" smtClean="0"/>
              <a:t> </a:t>
            </a:r>
            <a:endParaRPr lang="el-GR" sz="2400" b="1" dirty="0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0" y="548680"/>
            <a:ext cx="1547664" cy="40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20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cs typeface="Arial" pitchFamily="34" charset="0"/>
              </a:rPr>
              <a:t>Βαλσαμάτα</a:t>
            </a:r>
            <a:endParaRPr kumimoji="0" lang="el-GR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0" y="5445224"/>
            <a:ext cx="154766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l-GR" sz="20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  Αργοστόλι</a:t>
            </a:r>
            <a:endParaRPr kumimoji="0" lang="el-G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340768"/>
            <a:ext cx="449580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400" i="1" dirty="0" smtClean="0"/>
              <a:t>       Το </a:t>
            </a:r>
            <a:r>
              <a:rPr lang="el-GR" sz="2400" i="1" dirty="0"/>
              <a:t>μήκος της διαδρομής που κάνει η μέλισσα είναι διαφορετικό από την ευθύγραμμη απόσταση της αρχικής και τελικής της θέσης (μέτρο της μετατόπισης</a:t>
            </a:r>
            <a:r>
              <a:rPr lang="el-GR" sz="2400" i="1" dirty="0" smtClean="0"/>
              <a:t>).</a:t>
            </a:r>
          </a:p>
          <a:p>
            <a:pPr>
              <a:buNone/>
            </a:pPr>
            <a:r>
              <a:rPr lang="el-GR" sz="2400" i="1" dirty="0" smtClean="0"/>
              <a:t>       </a:t>
            </a:r>
            <a:r>
              <a:rPr lang="el-GR" sz="2400" i="1" dirty="0"/>
              <a:t>Η μέση ταχύτητα στην καθημερινή γλώσσα συνδέεται με το μήκος της διαδρομής.</a:t>
            </a:r>
            <a:r>
              <a:rPr lang="el-GR" sz="2400" dirty="0"/>
              <a:t> </a:t>
            </a:r>
          </a:p>
        </p:txBody>
      </p:sp>
      <p:pic>
        <p:nvPicPr>
          <p:cNvPr id="1028" name="Picture 4" descr="im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96752"/>
            <a:ext cx="2952750" cy="4391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im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772816"/>
            <a:ext cx="3200400" cy="1892300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1475656" y="4005064"/>
            <a:ext cx="5796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i="1" dirty="0" smtClean="0"/>
              <a:t>Η ένδειξη του ταχύμετρου του αυτοκινήτου είναι η </a:t>
            </a:r>
            <a:r>
              <a:rPr lang="el-GR" sz="2000" b="1" i="1" dirty="0" smtClean="0"/>
              <a:t>στιγμιαία ταχύτητά </a:t>
            </a:r>
            <a:r>
              <a:rPr lang="el-GR" sz="2000" i="1" dirty="0" smtClean="0"/>
              <a:t>του.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i="1" dirty="0"/>
              <a:t>Ερωτήσεις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marL="412750" indent="-412750">
              <a:lnSpc>
                <a:spcPct val="80000"/>
              </a:lnSpc>
              <a:buNone/>
            </a:pPr>
            <a:r>
              <a:rPr lang="el-GR" sz="2000" b="1" dirty="0" smtClean="0"/>
              <a:t>3 (σελ. 39)</a:t>
            </a:r>
          </a:p>
          <a:p>
            <a:pPr marL="412750" indent="-412750">
              <a:lnSpc>
                <a:spcPct val="80000"/>
              </a:lnSpc>
              <a:buNone/>
            </a:pPr>
            <a:endParaRPr lang="el-GR" sz="2000" b="1" dirty="0" smtClean="0"/>
          </a:p>
          <a:p>
            <a:pPr marL="412750" indent="-412750">
              <a:lnSpc>
                <a:spcPct val="80000"/>
              </a:lnSpc>
              <a:buNone/>
            </a:pPr>
            <a:r>
              <a:rPr lang="el-GR" sz="2000" dirty="0" smtClean="0"/>
              <a:t>Στις </a:t>
            </a:r>
            <a:r>
              <a:rPr lang="el-GR" sz="2000" dirty="0"/>
              <a:t>παρακάτω ερωτήσεις να κυκλώσεις το γράμμα που αντιστοιχεί στη σωστή </a:t>
            </a:r>
            <a:r>
              <a:rPr lang="el-GR" sz="2000" dirty="0" smtClean="0"/>
              <a:t>απάντηση</a:t>
            </a:r>
          </a:p>
          <a:p>
            <a:pPr marL="412750" indent="-412750">
              <a:lnSpc>
                <a:spcPct val="80000"/>
              </a:lnSpc>
              <a:buNone/>
            </a:pPr>
            <a:endParaRPr lang="en-US" sz="2000" dirty="0"/>
          </a:p>
          <a:p>
            <a:pPr marL="412750" indent="-412750">
              <a:lnSpc>
                <a:spcPct val="80000"/>
              </a:lnSpc>
              <a:buFontTx/>
              <a:buAutoNum type="romanLcPeriod"/>
            </a:pPr>
            <a:r>
              <a:rPr lang="el-GR" sz="2000" dirty="0"/>
              <a:t>Η μονάδα της ταχύτητας είναι:</a:t>
            </a:r>
            <a:endParaRPr lang="en-US" sz="2000" dirty="0"/>
          </a:p>
          <a:p>
            <a:pPr marL="412750" indent="-412750">
              <a:lnSpc>
                <a:spcPct val="80000"/>
              </a:lnSpc>
              <a:buFontTx/>
              <a:buNone/>
            </a:pPr>
            <a:r>
              <a:rPr lang="en-US" sz="2000" dirty="0"/>
              <a:t>                m/s   ,    m</a:t>
            </a:r>
            <a:r>
              <a:rPr lang="en-US" sz="2000" baseline="30000" dirty="0"/>
              <a:t>2</a:t>
            </a:r>
            <a:r>
              <a:rPr lang="en-US" sz="2000" dirty="0"/>
              <a:t>/s,    m/s</a:t>
            </a:r>
            <a:r>
              <a:rPr lang="en-US" sz="2000" baseline="30000" dirty="0"/>
              <a:t>2,       </a:t>
            </a:r>
            <a:r>
              <a:rPr lang="en-US" sz="2000" dirty="0"/>
              <a:t>m</a:t>
            </a:r>
            <a:r>
              <a:rPr lang="en-US" sz="2000" baseline="30000" dirty="0"/>
              <a:t>2</a:t>
            </a:r>
            <a:r>
              <a:rPr lang="en-US" sz="2000" dirty="0"/>
              <a:t>/s</a:t>
            </a:r>
            <a:r>
              <a:rPr lang="en-US" sz="2000" baseline="30000" dirty="0"/>
              <a:t>2</a:t>
            </a:r>
            <a:r>
              <a:rPr lang="en-US" sz="2000" dirty="0"/>
              <a:t> </a:t>
            </a:r>
            <a:endParaRPr lang="el-GR" sz="2000" dirty="0" smtClean="0"/>
          </a:p>
          <a:p>
            <a:pPr marL="412750" indent="-412750">
              <a:lnSpc>
                <a:spcPct val="80000"/>
              </a:lnSpc>
              <a:buFontTx/>
              <a:buNone/>
            </a:pPr>
            <a:endParaRPr lang="en-US" sz="2000" baseline="30000" dirty="0"/>
          </a:p>
          <a:p>
            <a:pPr marL="412750" indent="-412750">
              <a:lnSpc>
                <a:spcPct val="80000"/>
              </a:lnSpc>
              <a:buFontTx/>
              <a:buAutoNum type="romanLcPeriod"/>
            </a:pPr>
            <a:r>
              <a:rPr lang="el-GR" sz="2000" dirty="0"/>
              <a:t>ii. Ένας αριθμός αντιστοιχεί στο μέτρο της ταχύτητας και δίδεται σε </a:t>
            </a:r>
            <a:r>
              <a:rPr lang="en-US" sz="2000" dirty="0"/>
              <a:t>Km</a:t>
            </a:r>
            <a:r>
              <a:rPr lang="el-GR" sz="2000" dirty="0"/>
              <a:t>/</a:t>
            </a:r>
            <a:r>
              <a:rPr lang="en-US" sz="2000" dirty="0"/>
              <a:t>h</a:t>
            </a:r>
          </a:p>
          <a:p>
            <a:pPr marL="412750" indent="-412750">
              <a:lnSpc>
                <a:spcPct val="80000"/>
              </a:lnSpc>
              <a:buFont typeface="Wingdings" pitchFamily="2" charset="2"/>
              <a:buNone/>
            </a:pPr>
            <a:r>
              <a:rPr lang="el-GR" sz="2000" dirty="0"/>
              <a:t> </a:t>
            </a:r>
            <a:r>
              <a:rPr lang="el-GR" sz="2000" dirty="0" smtClean="0"/>
              <a:t>        </a:t>
            </a:r>
            <a:r>
              <a:rPr lang="en-US" sz="2000" dirty="0" smtClean="0"/>
              <a:t>K</a:t>
            </a:r>
            <a:r>
              <a:rPr lang="el-GR" sz="2000" dirty="0"/>
              <a:t>ατά τη μετατροπή του σε </a:t>
            </a:r>
            <a:r>
              <a:rPr lang="en-US" sz="2000" dirty="0"/>
              <a:t>Km</a:t>
            </a:r>
            <a:r>
              <a:rPr lang="el-GR" sz="2000" dirty="0"/>
              <a:t>/</a:t>
            </a:r>
            <a:r>
              <a:rPr lang="en-US" sz="2000" dirty="0"/>
              <a:t>s</a:t>
            </a:r>
            <a:r>
              <a:rPr lang="el-GR" sz="2000" dirty="0"/>
              <a:t> προκύπτει αριθμός ο οποίος είναι: α) πάντα μικρότερος, β) ο ίδιος, γ) μερικές φορές </a:t>
            </a:r>
            <a:r>
              <a:rPr lang="el-GR" sz="2000" dirty="0" smtClean="0"/>
              <a:t>μικρότερος</a:t>
            </a:r>
            <a:r>
              <a:rPr lang="el-GR" sz="2000" dirty="0"/>
              <a:t>, δ) ποτέ μικρότερος, ε) τίποτε από όλα αυτά</a:t>
            </a:r>
            <a:r>
              <a:rPr lang="el-GR" sz="2000" dirty="0" smtClean="0"/>
              <a:t>.</a:t>
            </a:r>
          </a:p>
          <a:p>
            <a:pPr marL="412750" indent="-412750">
              <a:lnSpc>
                <a:spcPct val="80000"/>
              </a:lnSpc>
              <a:buFont typeface="Wingdings" pitchFamily="2" charset="2"/>
              <a:buNone/>
            </a:pPr>
            <a:endParaRPr lang="el-GR" sz="2000" dirty="0"/>
          </a:p>
          <a:p>
            <a:pPr marL="412750" indent="-412750">
              <a:lnSpc>
                <a:spcPct val="80000"/>
              </a:lnSpc>
              <a:buFont typeface="Wingdings" pitchFamily="2" charset="2"/>
              <a:buNone/>
            </a:pPr>
            <a:r>
              <a:rPr lang="el-GR" sz="2000" dirty="0"/>
              <a:t>iii. Η ταχύτητα 30 </a:t>
            </a:r>
            <a:r>
              <a:rPr lang="en-US" sz="2000" dirty="0"/>
              <a:t>m</a:t>
            </a:r>
            <a:r>
              <a:rPr lang="el-GR" sz="2000" dirty="0"/>
              <a:t>/</a:t>
            </a:r>
            <a:r>
              <a:rPr lang="en-US" sz="2000" dirty="0"/>
              <a:t>s</a:t>
            </a:r>
            <a:r>
              <a:rPr lang="el-GR" sz="2000" dirty="0"/>
              <a:t> είναι ίση με  α) 0,03 </a:t>
            </a:r>
            <a:r>
              <a:rPr lang="en-US" sz="2000" dirty="0"/>
              <a:t>Km</a:t>
            </a:r>
            <a:r>
              <a:rPr lang="el-GR" sz="2000" dirty="0"/>
              <a:t>/</a:t>
            </a:r>
            <a:r>
              <a:rPr lang="en-US" sz="2000" dirty="0"/>
              <a:t>h</a:t>
            </a:r>
            <a:r>
              <a:rPr lang="el-GR" sz="2000" dirty="0"/>
              <a:t>, β) 108 </a:t>
            </a:r>
            <a:r>
              <a:rPr lang="en-US" sz="2000" dirty="0"/>
              <a:t>Km</a:t>
            </a:r>
            <a:r>
              <a:rPr lang="el-GR" sz="2000" dirty="0"/>
              <a:t>/</a:t>
            </a:r>
            <a:r>
              <a:rPr lang="en-US" sz="2000" dirty="0"/>
              <a:t>h</a:t>
            </a:r>
            <a:r>
              <a:rPr lang="el-GR" sz="2000" dirty="0"/>
              <a:t>, γ)108 </a:t>
            </a:r>
            <a:r>
              <a:rPr lang="en-US" sz="2000" dirty="0"/>
              <a:t>m</a:t>
            </a:r>
            <a:r>
              <a:rPr lang="el-GR" sz="2000" dirty="0"/>
              <a:t>/</a:t>
            </a:r>
            <a:r>
              <a:rPr lang="en-US" sz="2000" dirty="0"/>
              <a:t>min</a:t>
            </a:r>
            <a:r>
              <a:rPr lang="el-GR" sz="2000" dirty="0"/>
              <a:t>, δ)18 </a:t>
            </a:r>
            <a:r>
              <a:rPr lang="en-US" sz="2000" dirty="0"/>
              <a:t>Km</a:t>
            </a:r>
            <a:r>
              <a:rPr lang="el-GR" sz="2000" dirty="0"/>
              <a:t>/</a:t>
            </a:r>
            <a:r>
              <a:rPr lang="en-US" sz="2000" dirty="0"/>
              <a:t>h</a:t>
            </a:r>
            <a:r>
              <a:rPr lang="el-GR" sz="2000" dirty="0"/>
              <a:t>, ε) καμία από τις παραπάνω.</a:t>
            </a:r>
            <a:endParaRPr lang="en-US" sz="2000" dirty="0"/>
          </a:p>
          <a:p>
            <a:pPr marL="412750" indent="-412750">
              <a:lnSpc>
                <a:spcPct val="80000"/>
              </a:lnSpc>
              <a:buFont typeface="Wingdings" pitchFamily="2" charset="2"/>
              <a:buNone/>
            </a:pPr>
            <a:endParaRPr lang="el-G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Ασκήσεις</a:t>
            </a:r>
            <a:endParaRPr kumimoji="0" lang="el-GR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611560" y="1340768"/>
            <a:ext cx="770485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2 (σελ. 40)</a:t>
            </a:r>
          </a:p>
          <a:p>
            <a:endParaRPr lang="el-GR" b="1" dirty="0" smtClean="0"/>
          </a:p>
          <a:p>
            <a:r>
              <a:rPr lang="el-GR" sz="2000" b="1" dirty="0" smtClean="0"/>
              <a:t> </a:t>
            </a:r>
            <a:r>
              <a:rPr lang="el-GR" sz="2000" dirty="0" smtClean="0"/>
              <a:t>Ο Κώστας </a:t>
            </a:r>
            <a:r>
              <a:rPr lang="el-GR" sz="2000" dirty="0" err="1" smtClean="0"/>
              <a:t>Κεντέρης</a:t>
            </a:r>
            <a:r>
              <a:rPr lang="el-GR" sz="2000" dirty="0" smtClean="0"/>
              <a:t> στους Ολυμπιακούς αγώνες του </a:t>
            </a:r>
            <a:r>
              <a:rPr lang="el-GR" sz="2000" dirty="0" err="1" smtClean="0"/>
              <a:t>Σίδνεϋ</a:t>
            </a:r>
            <a:r>
              <a:rPr lang="el-GR" sz="2000" dirty="0" smtClean="0"/>
              <a:t> έτρεξε την κούρσα των 200 m σε σχεδόν 20 s.</a:t>
            </a:r>
            <a:br>
              <a:rPr lang="el-GR" sz="2000" dirty="0" smtClean="0"/>
            </a:br>
            <a:r>
              <a:rPr lang="el-GR" sz="2000" dirty="0" smtClean="0"/>
              <a:t>α. Να υπολογίσεις τη μέση ταχύτητά του σε m/s και σε </a:t>
            </a:r>
            <a:r>
              <a:rPr lang="el-GR" sz="2000" dirty="0" err="1" smtClean="0"/>
              <a:t>Km</a:t>
            </a:r>
            <a:r>
              <a:rPr lang="el-GR" sz="2000" dirty="0" smtClean="0"/>
              <a:t>/h.</a:t>
            </a:r>
            <a:br>
              <a:rPr lang="el-GR" sz="2000" dirty="0" smtClean="0"/>
            </a:br>
            <a:r>
              <a:rPr lang="el-GR" sz="2000" dirty="0" smtClean="0"/>
              <a:t>β. Αν κατόρθωνε να διατηρεί σταθερή την παραπάνω ταχύτητα, σε πόσο χρόνο θα διένυε τα 5 </a:t>
            </a:r>
            <a:r>
              <a:rPr lang="el-GR" sz="2000" dirty="0" err="1" smtClean="0"/>
              <a:t>Km</a:t>
            </a:r>
            <a:r>
              <a:rPr lang="el-GR" sz="2000" dirty="0" smtClean="0"/>
              <a:t>;</a:t>
            </a:r>
            <a:endParaRPr lang="el-G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Ασκήσεις</a:t>
            </a:r>
            <a:endParaRPr kumimoji="0" lang="el-GR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755576" y="1628800"/>
            <a:ext cx="770485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5 (σελ. 40)</a:t>
            </a:r>
          </a:p>
          <a:p>
            <a:endParaRPr lang="el-GR" b="1" dirty="0" smtClean="0"/>
          </a:p>
          <a:p>
            <a:r>
              <a:rPr lang="el-GR" sz="2000" dirty="0" smtClean="0"/>
              <a:t>Ένας ποδηλάτης κινείται με μέση ταχύτητα 5 m/s. Πόσο χρονικό διάστημα χρειάζεται για να διανύσει 9 </a:t>
            </a:r>
            <a:r>
              <a:rPr lang="el-GR" sz="2000" dirty="0" err="1" smtClean="0"/>
              <a:t>Km</a:t>
            </a:r>
            <a:r>
              <a:rPr lang="el-GR" sz="2000" dirty="0" smtClean="0"/>
              <a:t>;</a:t>
            </a:r>
            <a:endParaRPr lang="el-G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- Ορθογώνιο"/>
          <p:cNvSpPr>
            <a:spLocks noChangeArrowheads="1"/>
          </p:cNvSpPr>
          <p:nvPr/>
        </p:nvSpPr>
        <p:spPr bwMode="auto">
          <a:xfrm>
            <a:off x="2987675" y="2997200"/>
            <a:ext cx="3063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ΕΡΓΑΣΤΗΡΙΑΚΗ ΑΣΚΗΣΗ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t="9261" b="34728"/>
          <a:stretch>
            <a:fillRect/>
          </a:stretch>
        </p:blipFill>
        <p:spPr bwMode="auto">
          <a:xfrm>
            <a:off x="684213" y="908050"/>
            <a:ext cx="7726362" cy="425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/>
              <a:t>Τι είναι ταχύτητα (στην καθημερινή ζωή), με ποια μεγέθη συνδέεται, με ποιες έννοιες χρησιμοποιείται;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16113"/>
            <a:ext cx="8229600" cy="44958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     </a:t>
            </a:r>
            <a:r>
              <a:rPr lang="el-GR" sz="2800" dirty="0" smtClean="0"/>
              <a:t>Η </a:t>
            </a:r>
            <a:r>
              <a:rPr lang="el-GR" sz="2800" b="1" dirty="0"/>
              <a:t>ταχύτητα</a:t>
            </a:r>
            <a:r>
              <a:rPr lang="el-GR" sz="2800" dirty="0"/>
              <a:t> στην καθημερινή ζωή χρησιμοποιείται για να δείξει πόσο γρήγορα κινείται ένα </a:t>
            </a:r>
            <a:r>
              <a:rPr lang="el-GR" sz="2800" dirty="0" smtClean="0"/>
              <a:t>σώμα</a:t>
            </a:r>
            <a:r>
              <a:rPr lang="en-US" sz="2800" dirty="0" smtClean="0"/>
              <a:t> .</a:t>
            </a:r>
            <a:endParaRPr lang="el-GR" sz="2800" dirty="0"/>
          </a:p>
        </p:txBody>
      </p:sp>
      <p:pic>
        <p:nvPicPr>
          <p:cNvPr id="5125" name="Picture 5" descr="Velocity_Manipulation_by_HYP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924944"/>
            <a:ext cx="2474912" cy="349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t="27740" b="5779"/>
          <a:stretch>
            <a:fillRect/>
          </a:stretch>
        </p:blipFill>
        <p:spPr bwMode="auto">
          <a:xfrm>
            <a:off x="684213" y="908050"/>
            <a:ext cx="7726362" cy="505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b="23259"/>
          <a:stretch>
            <a:fillRect/>
          </a:stretch>
        </p:blipFill>
        <p:spPr bwMode="auto">
          <a:xfrm>
            <a:off x="755650" y="188913"/>
            <a:ext cx="7727950" cy="579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t="38721" b="6357"/>
          <a:stretch>
            <a:fillRect/>
          </a:stretch>
        </p:blipFill>
        <p:spPr bwMode="auto">
          <a:xfrm>
            <a:off x="539750" y="188913"/>
            <a:ext cx="7727950" cy="417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 t="8508" b="56728"/>
          <a:stretch>
            <a:fillRect/>
          </a:stretch>
        </p:blipFill>
        <p:spPr bwMode="auto">
          <a:xfrm>
            <a:off x="611188" y="4365625"/>
            <a:ext cx="77279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b="65305"/>
          <a:stretch>
            <a:fillRect/>
          </a:stretch>
        </p:blipFill>
        <p:spPr bwMode="auto">
          <a:xfrm>
            <a:off x="684213" y="1844675"/>
            <a:ext cx="7726362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t="33519" b="3467"/>
          <a:stretch>
            <a:fillRect/>
          </a:stretch>
        </p:blipFill>
        <p:spPr bwMode="auto">
          <a:xfrm>
            <a:off x="468313" y="836613"/>
            <a:ext cx="7726362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/>
              <a:t>Με ποια μεγέθη συνδέεται</a:t>
            </a:r>
          </a:p>
        </p:txBody>
      </p:sp>
      <p:pic>
        <p:nvPicPr>
          <p:cNvPr id="37893" name="Picture 5" descr="im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628799"/>
            <a:ext cx="3605022" cy="2591562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1763688" y="4437112"/>
            <a:ext cx="54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 smtClean="0"/>
              <a:t>Στους Ολυμπιακούς αγώνες του 2000 στο </a:t>
            </a:r>
            <a:r>
              <a:rPr lang="el-GR" i="1" dirty="0" err="1" smtClean="0"/>
              <a:t>Σίδνευ</a:t>
            </a:r>
            <a:r>
              <a:rPr lang="el-GR" i="1" dirty="0" smtClean="0"/>
              <a:t> o Κώστας </a:t>
            </a:r>
            <a:r>
              <a:rPr lang="el-GR" i="1" dirty="0" err="1" smtClean="0"/>
              <a:t>Κεντέρης</a:t>
            </a:r>
            <a:r>
              <a:rPr lang="el-GR" i="1" dirty="0" smtClean="0"/>
              <a:t> ήταν ταχύτερος από τον δεύτερο στην κούρσα, διότι διήνυσε τα 200 m σε 20,09 s, ενώ ο δεύτερος σε 20,14 s.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>
                <a:solidFill>
                  <a:schemeClr val="tx1"/>
                </a:solidFill>
              </a:rPr>
              <a:t>Συνδέεται με 2 μεγέθη:</a:t>
            </a:r>
            <a:r>
              <a:rPr lang="el-GR" sz="4000">
                <a:solidFill>
                  <a:schemeClr val="tx1"/>
                </a:solidFill>
              </a:rPr>
              <a:t> </a:t>
            </a:r>
            <a:r>
              <a:rPr lang="en-US" sz="4000">
                <a:solidFill>
                  <a:schemeClr val="tx1"/>
                </a:solidFill>
              </a:rPr>
              <a:t/>
            </a:r>
            <a:br>
              <a:rPr lang="en-US" sz="4000">
                <a:solidFill>
                  <a:schemeClr val="tx1"/>
                </a:solidFill>
              </a:rPr>
            </a:br>
            <a:endParaRPr lang="el-GR" sz="4000">
              <a:solidFill>
                <a:schemeClr val="tx1"/>
              </a:solidFill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83568" y="2132856"/>
            <a:ext cx="374320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l-GR" sz="2400" dirty="0">
                <a:latin typeface="Arial" charset="0"/>
              </a:rPr>
              <a:t>το </a:t>
            </a:r>
            <a:r>
              <a:rPr lang="el-GR" sz="2400" b="1" dirty="0">
                <a:latin typeface="Arial" charset="0"/>
              </a:rPr>
              <a:t>μήκος της διαδρομής</a:t>
            </a:r>
            <a:r>
              <a:rPr lang="el-GR" sz="2400" dirty="0">
                <a:latin typeface="Arial" charset="0"/>
              </a:rPr>
              <a:t> </a:t>
            </a:r>
            <a:endParaRPr lang="en-US" sz="2400" dirty="0">
              <a:latin typeface="Arial" charset="0"/>
            </a:endParaRPr>
          </a:p>
          <a:p>
            <a:pPr>
              <a:buFontTx/>
              <a:buChar char="•"/>
            </a:pPr>
            <a:endParaRPr lang="en-US" sz="2400" dirty="0">
              <a:latin typeface="Arial" charset="0"/>
            </a:endParaRPr>
          </a:p>
          <a:p>
            <a:pPr>
              <a:buFontTx/>
              <a:buChar char="•"/>
            </a:pPr>
            <a:endParaRPr lang="el-GR" sz="2400" dirty="0" smtClean="0">
              <a:latin typeface="Arial" charset="0"/>
            </a:endParaRPr>
          </a:p>
          <a:p>
            <a:pPr>
              <a:buFontTx/>
              <a:buChar char="•"/>
            </a:pPr>
            <a:endParaRPr lang="el-GR" sz="2400" dirty="0" smtClean="0">
              <a:latin typeface="Arial" charset="0"/>
            </a:endParaRPr>
          </a:p>
          <a:p>
            <a:pPr>
              <a:buFontTx/>
              <a:buChar char="•"/>
            </a:pPr>
            <a:endParaRPr lang="el-GR" sz="2400" dirty="0" smtClean="0">
              <a:latin typeface="Arial" charset="0"/>
            </a:endParaRPr>
          </a:p>
          <a:p>
            <a:pPr>
              <a:buFontTx/>
              <a:buChar char="•"/>
            </a:pPr>
            <a:endParaRPr lang="el-GR" sz="2400" dirty="0" smtClean="0">
              <a:latin typeface="Arial" charset="0"/>
            </a:endParaRPr>
          </a:p>
          <a:p>
            <a:pPr>
              <a:buFontTx/>
              <a:buChar char="•"/>
            </a:pPr>
            <a:endParaRPr lang="en-US" sz="2400" dirty="0">
              <a:latin typeface="Arial" charset="0"/>
            </a:endParaRPr>
          </a:p>
          <a:p>
            <a:r>
              <a:rPr lang="el-GR" sz="2400" dirty="0">
                <a:latin typeface="Arial" charset="0"/>
              </a:rPr>
              <a:t> το </a:t>
            </a:r>
            <a:r>
              <a:rPr lang="el-GR" sz="2400" b="1" dirty="0">
                <a:latin typeface="Arial" charset="0"/>
              </a:rPr>
              <a:t>χρόνο</a:t>
            </a:r>
          </a:p>
        </p:txBody>
      </p:sp>
      <p:pic>
        <p:nvPicPr>
          <p:cNvPr id="7174" name="Picture 6" descr="ANd9GcTLHouT0JCBVF9j9IuHWqnVRFZqn44HdSUP6U2vLPIhHNdK5M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077072"/>
            <a:ext cx="1655763" cy="1655762"/>
          </a:xfrm>
          <a:prstGeom prst="rect">
            <a:avLst/>
          </a:prstGeom>
          <a:noFill/>
        </p:spPr>
      </p:pic>
      <p:pic>
        <p:nvPicPr>
          <p:cNvPr id="7178" name="Picture 10" descr="Urban-Velocity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268760"/>
            <a:ext cx="3519488" cy="1976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7865" t="24611" r="13247" b="13477"/>
          <a:stretch>
            <a:fillRect/>
          </a:stretch>
        </p:blipFill>
        <p:spPr bwMode="auto">
          <a:xfrm>
            <a:off x="395536" y="1196752"/>
            <a:ext cx="7820807" cy="433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/>
              <a:t>Χρησιμοποιείται με 2 έννοιες:</a:t>
            </a:r>
            <a:endParaRPr lang="el-GR" sz="3200" b="1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76872"/>
            <a:ext cx="8229600" cy="2171700"/>
          </a:xfrm>
        </p:spPr>
        <p:txBody>
          <a:bodyPr/>
          <a:lstStyle/>
          <a:p>
            <a:pPr>
              <a:buNone/>
            </a:pPr>
            <a:r>
              <a:rPr lang="el-GR" sz="2800" dirty="0" smtClean="0"/>
              <a:t>         της </a:t>
            </a:r>
            <a:r>
              <a:rPr lang="el-GR" sz="2800" b="1" dirty="0"/>
              <a:t>μέσης</a:t>
            </a:r>
            <a:r>
              <a:rPr lang="el-GR" sz="2800" dirty="0"/>
              <a:t> </a:t>
            </a:r>
            <a:r>
              <a:rPr lang="el-GR" sz="2800" dirty="0" smtClean="0"/>
              <a:t> και</a:t>
            </a:r>
            <a:endParaRPr lang="en-US" sz="2800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1403648" y="3284984"/>
            <a:ext cx="8229600" cy="2171700"/>
          </a:xfrm>
        </p:spPr>
        <p:txBody>
          <a:bodyPr/>
          <a:lstStyle/>
          <a:p>
            <a:pPr lvl="2">
              <a:buNone/>
            </a:pPr>
            <a:r>
              <a:rPr lang="el-GR" sz="2800" b="1" dirty="0" smtClean="0"/>
              <a:t> </a:t>
            </a:r>
            <a:endParaRPr lang="en-US" sz="2800" dirty="0" smtClean="0"/>
          </a:p>
          <a:p>
            <a:pPr lvl="2">
              <a:buNone/>
            </a:pPr>
            <a:r>
              <a:rPr lang="el-GR" sz="2800" dirty="0" smtClean="0"/>
              <a:t>της </a:t>
            </a:r>
            <a:r>
              <a:rPr lang="el-GR" sz="2800" b="1" dirty="0" smtClean="0"/>
              <a:t>στιγμιαίας</a:t>
            </a:r>
            <a:r>
              <a:rPr lang="el-GR" sz="2800" dirty="0" smtClean="0"/>
              <a:t> </a:t>
            </a:r>
            <a:r>
              <a:rPr lang="el-GR" sz="2800" b="1" dirty="0"/>
              <a:t>ταχύτητας</a:t>
            </a:r>
          </a:p>
          <a:p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  <p:bldP spid="92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 rot="5101425">
            <a:off x="-1770919" y="2385460"/>
            <a:ext cx="5840656" cy="2085863"/>
          </a:xfrm>
          <a:custGeom>
            <a:avLst/>
            <a:gdLst>
              <a:gd name="connsiteX0" fmla="*/ 0 w 6712344"/>
              <a:gd name="connsiteY0" fmla="*/ 643943 h 2451842"/>
              <a:gd name="connsiteX1" fmla="*/ 115910 w 6712344"/>
              <a:gd name="connsiteY1" fmla="*/ 592428 h 2451842"/>
              <a:gd name="connsiteX2" fmla="*/ 154546 w 6712344"/>
              <a:gd name="connsiteY2" fmla="*/ 579549 h 2451842"/>
              <a:gd name="connsiteX3" fmla="*/ 193183 w 6712344"/>
              <a:gd name="connsiteY3" fmla="*/ 566670 h 2451842"/>
              <a:gd name="connsiteX4" fmla="*/ 296214 w 6712344"/>
              <a:gd name="connsiteY4" fmla="*/ 579549 h 2451842"/>
              <a:gd name="connsiteX5" fmla="*/ 373487 w 6712344"/>
              <a:gd name="connsiteY5" fmla="*/ 605307 h 2451842"/>
              <a:gd name="connsiteX6" fmla="*/ 412124 w 6712344"/>
              <a:gd name="connsiteY6" fmla="*/ 618185 h 2451842"/>
              <a:gd name="connsiteX7" fmla="*/ 450760 w 6712344"/>
              <a:gd name="connsiteY7" fmla="*/ 631064 h 2451842"/>
              <a:gd name="connsiteX8" fmla="*/ 489397 w 6712344"/>
              <a:gd name="connsiteY8" fmla="*/ 656822 h 2451842"/>
              <a:gd name="connsiteX9" fmla="*/ 669701 w 6712344"/>
              <a:gd name="connsiteY9" fmla="*/ 695459 h 2451842"/>
              <a:gd name="connsiteX10" fmla="*/ 901521 w 6712344"/>
              <a:gd name="connsiteY10" fmla="*/ 682580 h 2451842"/>
              <a:gd name="connsiteX11" fmla="*/ 1004552 w 6712344"/>
              <a:gd name="connsiteY11" fmla="*/ 656822 h 2451842"/>
              <a:gd name="connsiteX12" fmla="*/ 1056067 w 6712344"/>
              <a:gd name="connsiteY12" fmla="*/ 643943 h 2451842"/>
              <a:gd name="connsiteX13" fmla="*/ 1107583 w 6712344"/>
              <a:gd name="connsiteY13" fmla="*/ 631064 h 2451842"/>
              <a:gd name="connsiteX14" fmla="*/ 1146219 w 6712344"/>
              <a:gd name="connsiteY14" fmla="*/ 618185 h 2451842"/>
              <a:gd name="connsiteX15" fmla="*/ 3078050 w 6712344"/>
              <a:gd name="connsiteY15" fmla="*/ 566670 h 2451842"/>
              <a:gd name="connsiteX16" fmla="*/ 3155324 w 6712344"/>
              <a:gd name="connsiteY16" fmla="*/ 540912 h 2451842"/>
              <a:gd name="connsiteX17" fmla="*/ 3193960 w 6712344"/>
              <a:gd name="connsiteY17" fmla="*/ 515154 h 2451842"/>
              <a:gd name="connsiteX18" fmla="*/ 3219718 w 6712344"/>
              <a:gd name="connsiteY18" fmla="*/ 476518 h 2451842"/>
              <a:gd name="connsiteX19" fmla="*/ 3258355 w 6712344"/>
              <a:gd name="connsiteY19" fmla="*/ 463639 h 2451842"/>
              <a:gd name="connsiteX20" fmla="*/ 3335628 w 6712344"/>
              <a:gd name="connsiteY20" fmla="*/ 412123 h 2451842"/>
              <a:gd name="connsiteX21" fmla="*/ 3374265 w 6712344"/>
              <a:gd name="connsiteY21" fmla="*/ 386366 h 2451842"/>
              <a:gd name="connsiteX22" fmla="*/ 3412901 w 6712344"/>
              <a:gd name="connsiteY22" fmla="*/ 373487 h 2451842"/>
              <a:gd name="connsiteX23" fmla="*/ 3451538 w 6712344"/>
              <a:gd name="connsiteY23" fmla="*/ 347729 h 2451842"/>
              <a:gd name="connsiteX24" fmla="*/ 3503053 w 6712344"/>
              <a:gd name="connsiteY24" fmla="*/ 321971 h 2451842"/>
              <a:gd name="connsiteX25" fmla="*/ 3541690 w 6712344"/>
              <a:gd name="connsiteY25" fmla="*/ 296214 h 2451842"/>
              <a:gd name="connsiteX26" fmla="*/ 3631842 w 6712344"/>
              <a:gd name="connsiteY26" fmla="*/ 270456 h 2451842"/>
              <a:gd name="connsiteX27" fmla="*/ 3670479 w 6712344"/>
              <a:gd name="connsiteY27" fmla="*/ 257577 h 2451842"/>
              <a:gd name="connsiteX28" fmla="*/ 3812146 w 6712344"/>
              <a:gd name="connsiteY28" fmla="*/ 296214 h 2451842"/>
              <a:gd name="connsiteX29" fmla="*/ 3850783 w 6712344"/>
              <a:gd name="connsiteY29" fmla="*/ 334850 h 2451842"/>
              <a:gd name="connsiteX30" fmla="*/ 3863662 w 6712344"/>
              <a:gd name="connsiteY30" fmla="*/ 373487 h 2451842"/>
              <a:gd name="connsiteX31" fmla="*/ 3837904 w 6712344"/>
              <a:gd name="connsiteY31" fmla="*/ 489397 h 2451842"/>
              <a:gd name="connsiteX32" fmla="*/ 3786388 w 6712344"/>
              <a:gd name="connsiteY32" fmla="*/ 566670 h 2451842"/>
              <a:gd name="connsiteX33" fmla="*/ 3747752 w 6712344"/>
              <a:gd name="connsiteY33" fmla="*/ 592428 h 2451842"/>
              <a:gd name="connsiteX34" fmla="*/ 3734873 w 6712344"/>
              <a:gd name="connsiteY34" fmla="*/ 734095 h 2451842"/>
              <a:gd name="connsiteX35" fmla="*/ 3773510 w 6712344"/>
              <a:gd name="connsiteY35" fmla="*/ 759853 h 2451842"/>
              <a:gd name="connsiteX36" fmla="*/ 3825025 w 6712344"/>
              <a:gd name="connsiteY36" fmla="*/ 746974 h 2451842"/>
              <a:gd name="connsiteX37" fmla="*/ 3940935 w 6712344"/>
              <a:gd name="connsiteY37" fmla="*/ 682580 h 2451842"/>
              <a:gd name="connsiteX38" fmla="*/ 4031087 w 6712344"/>
              <a:gd name="connsiteY38" fmla="*/ 592428 h 2451842"/>
              <a:gd name="connsiteX39" fmla="*/ 4082603 w 6712344"/>
              <a:gd name="connsiteY39" fmla="*/ 476518 h 2451842"/>
              <a:gd name="connsiteX40" fmla="*/ 4121239 w 6712344"/>
              <a:gd name="connsiteY40" fmla="*/ 450760 h 2451842"/>
              <a:gd name="connsiteX41" fmla="*/ 4172755 w 6712344"/>
              <a:gd name="connsiteY41" fmla="*/ 373487 h 2451842"/>
              <a:gd name="connsiteX42" fmla="*/ 4198512 w 6712344"/>
              <a:gd name="connsiteY42" fmla="*/ 334850 h 2451842"/>
              <a:gd name="connsiteX43" fmla="*/ 4211391 w 6712344"/>
              <a:gd name="connsiteY43" fmla="*/ 296214 h 2451842"/>
              <a:gd name="connsiteX44" fmla="*/ 4288665 w 6712344"/>
              <a:gd name="connsiteY44" fmla="*/ 270456 h 2451842"/>
              <a:gd name="connsiteX45" fmla="*/ 4353059 w 6712344"/>
              <a:gd name="connsiteY45" fmla="*/ 334850 h 2451842"/>
              <a:gd name="connsiteX46" fmla="*/ 4391696 w 6712344"/>
              <a:gd name="connsiteY46" fmla="*/ 360608 h 2451842"/>
              <a:gd name="connsiteX47" fmla="*/ 4378817 w 6712344"/>
              <a:gd name="connsiteY47" fmla="*/ 515154 h 2451842"/>
              <a:gd name="connsiteX48" fmla="*/ 4340180 w 6712344"/>
              <a:gd name="connsiteY48" fmla="*/ 553791 h 2451842"/>
              <a:gd name="connsiteX49" fmla="*/ 4262907 w 6712344"/>
              <a:gd name="connsiteY49" fmla="*/ 592428 h 2451842"/>
              <a:gd name="connsiteX50" fmla="*/ 4198512 w 6712344"/>
              <a:gd name="connsiteY50" fmla="*/ 708338 h 2451842"/>
              <a:gd name="connsiteX51" fmla="*/ 4250028 w 6712344"/>
              <a:gd name="connsiteY51" fmla="*/ 837126 h 2451842"/>
              <a:gd name="connsiteX52" fmla="*/ 4288665 w 6712344"/>
              <a:gd name="connsiteY52" fmla="*/ 850005 h 2451842"/>
              <a:gd name="connsiteX53" fmla="*/ 4391696 w 6712344"/>
              <a:gd name="connsiteY53" fmla="*/ 824247 h 2451842"/>
              <a:gd name="connsiteX54" fmla="*/ 4430332 w 6712344"/>
              <a:gd name="connsiteY54" fmla="*/ 798490 h 2451842"/>
              <a:gd name="connsiteX55" fmla="*/ 4481848 w 6712344"/>
              <a:gd name="connsiteY55" fmla="*/ 721216 h 2451842"/>
              <a:gd name="connsiteX56" fmla="*/ 4507605 w 6712344"/>
              <a:gd name="connsiteY56" fmla="*/ 682580 h 2451842"/>
              <a:gd name="connsiteX57" fmla="*/ 4533363 w 6712344"/>
              <a:gd name="connsiteY57" fmla="*/ 605307 h 2451842"/>
              <a:gd name="connsiteX58" fmla="*/ 4546242 w 6712344"/>
              <a:gd name="connsiteY58" fmla="*/ 553791 h 2451842"/>
              <a:gd name="connsiteX59" fmla="*/ 4572000 w 6712344"/>
              <a:gd name="connsiteY59" fmla="*/ 476518 h 2451842"/>
              <a:gd name="connsiteX60" fmla="*/ 4597757 w 6712344"/>
              <a:gd name="connsiteY60" fmla="*/ 386366 h 2451842"/>
              <a:gd name="connsiteX61" fmla="*/ 4623515 w 6712344"/>
              <a:gd name="connsiteY61" fmla="*/ 347729 h 2451842"/>
              <a:gd name="connsiteX62" fmla="*/ 4636394 w 6712344"/>
              <a:gd name="connsiteY62" fmla="*/ 309092 h 2451842"/>
              <a:gd name="connsiteX63" fmla="*/ 4675031 w 6712344"/>
              <a:gd name="connsiteY63" fmla="*/ 283335 h 2451842"/>
              <a:gd name="connsiteX64" fmla="*/ 4713667 w 6712344"/>
              <a:gd name="connsiteY64" fmla="*/ 244698 h 2451842"/>
              <a:gd name="connsiteX65" fmla="*/ 4752304 w 6712344"/>
              <a:gd name="connsiteY65" fmla="*/ 231819 h 2451842"/>
              <a:gd name="connsiteX66" fmla="*/ 4906850 w 6712344"/>
              <a:gd name="connsiteY66" fmla="*/ 218940 h 2451842"/>
              <a:gd name="connsiteX67" fmla="*/ 4958366 w 6712344"/>
              <a:gd name="connsiteY67" fmla="*/ 128788 h 2451842"/>
              <a:gd name="connsiteX68" fmla="*/ 5009881 w 6712344"/>
              <a:gd name="connsiteY68" fmla="*/ 103031 h 2451842"/>
              <a:gd name="connsiteX69" fmla="*/ 5061397 w 6712344"/>
              <a:gd name="connsiteY69" fmla="*/ 64394 h 2451842"/>
              <a:gd name="connsiteX70" fmla="*/ 5151549 w 6712344"/>
              <a:gd name="connsiteY70" fmla="*/ 25757 h 2451842"/>
              <a:gd name="connsiteX71" fmla="*/ 5203065 w 6712344"/>
              <a:gd name="connsiteY71" fmla="*/ 0 h 2451842"/>
              <a:gd name="connsiteX72" fmla="*/ 5267459 w 6712344"/>
              <a:gd name="connsiteY72" fmla="*/ 12878 h 2451842"/>
              <a:gd name="connsiteX73" fmla="*/ 5293217 w 6712344"/>
              <a:gd name="connsiteY73" fmla="*/ 51515 h 2451842"/>
              <a:gd name="connsiteX74" fmla="*/ 5254580 w 6712344"/>
              <a:gd name="connsiteY74" fmla="*/ 206061 h 2451842"/>
              <a:gd name="connsiteX75" fmla="*/ 5215943 w 6712344"/>
              <a:gd name="connsiteY75" fmla="*/ 218940 h 2451842"/>
              <a:gd name="connsiteX76" fmla="*/ 5138670 w 6712344"/>
              <a:gd name="connsiteY76" fmla="*/ 270456 h 2451842"/>
              <a:gd name="connsiteX77" fmla="*/ 5061397 w 6712344"/>
              <a:gd name="connsiteY77" fmla="*/ 334850 h 2451842"/>
              <a:gd name="connsiteX78" fmla="*/ 5035639 w 6712344"/>
              <a:gd name="connsiteY78" fmla="*/ 373487 h 2451842"/>
              <a:gd name="connsiteX79" fmla="*/ 4997003 w 6712344"/>
              <a:gd name="connsiteY79" fmla="*/ 399245 h 2451842"/>
              <a:gd name="connsiteX80" fmla="*/ 4945487 w 6712344"/>
              <a:gd name="connsiteY80" fmla="*/ 463639 h 2451842"/>
              <a:gd name="connsiteX81" fmla="*/ 4932608 w 6712344"/>
              <a:gd name="connsiteY81" fmla="*/ 669701 h 2451842"/>
              <a:gd name="connsiteX82" fmla="*/ 4997003 w 6712344"/>
              <a:gd name="connsiteY82" fmla="*/ 656822 h 2451842"/>
              <a:gd name="connsiteX83" fmla="*/ 5048518 w 6712344"/>
              <a:gd name="connsiteY83" fmla="*/ 579549 h 2451842"/>
              <a:gd name="connsiteX84" fmla="*/ 5087155 w 6712344"/>
              <a:gd name="connsiteY84" fmla="*/ 553791 h 2451842"/>
              <a:gd name="connsiteX85" fmla="*/ 5151549 w 6712344"/>
              <a:gd name="connsiteY85" fmla="*/ 476518 h 2451842"/>
              <a:gd name="connsiteX86" fmla="*/ 5177307 w 6712344"/>
              <a:gd name="connsiteY86" fmla="*/ 399245 h 2451842"/>
              <a:gd name="connsiteX87" fmla="*/ 5228822 w 6712344"/>
              <a:gd name="connsiteY87" fmla="*/ 321971 h 2451842"/>
              <a:gd name="connsiteX88" fmla="*/ 5280338 w 6712344"/>
              <a:gd name="connsiteY88" fmla="*/ 309092 h 2451842"/>
              <a:gd name="connsiteX89" fmla="*/ 5422005 w 6712344"/>
              <a:gd name="connsiteY89" fmla="*/ 321971 h 2451842"/>
              <a:gd name="connsiteX90" fmla="*/ 5396248 w 6712344"/>
              <a:gd name="connsiteY90" fmla="*/ 528033 h 2451842"/>
              <a:gd name="connsiteX91" fmla="*/ 5434884 w 6712344"/>
              <a:gd name="connsiteY91" fmla="*/ 669701 h 2451842"/>
              <a:gd name="connsiteX92" fmla="*/ 5512157 w 6712344"/>
              <a:gd name="connsiteY92" fmla="*/ 695459 h 2451842"/>
              <a:gd name="connsiteX93" fmla="*/ 5834129 w 6712344"/>
              <a:gd name="connsiteY93" fmla="*/ 643943 h 2451842"/>
              <a:gd name="connsiteX94" fmla="*/ 5872766 w 6712344"/>
              <a:gd name="connsiteY94" fmla="*/ 618185 h 2451842"/>
              <a:gd name="connsiteX95" fmla="*/ 5898524 w 6712344"/>
              <a:gd name="connsiteY95" fmla="*/ 656822 h 2451842"/>
              <a:gd name="connsiteX96" fmla="*/ 5911403 w 6712344"/>
              <a:gd name="connsiteY96" fmla="*/ 927278 h 2451842"/>
              <a:gd name="connsiteX97" fmla="*/ 5937160 w 6712344"/>
              <a:gd name="connsiteY97" fmla="*/ 965915 h 2451842"/>
              <a:gd name="connsiteX98" fmla="*/ 5975797 w 6712344"/>
              <a:gd name="connsiteY98" fmla="*/ 978794 h 2451842"/>
              <a:gd name="connsiteX99" fmla="*/ 6246253 w 6712344"/>
              <a:gd name="connsiteY99" fmla="*/ 953036 h 2451842"/>
              <a:gd name="connsiteX100" fmla="*/ 6284890 w 6712344"/>
              <a:gd name="connsiteY100" fmla="*/ 914400 h 2451842"/>
              <a:gd name="connsiteX101" fmla="*/ 6362163 w 6712344"/>
              <a:gd name="connsiteY101" fmla="*/ 875763 h 2451842"/>
              <a:gd name="connsiteX102" fmla="*/ 6490952 w 6712344"/>
              <a:gd name="connsiteY102" fmla="*/ 901521 h 2451842"/>
              <a:gd name="connsiteX103" fmla="*/ 6568225 w 6712344"/>
              <a:gd name="connsiteY103" fmla="*/ 953036 h 2451842"/>
              <a:gd name="connsiteX104" fmla="*/ 6606862 w 6712344"/>
              <a:gd name="connsiteY104" fmla="*/ 1030309 h 2451842"/>
              <a:gd name="connsiteX105" fmla="*/ 6632619 w 6712344"/>
              <a:gd name="connsiteY105" fmla="*/ 1133340 h 2451842"/>
              <a:gd name="connsiteX106" fmla="*/ 6645498 w 6712344"/>
              <a:gd name="connsiteY106" fmla="*/ 1171977 h 2451842"/>
              <a:gd name="connsiteX107" fmla="*/ 6658377 w 6712344"/>
              <a:gd name="connsiteY107" fmla="*/ 1661374 h 2451842"/>
              <a:gd name="connsiteX108" fmla="*/ 6671256 w 6712344"/>
              <a:gd name="connsiteY108" fmla="*/ 1700011 h 2451842"/>
              <a:gd name="connsiteX109" fmla="*/ 6697014 w 6712344"/>
              <a:gd name="connsiteY109" fmla="*/ 1790163 h 2451842"/>
              <a:gd name="connsiteX110" fmla="*/ 6709893 w 6712344"/>
              <a:gd name="connsiteY110" fmla="*/ 1957588 h 2451842"/>
              <a:gd name="connsiteX111" fmla="*/ 6697014 w 6712344"/>
              <a:gd name="connsiteY111" fmla="*/ 2305318 h 2451842"/>
              <a:gd name="connsiteX112" fmla="*/ 6619741 w 6712344"/>
              <a:gd name="connsiteY112" fmla="*/ 2369712 h 2451842"/>
              <a:gd name="connsiteX113" fmla="*/ 6581104 w 6712344"/>
              <a:gd name="connsiteY113" fmla="*/ 2408349 h 2451842"/>
              <a:gd name="connsiteX114" fmla="*/ 6503831 w 6712344"/>
              <a:gd name="connsiteY114" fmla="*/ 2434107 h 2451842"/>
              <a:gd name="connsiteX115" fmla="*/ 6310648 w 6712344"/>
              <a:gd name="connsiteY115" fmla="*/ 2446985 h 245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6712344" h="2451842">
                <a:moveTo>
                  <a:pt x="0" y="643943"/>
                </a:moveTo>
                <a:cubicBezTo>
                  <a:pt x="61228" y="603123"/>
                  <a:pt x="23950" y="623081"/>
                  <a:pt x="115910" y="592428"/>
                </a:cubicBezTo>
                <a:lnTo>
                  <a:pt x="154546" y="579549"/>
                </a:lnTo>
                <a:lnTo>
                  <a:pt x="193183" y="566670"/>
                </a:lnTo>
                <a:cubicBezTo>
                  <a:pt x="227527" y="570963"/>
                  <a:pt x="262371" y="572297"/>
                  <a:pt x="296214" y="579549"/>
                </a:cubicBezTo>
                <a:cubicBezTo>
                  <a:pt x="322762" y="585238"/>
                  <a:pt x="347729" y="596721"/>
                  <a:pt x="373487" y="605307"/>
                </a:cubicBezTo>
                <a:lnTo>
                  <a:pt x="412124" y="618185"/>
                </a:lnTo>
                <a:cubicBezTo>
                  <a:pt x="425003" y="622478"/>
                  <a:pt x="439465" y="623534"/>
                  <a:pt x="450760" y="631064"/>
                </a:cubicBezTo>
                <a:cubicBezTo>
                  <a:pt x="463639" y="639650"/>
                  <a:pt x="475252" y="650535"/>
                  <a:pt x="489397" y="656822"/>
                </a:cubicBezTo>
                <a:cubicBezTo>
                  <a:pt x="561207" y="688738"/>
                  <a:pt x="588549" y="685315"/>
                  <a:pt x="669701" y="695459"/>
                </a:cubicBezTo>
                <a:cubicBezTo>
                  <a:pt x="746974" y="691166"/>
                  <a:pt x="824639" y="691451"/>
                  <a:pt x="901521" y="682580"/>
                </a:cubicBezTo>
                <a:cubicBezTo>
                  <a:pt x="936688" y="678522"/>
                  <a:pt x="970208" y="665408"/>
                  <a:pt x="1004552" y="656822"/>
                </a:cubicBezTo>
                <a:lnTo>
                  <a:pt x="1056067" y="643943"/>
                </a:lnTo>
                <a:cubicBezTo>
                  <a:pt x="1073239" y="639650"/>
                  <a:pt x="1090791" y="636662"/>
                  <a:pt x="1107583" y="631064"/>
                </a:cubicBezTo>
                <a:lnTo>
                  <a:pt x="1146219" y="618185"/>
                </a:lnTo>
                <a:cubicBezTo>
                  <a:pt x="1524827" y="50288"/>
                  <a:pt x="1139984" y="604425"/>
                  <a:pt x="3078050" y="566670"/>
                </a:cubicBezTo>
                <a:cubicBezTo>
                  <a:pt x="3105196" y="566141"/>
                  <a:pt x="3155324" y="540912"/>
                  <a:pt x="3155324" y="540912"/>
                </a:cubicBezTo>
                <a:cubicBezTo>
                  <a:pt x="3168203" y="532326"/>
                  <a:pt x="3183015" y="526099"/>
                  <a:pt x="3193960" y="515154"/>
                </a:cubicBezTo>
                <a:cubicBezTo>
                  <a:pt x="3204905" y="504209"/>
                  <a:pt x="3207631" y="486187"/>
                  <a:pt x="3219718" y="476518"/>
                </a:cubicBezTo>
                <a:cubicBezTo>
                  <a:pt x="3230319" y="468037"/>
                  <a:pt x="3245476" y="467932"/>
                  <a:pt x="3258355" y="463639"/>
                </a:cubicBezTo>
                <a:lnTo>
                  <a:pt x="3335628" y="412123"/>
                </a:lnTo>
                <a:cubicBezTo>
                  <a:pt x="3348507" y="403537"/>
                  <a:pt x="3359581" y="391261"/>
                  <a:pt x="3374265" y="386366"/>
                </a:cubicBezTo>
                <a:cubicBezTo>
                  <a:pt x="3387144" y="382073"/>
                  <a:pt x="3400759" y="379558"/>
                  <a:pt x="3412901" y="373487"/>
                </a:cubicBezTo>
                <a:cubicBezTo>
                  <a:pt x="3426745" y="366565"/>
                  <a:pt x="3438099" y="355409"/>
                  <a:pt x="3451538" y="347729"/>
                </a:cubicBezTo>
                <a:cubicBezTo>
                  <a:pt x="3468207" y="338204"/>
                  <a:pt x="3486384" y="331496"/>
                  <a:pt x="3503053" y="321971"/>
                </a:cubicBezTo>
                <a:cubicBezTo>
                  <a:pt x="3516492" y="314292"/>
                  <a:pt x="3527846" y="303136"/>
                  <a:pt x="3541690" y="296214"/>
                </a:cubicBezTo>
                <a:cubicBezTo>
                  <a:pt x="3562277" y="285921"/>
                  <a:pt x="3612585" y="275958"/>
                  <a:pt x="3631842" y="270456"/>
                </a:cubicBezTo>
                <a:cubicBezTo>
                  <a:pt x="3644895" y="266726"/>
                  <a:pt x="3657600" y="261870"/>
                  <a:pt x="3670479" y="257577"/>
                </a:cubicBezTo>
                <a:cubicBezTo>
                  <a:pt x="3732996" y="266508"/>
                  <a:pt x="3762978" y="261094"/>
                  <a:pt x="3812146" y="296214"/>
                </a:cubicBezTo>
                <a:cubicBezTo>
                  <a:pt x="3826967" y="306800"/>
                  <a:pt x="3837904" y="321971"/>
                  <a:pt x="3850783" y="334850"/>
                </a:cubicBezTo>
                <a:cubicBezTo>
                  <a:pt x="3855076" y="347729"/>
                  <a:pt x="3863662" y="359911"/>
                  <a:pt x="3863662" y="373487"/>
                </a:cubicBezTo>
                <a:cubicBezTo>
                  <a:pt x="3863662" y="388163"/>
                  <a:pt x="3851185" y="465492"/>
                  <a:pt x="3837904" y="489397"/>
                </a:cubicBezTo>
                <a:cubicBezTo>
                  <a:pt x="3822870" y="516458"/>
                  <a:pt x="3812146" y="549498"/>
                  <a:pt x="3786388" y="566670"/>
                </a:cubicBezTo>
                <a:lnTo>
                  <a:pt x="3747752" y="592428"/>
                </a:lnTo>
                <a:cubicBezTo>
                  <a:pt x="3730521" y="644122"/>
                  <a:pt x="3704214" y="680442"/>
                  <a:pt x="3734873" y="734095"/>
                </a:cubicBezTo>
                <a:cubicBezTo>
                  <a:pt x="3742553" y="747534"/>
                  <a:pt x="3760631" y="751267"/>
                  <a:pt x="3773510" y="759853"/>
                </a:cubicBezTo>
                <a:cubicBezTo>
                  <a:pt x="3790682" y="755560"/>
                  <a:pt x="3809193" y="754890"/>
                  <a:pt x="3825025" y="746974"/>
                </a:cubicBezTo>
                <a:cubicBezTo>
                  <a:pt x="4002160" y="658406"/>
                  <a:pt x="3834090" y="718195"/>
                  <a:pt x="3940935" y="682580"/>
                </a:cubicBezTo>
                <a:cubicBezTo>
                  <a:pt x="3999980" y="594011"/>
                  <a:pt x="3963082" y="615096"/>
                  <a:pt x="4031087" y="592428"/>
                </a:cubicBezTo>
                <a:cubicBezTo>
                  <a:pt x="4043840" y="554168"/>
                  <a:pt x="4051988" y="507133"/>
                  <a:pt x="4082603" y="476518"/>
                </a:cubicBezTo>
                <a:cubicBezTo>
                  <a:pt x="4093548" y="465573"/>
                  <a:pt x="4108360" y="459346"/>
                  <a:pt x="4121239" y="450760"/>
                </a:cubicBezTo>
                <a:lnTo>
                  <a:pt x="4172755" y="373487"/>
                </a:lnTo>
                <a:cubicBezTo>
                  <a:pt x="4181341" y="360608"/>
                  <a:pt x="4193617" y="349534"/>
                  <a:pt x="4198512" y="334850"/>
                </a:cubicBezTo>
                <a:cubicBezTo>
                  <a:pt x="4202805" y="321971"/>
                  <a:pt x="4200344" y="304104"/>
                  <a:pt x="4211391" y="296214"/>
                </a:cubicBezTo>
                <a:cubicBezTo>
                  <a:pt x="4233485" y="280433"/>
                  <a:pt x="4288665" y="270456"/>
                  <a:pt x="4288665" y="270456"/>
                </a:cubicBezTo>
                <a:cubicBezTo>
                  <a:pt x="4391698" y="339147"/>
                  <a:pt x="4267196" y="248989"/>
                  <a:pt x="4353059" y="334850"/>
                </a:cubicBezTo>
                <a:cubicBezTo>
                  <a:pt x="4364004" y="345795"/>
                  <a:pt x="4378817" y="352022"/>
                  <a:pt x="4391696" y="360608"/>
                </a:cubicBezTo>
                <a:cubicBezTo>
                  <a:pt x="4387403" y="412123"/>
                  <a:pt x="4392137" y="465206"/>
                  <a:pt x="4378817" y="515154"/>
                </a:cubicBezTo>
                <a:cubicBezTo>
                  <a:pt x="4374124" y="532753"/>
                  <a:pt x="4354172" y="542131"/>
                  <a:pt x="4340180" y="553791"/>
                </a:cubicBezTo>
                <a:cubicBezTo>
                  <a:pt x="4306892" y="581531"/>
                  <a:pt x="4301630" y="579520"/>
                  <a:pt x="4262907" y="592428"/>
                </a:cubicBezTo>
                <a:cubicBezTo>
                  <a:pt x="4203861" y="680997"/>
                  <a:pt x="4221180" y="640333"/>
                  <a:pt x="4198512" y="708338"/>
                </a:cubicBezTo>
                <a:cubicBezTo>
                  <a:pt x="4209960" y="799923"/>
                  <a:pt x="4184091" y="804158"/>
                  <a:pt x="4250028" y="837126"/>
                </a:cubicBezTo>
                <a:cubicBezTo>
                  <a:pt x="4262171" y="843197"/>
                  <a:pt x="4275786" y="845712"/>
                  <a:pt x="4288665" y="850005"/>
                </a:cubicBezTo>
                <a:cubicBezTo>
                  <a:pt x="4313158" y="845106"/>
                  <a:pt x="4365294" y="837448"/>
                  <a:pt x="4391696" y="824247"/>
                </a:cubicBezTo>
                <a:cubicBezTo>
                  <a:pt x="4405540" y="817325"/>
                  <a:pt x="4417453" y="807076"/>
                  <a:pt x="4430332" y="798490"/>
                </a:cubicBezTo>
                <a:lnTo>
                  <a:pt x="4481848" y="721216"/>
                </a:lnTo>
                <a:cubicBezTo>
                  <a:pt x="4490434" y="708337"/>
                  <a:pt x="4502710" y="697264"/>
                  <a:pt x="4507605" y="682580"/>
                </a:cubicBezTo>
                <a:cubicBezTo>
                  <a:pt x="4516191" y="656822"/>
                  <a:pt x="4526778" y="631647"/>
                  <a:pt x="4533363" y="605307"/>
                </a:cubicBezTo>
                <a:cubicBezTo>
                  <a:pt x="4537656" y="588135"/>
                  <a:pt x="4541156" y="570745"/>
                  <a:pt x="4546242" y="553791"/>
                </a:cubicBezTo>
                <a:cubicBezTo>
                  <a:pt x="4554044" y="527785"/>
                  <a:pt x="4565415" y="502858"/>
                  <a:pt x="4572000" y="476518"/>
                </a:cubicBezTo>
                <a:cubicBezTo>
                  <a:pt x="4576125" y="460018"/>
                  <a:pt x="4588521" y="404839"/>
                  <a:pt x="4597757" y="386366"/>
                </a:cubicBezTo>
                <a:cubicBezTo>
                  <a:pt x="4604679" y="372521"/>
                  <a:pt x="4616593" y="361574"/>
                  <a:pt x="4623515" y="347729"/>
                </a:cubicBezTo>
                <a:cubicBezTo>
                  <a:pt x="4629586" y="335587"/>
                  <a:pt x="4627913" y="319693"/>
                  <a:pt x="4636394" y="309092"/>
                </a:cubicBezTo>
                <a:cubicBezTo>
                  <a:pt x="4646063" y="297005"/>
                  <a:pt x="4663140" y="293244"/>
                  <a:pt x="4675031" y="283335"/>
                </a:cubicBezTo>
                <a:cubicBezTo>
                  <a:pt x="4689023" y="271675"/>
                  <a:pt x="4698513" y="254801"/>
                  <a:pt x="4713667" y="244698"/>
                </a:cubicBezTo>
                <a:cubicBezTo>
                  <a:pt x="4724963" y="237168"/>
                  <a:pt x="4738847" y="233613"/>
                  <a:pt x="4752304" y="231819"/>
                </a:cubicBezTo>
                <a:cubicBezTo>
                  <a:pt x="4803544" y="224987"/>
                  <a:pt x="4855335" y="223233"/>
                  <a:pt x="4906850" y="218940"/>
                </a:cubicBezTo>
                <a:cubicBezTo>
                  <a:pt x="4913725" y="205190"/>
                  <a:pt x="4942764" y="141790"/>
                  <a:pt x="4958366" y="128788"/>
                </a:cubicBezTo>
                <a:cubicBezTo>
                  <a:pt x="4973115" y="116497"/>
                  <a:pt x="4993601" y="113206"/>
                  <a:pt x="5009881" y="103031"/>
                </a:cubicBezTo>
                <a:cubicBezTo>
                  <a:pt x="5028083" y="91655"/>
                  <a:pt x="5043195" y="75771"/>
                  <a:pt x="5061397" y="64394"/>
                </a:cubicBezTo>
                <a:cubicBezTo>
                  <a:pt x="5123522" y="25565"/>
                  <a:pt x="5095782" y="49657"/>
                  <a:pt x="5151549" y="25757"/>
                </a:cubicBezTo>
                <a:cubicBezTo>
                  <a:pt x="5169195" y="18194"/>
                  <a:pt x="5185893" y="8586"/>
                  <a:pt x="5203065" y="0"/>
                </a:cubicBezTo>
                <a:cubicBezTo>
                  <a:pt x="5224530" y="4293"/>
                  <a:pt x="5248453" y="2018"/>
                  <a:pt x="5267459" y="12878"/>
                </a:cubicBezTo>
                <a:cubicBezTo>
                  <a:pt x="5280898" y="20558"/>
                  <a:pt x="5291932" y="36090"/>
                  <a:pt x="5293217" y="51515"/>
                </a:cubicBezTo>
                <a:cubicBezTo>
                  <a:pt x="5296063" y="85668"/>
                  <a:pt x="5294960" y="173757"/>
                  <a:pt x="5254580" y="206061"/>
                </a:cubicBezTo>
                <a:cubicBezTo>
                  <a:pt x="5243979" y="214542"/>
                  <a:pt x="5228822" y="214647"/>
                  <a:pt x="5215943" y="218940"/>
                </a:cubicBezTo>
                <a:cubicBezTo>
                  <a:pt x="5190185" y="236112"/>
                  <a:pt x="5160560" y="248566"/>
                  <a:pt x="5138670" y="270456"/>
                </a:cubicBezTo>
                <a:cubicBezTo>
                  <a:pt x="5089089" y="320037"/>
                  <a:pt x="5115188" y="298989"/>
                  <a:pt x="5061397" y="334850"/>
                </a:cubicBezTo>
                <a:cubicBezTo>
                  <a:pt x="5052811" y="347729"/>
                  <a:pt x="5046584" y="362542"/>
                  <a:pt x="5035639" y="373487"/>
                </a:cubicBezTo>
                <a:cubicBezTo>
                  <a:pt x="5024694" y="384432"/>
                  <a:pt x="5006672" y="387158"/>
                  <a:pt x="4997003" y="399245"/>
                </a:cubicBezTo>
                <a:cubicBezTo>
                  <a:pt x="4925910" y="488111"/>
                  <a:pt x="5056213" y="389821"/>
                  <a:pt x="4945487" y="463639"/>
                </a:cubicBezTo>
                <a:cubicBezTo>
                  <a:pt x="4906086" y="581842"/>
                  <a:pt x="4917027" y="513896"/>
                  <a:pt x="4932608" y="669701"/>
                </a:cubicBezTo>
                <a:cubicBezTo>
                  <a:pt x="4954073" y="665408"/>
                  <a:pt x="4979724" y="670261"/>
                  <a:pt x="4997003" y="656822"/>
                </a:cubicBezTo>
                <a:cubicBezTo>
                  <a:pt x="5021439" y="637816"/>
                  <a:pt x="5022760" y="596721"/>
                  <a:pt x="5048518" y="579549"/>
                </a:cubicBezTo>
                <a:cubicBezTo>
                  <a:pt x="5061397" y="570963"/>
                  <a:pt x="5075264" y="563700"/>
                  <a:pt x="5087155" y="553791"/>
                </a:cubicBezTo>
                <a:cubicBezTo>
                  <a:pt x="5124338" y="522804"/>
                  <a:pt x="5126223" y="514505"/>
                  <a:pt x="5151549" y="476518"/>
                </a:cubicBezTo>
                <a:lnTo>
                  <a:pt x="5177307" y="399245"/>
                </a:lnTo>
                <a:cubicBezTo>
                  <a:pt x="5189601" y="362364"/>
                  <a:pt x="5189099" y="344670"/>
                  <a:pt x="5228822" y="321971"/>
                </a:cubicBezTo>
                <a:cubicBezTo>
                  <a:pt x="5244190" y="313189"/>
                  <a:pt x="5263166" y="313385"/>
                  <a:pt x="5280338" y="309092"/>
                </a:cubicBezTo>
                <a:cubicBezTo>
                  <a:pt x="5327560" y="313385"/>
                  <a:pt x="5393094" y="284387"/>
                  <a:pt x="5422005" y="321971"/>
                </a:cubicBezTo>
                <a:cubicBezTo>
                  <a:pt x="5443665" y="350129"/>
                  <a:pt x="5409336" y="475683"/>
                  <a:pt x="5396248" y="528033"/>
                </a:cubicBezTo>
                <a:cubicBezTo>
                  <a:pt x="5399120" y="551006"/>
                  <a:pt x="5395263" y="644937"/>
                  <a:pt x="5434884" y="669701"/>
                </a:cubicBezTo>
                <a:cubicBezTo>
                  <a:pt x="5457908" y="684091"/>
                  <a:pt x="5512157" y="695459"/>
                  <a:pt x="5512157" y="695459"/>
                </a:cubicBezTo>
                <a:cubicBezTo>
                  <a:pt x="5929528" y="676487"/>
                  <a:pt x="5706326" y="750447"/>
                  <a:pt x="5834129" y="643943"/>
                </a:cubicBezTo>
                <a:cubicBezTo>
                  <a:pt x="5846020" y="634034"/>
                  <a:pt x="5859887" y="626771"/>
                  <a:pt x="5872766" y="618185"/>
                </a:cubicBezTo>
                <a:cubicBezTo>
                  <a:pt x="5881352" y="631064"/>
                  <a:pt x="5896604" y="641463"/>
                  <a:pt x="5898524" y="656822"/>
                </a:cubicBezTo>
                <a:cubicBezTo>
                  <a:pt x="5909719" y="746379"/>
                  <a:pt x="5900209" y="837721"/>
                  <a:pt x="5911403" y="927278"/>
                </a:cubicBezTo>
                <a:cubicBezTo>
                  <a:pt x="5913323" y="942637"/>
                  <a:pt x="5925073" y="956246"/>
                  <a:pt x="5937160" y="965915"/>
                </a:cubicBezTo>
                <a:cubicBezTo>
                  <a:pt x="5947761" y="974396"/>
                  <a:pt x="5962918" y="974501"/>
                  <a:pt x="5975797" y="978794"/>
                </a:cubicBezTo>
                <a:cubicBezTo>
                  <a:pt x="6065949" y="970208"/>
                  <a:pt x="6157597" y="971506"/>
                  <a:pt x="6246253" y="953036"/>
                </a:cubicBezTo>
                <a:cubicBezTo>
                  <a:pt x="6264084" y="949321"/>
                  <a:pt x="6270898" y="926060"/>
                  <a:pt x="6284890" y="914400"/>
                </a:cubicBezTo>
                <a:cubicBezTo>
                  <a:pt x="6318179" y="886660"/>
                  <a:pt x="6323440" y="888671"/>
                  <a:pt x="6362163" y="875763"/>
                </a:cubicBezTo>
                <a:cubicBezTo>
                  <a:pt x="6369799" y="876854"/>
                  <a:pt x="6466430" y="885173"/>
                  <a:pt x="6490952" y="901521"/>
                </a:cubicBezTo>
                <a:cubicBezTo>
                  <a:pt x="6587424" y="965835"/>
                  <a:pt x="6476355" y="922413"/>
                  <a:pt x="6568225" y="953036"/>
                </a:cubicBezTo>
                <a:cubicBezTo>
                  <a:pt x="6600597" y="1050152"/>
                  <a:pt x="6556929" y="930445"/>
                  <a:pt x="6606862" y="1030309"/>
                </a:cubicBezTo>
                <a:cubicBezTo>
                  <a:pt x="6621583" y="1059750"/>
                  <a:pt x="6625271" y="1103947"/>
                  <a:pt x="6632619" y="1133340"/>
                </a:cubicBezTo>
                <a:cubicBezTo>
                  <a:pt x="6635911" y="1146510"/>
                  <a:pt x="6641205" y="1159098"/>
                  <a:pt x="6645498" y="1171977"/>
                </a:cubicBezTo>
                <a:cubicBezTo>
                  <a:pt x="6649791" y="1335109"/>
                  <a:pt x="6650426" y="1498379"/>
                  <a:pt x="6658377" y="1661374"/>
                </a:cubicBezTo>
                <a:cubicBezTo>
                  <a:pt x="6659038" y="1674934"/>
                  <a:pt x="6667526" y="1686958"/>
                  <a:pt x="6671256" y="1700011"/>
                </a:cubicBezTo>
                <a:cubicBezTo>
                  <a:pt x="6703599" y="1813211"/>
                  <a:pt x="6666134" y="1697524"/>
                  <a:pt x="6697014" y="1790163"/>
                </a:cubicBezTo>
                <a:cubicBezTo>
                  <a:pt x="6701307" y="1845971"/>
                  <a:pt x="6709893" y="1901615"/>
                  <a:pt x="6709893" y="1957588"/>
                </a:cubicBezTo>
                <a:cubicBezTo>
                  <a:pt x="6709893" y="2073577"/>
                  <a:pt x="6712344" y="2190346"/>
                  <a:pt x="6697014" y="2305318"/>
                </a:cubicBezTo>
                <a:cubicBezTo>
                  <a:pt x="6694192" y="2326480"/>
                  <a:pt x="6633793" y="2358002"/>
                  <a:pt x="6619741" y="2369712"/>
                </a:cubicBezTo>
                <a:cubicBezTo>
                  <a:pt x="6605749" y="2381372"/>
                  <a:pt x="6597026" y="2399504"/>
                  <a:pt x="6581104" y="2408349"/>
                </a:cubicBezTo>
                <a:cubicBezTo>
                  <a:pt x="6557370" y="2421535"/>
                  <a:pt x="6530709" y="2430268"/>
                  <a:pt x="6503831" y="2434107"/>
                </a:cubicBezTo>
                <a:cubicBezTo>
                  <a:pt x="6379680" y="2451842"/>
                  <a:pt x="6444035" y="2446985"/>
                  <a:pt x="6310648" y="2446985"/>
                </a:cubicBezTo>
              </a:path>
            </a:pathLst>
          </a:custGeom>
          <a:ln w="88900" cmpd="dbl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92696"/>
            <a:ext cx="1547664" cy="40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20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cs typeface="Arial" pitchFamily="34" charset="0"/>
              </a:rPr>
              <a:t>Βαλσαμάτα</a:t>
            </a:r>
            <a:endParaRPr kumimoji="0" lang="el-GR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5445224"/>
            <a:ext cx="154766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l-GR" sz="20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  Αργοστόλι</a:t>
            </a:r>
            <a:endParaRPr kumimoji="0" lang="el-G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214291"/>
            <a:ext cx="6929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l-GR" sz="2400" dirty="0" smtClean="0"/>
              <a:t>Ξεκινάω με το αυτοκίνητό μου από το  </a:t>
            </a:r>
            <a:r>
              <a:rPr lang="el-GR" sz="24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Αργοστόλι</a:t>
            </a:r>
            <a:endParaRPr lang="el-G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l-GR" sz="2400" dirty="0" smtClean="0"/>
              <a:t>για να πάω στα </a:t>
            </a:r>
            <a:r>
              <a:rPr lang="el-GR" sz="2400" b="1" dirty="0" err="1" smtClean="0">
                <a:solidFill>
                  <a:srgbClr val="00B050"/>
                </a:solidFill>
                <a:latin typeface="Calibri" pitchFamily="34" charset="0"/>
                <a:cs typeface="Arial" pitchFamily="34" charset="0"/>
              </a:rPr>
              <a:t>Βαλσαμάτα</a:t>
            </a:r>
            <a:r>
              <a:rPr lang="el-GR" sz="2400" b="1" dirty="0" smtClean="0">
                <a:solidFill>
                  <a:srgbClr val="00B05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l-GR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r>
              <a:rPr lang="el-GR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l-GR" sz="2400" dirty="0" smtClean="0"/>
              <a:t>Με τι ταχύτητα κινούμαι;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57158" y="3071810"/>
            <a:ext cx="114300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l-GR" sz="2400" b="1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1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0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km</a:t>
            </a:r>
            <a:endParaRPr kumimoji="0" lang="el-GR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 rot="5101425">
            <a:off x="-1770919" y="2385460"/>
            <a:ext cx="5840656" cy="2085863"/>
          </a:xfrm>
          <a:custGeom>
            <a:avLst/>
            <a:gdLst>
              <a:gd name="connsiteX0" fmla="*/ 0 w 6712344"/>
              <a:gd name="connsiteY0" fmla="*/ 643943 h 2451842"/>
              <a:gd name="connsiteX1" fmla="*/ 115910 w 6712344"/>
              <a:gd name="connsiteY1" fmla="*/ 592428 h 2451842"/>
              <a:gd name="connsiteX2" fmla="*/ 154546 w 6712344"/>
              <a:gd name="connsiteY2" fmla="*/ 579549 h 2451842"/>
              <a:gd name="connsiteX3" fmla="*/ 193183 w 6712344"/>
              <a:gd name="connsiteY3" fmla="*/ 566670 h 2451842"/>
              <a:gd name="connsiteX4" fmla="*/ 296214 w 6712344"/>
              <a:gd name="connsiteY4" fmla="*/ 579549 h 2451842"/>
              <a:gd name="connsiteX5" fmla="*/ 373487 w 6712344"/>
              <a:gd name="connsiteY5" fmla="*/ 605307 h 2451842"/>
              <a:gd name="connsiteX6" fmla="*/ 412124 w 6712344"/>
              <a:gd name="connsiteY6" fmla="*/ 618185 h 2451842"/>
              <a:gd name="connsiteX7" fmla="*/ 450760 w 6712344"/>
              <a:gd name="connsiteY7" fmla="*/ 631064 h 2451842"/>
              <a:gd name="connsiteX8" fmla="*/ 489397 w 6712344"/>
              <a:gd name="connsiteY8" fmla="*/ 656822 h 2451842"/>
              <a:gd name="connsiteX9" fmla="*/ 669701 w 6712344"/>
              <a:gd name="connsiteY9" fmla="*/ 695459 h 2451842"/>
              <a:gd name="connsiteX10" fmla="*/ 901521 w 6712344"/>
              <a:gd name="connsiteY10" fmla="*/ 682580 h 2451842"/>
              <a:gd name="connsiteX11" fmla="*/ 1004552 w 6712344"/>
              <a:gd name="connsiteY11" fmla="*/ 656822 h 2451842"/>
              <a:gd name="connsiteX12" fmla="*/ 1056067 w 6712344"/>
              <a:gd name="connsiteY12" fmla="*/ 643943 h 2451842"/>
              <a:gd name="connsiteX13" fmla="*/ 1107583 w 6712344"/>
              <a:gd name="connsiteY13" fmla="*/ 631064 h 2451842"/>
              <a:gd name="connsiteX14" fmla="*/ 1146219 w 6712344"/>
              <a:gd name="connsiteY14" fmla="*/ 618185 h 2451842"/>
              <a:gd name="connsiteX15" fmla="*/ 3078050 w 6712344"/>
              <a:gd name="connsiteY15" fmla="*/ 566670 h 2451842"/>
              <a:gd name="connsiteX16" fmla="*/ 3155324 w 6712344"/>
              <a:gd name="connsiteY16" fmla="*/ 540912 h 2451842"/>
              <a:gd name="connsiteX17" fmla="*/ 3193960 w 6712344"/>
              <a:gd name="connsiteY17" fmla="*/ 515154 h 2451842"/>
              <a:gd name="connsiteX18" fmla="*/ 3219718 w 6712344"/>
              <a:gd name="connsiteY18" fmla="*/ 476518 h 2451842"/>
              <a:gd name="connsiteX19" fmla="*/ 3258355 w 6712344"/>
              <a:gd name="connsiteY19" fmla="*/ 463639 h 2451842"/>
              <a:gd name="connsiteX20" fmla="*/ 3335628 w 6712344"/>
              <a:gd name="connsiteY20" fmla="*/ 412123 h 2451842"/>
              <a:gd name="connsiteX21" fmla="*/ 3374265 w 6712344"/>
              <a:gd name="connsiteY21" fmla="*/ 386366 h 2451842"/>
              <a:gd name="connsiteX22" fmla="*/ 3412901 w 6712344"/>
              <a:gd name="connsiteY22" fmla="*/ 373487 h 2451842"/>
              <a:gd name="connsiteX23" fmla="*/ 3451538 w 6712344"/>
              <a:gd name="connsiteY23" fmla="*/ 347729 h 2451842"/>
              <a:gd name="connsiteX24" fmla="*/ 3503053 w 6712344"/>
              <a:gd name="connsiteY24" fmla="*/ 321971 h 2451842"/>
              <a:gd name="connsiteX25" fmla="*/ 3541690 w 6712344"/>
              <a:gd name="connsiteY25" fmla="*/ 296214 h 2451842"/>
              <a:gd name="connsiteX26" fmla="*/ 3631842 w 6712344"/>
              <a:gd name="connsiteY26" fmla="*/ 270456 h 2451842"/>
              <a:gd name="connsiteX27" fmla="*/ 3670479 w 6712344"/>
              <a:gd name="connsiteY27" fmla="*/ 257577 h 2451842"/>
              <a:gd name="connsiteX28" fmla="*/ 3812146 w 6712344"/>
              <a:gd name="connsiteY28" fmla="*/ 296214 h 2451842"/>
              <a:gd name="connsiteX29" fmla="*/ 3850783 w 6712344"/>
              <a:gd name="connsiteY29" fmla="*/ 334850 h 2451842"/>
              <a:gd name="connsiteX30" fmla="*/ 3863662 w 6712344"/>
              <a:gd name="connsiteY30" fmla="*/ 373487 h 2451842"/>
              <a:gd name="connsiteX31" fmla="*/ 3837904 w 6712344"/>
              <a:gd name="connsiteY31" fmla="*/ 489397 h 2451842"/>
              <a:gd name="connsiteX32" fmla="*/ 3786388 w 6712344"/>
              <a:gd name="connsiteY32" fmla="*/ 566670 h 2451842"/>
              <a:gd name="connsiteX33" fmla="*/ 3747752 w 6712344"/>
              <a:gd name="connsiteY33" fmla="*/ 592428 h 2451842"/>
              <a:gd name="connsiteX34" fmla="*/ 3734873 w 6712344"/>
              <a:gd name="connsiteY34" fmla="*/ 734095 h 2451842"/>
              <a:gd name="connsiteX35" fmla="*/ 3773510 w 6712344"/>
              <a:gd name="connsiteY35" fmla="*/ 759853 h 2451842"/>
              <a:gd name="connsiteX36" fmla="*/ 3825025 w 6712344"/>
              <a:gd name="connsiteY36" fmla="*/ 746974 h 2451842"/>
              <a:gd name="connsiteX37" fmla="*/ 3940935 w 6712344"/>
              <a:gd name="connsiteY37" fmla="*/ 682580 h 2451842"/>
              <a:gd name="connsiteX38" fmla="*/ 4031087 w 6712344"/>
              <a:gd name="connsiteY38" fmla="*/ 592428 h 2451842"/>
              <a:gd name="connsiteX39" fmla="*/ 4082603 w 6712344"/>
              <a:gd name="connsiteY39" fmla="*/ 476518 h 2451842"/>
              <a:gd name="connsiteX40" fmla="*/ 4121239 w 6712344"/>
              <a:gd name="connsiteY40" fmla="*/ 450760 h 2451842"/>
              <a:gd name="connsiteX41" fmla="*/ 4172755 w 6712344"/>
              <a:gd name="connsiteY41" fmla="*/ 373487 h 2451842"/>
              <a:gd name="connsiteX42" fmla="*/ 4198512 w 6712344"/>
              <a:gd name="connsiteY42" fmla="*/ 334850 h 2451842"/>
              <a:gd name="connsiteX43" fmla="*/ 4211391 w 6712344"/>
              <a:gd name="connsiteY43" fmla="*/ 296214 h 2451842"/>
              <a:gd name="connsiteX44" fmla="*/ 4288665 w 6712344"/>
              <a:gd name="connsiteY44" fmla="*/ 270456 h 2451842"/>
              <a:gd name="connsiteX45" fmla="*/ 4353059 w 6712344"/>
              <a:gd name="connsiteY45" fmla="*/ 334850 h 2451842"/>
              <a:gd name="connsiteX46" fmla="*/ 4391696 w 6712344"/>
              <a:gd name="connsiteY46" fmla="*/ 360608 h 2451842"/>
              <a:gd name="connsiteX47" fmla="*/ 4378817 w 6712344"/>
              <a:gd name="connsiteY47" fmla="*/ 515154 h 2451842"/>
              <a:gd name="connsiteX48" fmla="*/ 4340180 w 6712344"/>
              <a:gd name="connsiteY48" fmla="*/ 553791 h 2451842"/>
              <a:gd name="connsiteX49" fmla="*/ 4262907 w 6712344"/>
              <a:gd name="connsiteY49" fmla="*/ 592428 h 2451842"/>
              <a:gd name="connsiteX50" fmla="*/ 4198512 w 6712344"/>
              <a:gd name="connsiteY50" fmla="*/ 708338 h 2451842"/>
              <a:gd name="connsiteX51" fmla="*/ 4250028 w 6712344"/>
              <a:gd name="connsiteY51" fmla="*/ 837126 h 2451842"/>
              <a:gd name="connsiteX52" fmla="*/ 4288665 w 6712344"/>
              <a:gd name="connsiteY52" fmla="*/ 850005 h 2451842"/>
              <a:gd name="connsiteX53" fmla="*/ 4391696 w 6712344"/>
              <a:gd name="connsiteY53" fmla="*/ 824247 h 2451842"/>
              <a:gd name="connsiteX54" fmla="*/ 4430332 w 6712344"/>
              <a:gd name="connsiteY54" fmla="*/ 798490 h 2451842"/>
              <a:gd name="connsiteX55" fmla="*/ 4481848 w 6712344"/>
              <a:gd name="connsiteY55" fmla="*/ 721216 h 2451842"/>
              <a:gd name="connsiteX56" fmla="*/ 4507605 w 6712344"/>
              <a:gd name="connsiteY56" fmla="*/ 682580 h 2451842"/>
              <a:gd name="connsiteX57" fmla="*/ 4533363 w 6712344"/>
              <a:gd name="connsiteY57" fmla="*/ 605307 h 2451842"/>
              <a:gd name="connsiteX58" fmla="*/ 4546242 w 6712344"/>
              <a:gd name="connsiteY58" fmla="*/ 553791 h 2451842"/>
              <a:gd name="connsiteX59" fmla="*/ 4572000 w 6712344"/>
              <a:gd name="connsiteY59" fmla="*/ 476518 h 2451842"/>
              <a:gd name="connsiteX60" fmla="*/ 4597757 w 6712344"/>
              <a:gd name="connsiteY60" fmla="*/ 386366 h 2451842"/>
              <a:gd name="connsiteX61" fmla="*/ 4623515 w 6712344"/>
              <a:gd name="connsiteY61" fmla="*/ 347729 h 2451842"/>
              <a:gd name="connsiteX62" fmla="*/ 4636394 w 6712344"/>
              <a:gd name="connsiteY62" fmla="*/ 309092 h 2451842"/>
              <a:gd name="connsiteX63" fmla="*/ 4675031 w 6712344"/>
              <a:gd name="connsiteY63" fmla="*/ 283335 h 2451842"/>
              <a:gd name="connsiteX64" fmla="*/ 4713667 w 6712344"/>
              <a:gd name="connsiteY64" fmla="*/ 244698 h 2451842"/>
              <a:gd name="connsiteX65" fmla="*/ 4752304 w 6712344"/>
              <a:gd name="connsiteY65" fmla="*/ 231819 h 2451842"/>
              <a:gd name="connsiteX66" fmla="*/ 4906850 w 6712344"/>
              <a:gd name="connsiteY66" fmla="*/ 218940 h 2451842"/>
              <a:gd name="connsiteX67" fmla="*/ 4958366 w 6712344"/>
              <a:gd name="connsiteY67" fmla="*/ 128788 h 2451842"/>
              <a:gd name="connsiteX68" fmla="*/ 5009881 w 6712344"/>
              <a:gd name="connsiteY68" fmla="*/ 103031 h 2451842"/>
              <a:gd name="connsiteX69" fmla="*/ 5061397 w 6712344"/>
              <a:gd name="connsiteY69" fmla="*/ 64394 h 2451842"/>
              <a:gd name="connsiteX70" fmla="*/ 5151549 w 6712344"/>
              <a:gd name="connsiteY70" fmla="*/ 25757 h 2451842"/>
              <a:gd name="connsiteX71" fmla="*/ 5203065 w 6712344"/>
              <a:gd name="connsiteY71" fmla="*/ 0 h 2451842"/>
              <a:gd name="connsiteX72" fmla="*/ 5267459 w 6712344"/>
              <a:gd name="connsiteY72" fmla="*/ 12878 h 2451842"/>
              <a:gd name="connsiteX73" fmla="*/ 5293217 w 6712344"/>
              <a:gd name="connsiteY73" fmla="*/ 51515 h 2451842"/>
              <a:gd name="connsiteX74" fmla="*/ 5254580 w 6712344"/>
              <a:gd name="connsiteY74" fmla="*/ 206061 h 2451842"/>
              <a:gd name="connsiteX75" fmla="*/ 5215943 w 6712344"/>
              <a:gd name="connsiteY75" fmla="*/ 218940 h 2451842"/>
              <a:gd name="connsiteX76" fmla="*/ 5138670 w 6712344"/>
              <a:gd name="connsiteY76" fmla="*/ 270456 h 2451842"/>
              <a:gd name="connsiteX77" fmla="*/ 5061397 w 6712344"/>
              <a:gd name="connsiteY77" fmla="*/ 334850 h 2451842"/>
              <a:gd name="connsiteX78" fmla="*/ 5035639 w 6712344"/>
              <a:gd name="connsiteY78" fmla="*/ 373487 h 2451842"/>
              <a:gd name="connsiteX79" fmla="*/ 4997003 w 6712344"/>
              <a:gd name="connsiteY79" fmla="*/ 399245 h 2451842"/>
              <a:gd name="connsiteX80" fmla="*/ 4945487 w 6712344"/>
              <a:gd name="connsiteY80" fmla="*/ 463639 h 2451842"/>
              <a:gd name="connsiteX81" fmla="*/ 4932608 w 6712344"/>
              <a:gd name="connsiteY81" fmla="*/ 669701 h 2451842"/>
              <a:gd name="connsiteX82" fmla="*/ 4997003 w 6712344"/>
              <a:gd name="connsiteY82" fmla="*/ 656822 h 2451842"/>
              <a:gd name="connsiteX83" fmla="*/ 5048518 w 6712344"/>
              <a:gd name="connsiteY83" fmla="*/ 579549 h 2451842"/>
              <a:gd name="connsiteX84" fmla="*/ 5087155 w 6712344"/>
              <a:gd name="connsiteY84" fmla="*/ 553791 h 2451842"/>
              <a:gd name="connsiteX85" fmla="*/ 5151549 w 6712344"/>
              <a:gd name="connsiteY85" fmla="*/ 476518 h 2451842"/>
              <a:gd name="connsiteX86" fmla="*/ 5177307 w 6712344"/>
              <a:gd name="connsiteY86" fmla="*/ 399245 h 2451842"/>
              <a:gd name="connsiteX87" fmla="*/ 5228822 w 6712344"/>
              <a:gd name="connsiteY87" fmla="*/ 321971 h 2451842"/>
              <a:gd name="connsiteX88" fmla="*/ 5280338 w 6712344"/>
              <a:gd name="connsiteY88" fmla="*/ 309092 h 2451842"/>
              <a:gd name="connsiteX89" fmla="*/ 5422005 w 6712344"/>
              <a:gd name="connsiteY89" fmla="*/ 321971 h 2451842"/>
              <a:gd name="connsiteX90" fmla="*/ 5396248 w 6712344"/>
              <a:gd name="connsiteY90" fmla="*/ 528033 h 2451842"/>
              <a:gd name="connsiteX91" fmla="*/ 5434884 w 6712344"/>
              <a:gd name="connsiteY91" fmla="*/ 669701 h 2451842"/>
              <a:gd name="connsiteX92" fmla="*/ 5512157 w 6712344"/>
              <a:gd name="connsiteY92" fmla="*/ 695459 h 2451842"/>
              <a:gd name="connsiteX93" fmla="*/ 5834129 w 6712344"/>
              <a:gd name="connsiteY93" fmla="*/ 643943 h 2451842"/>
              <a:gd name="connsiteX94" fmla="*/ 5872766 w 6712344"/>
              <a:gd name="connsiteY94" fmla="*/ 618185 h 2451842"/>
              <a:gd name="connsiteX95" fmla="*/ 5898524 w 6712344"/>
              <a:gd name="connsiteY95" fmla="*/ 656822 h 2451842"/>
              <a:gd name="connsiteX96" fmla="*/ 5911403 w 6712344"/>
              <a:gd name="connsiteY96" fmla="*/ 927278 h 2451842"/>
              <a:gd name="connsiteX97" fmla="*/ 5937160 w 6712344"/>
              <a:gd name="connsiteY97" fmla="*/ 965915 h 2451842"/>
              <a:gd name="connsiteX98" fmla="*/ 5975797 w 6712344"/>
              <a:gd name="connsiteY98" fmla="*/ 978794 h 2451842"/>
              <a:gd name="connsiteX99" fmla="*/ 6246253 w 6712344"/>
              <a:gd name="connsiteY99" fmla="*/ 953036 h 2451842"/>
              <a:gd name="connsiteX100" fmla="*/ 6284890 w 6712344"/>
              <a:gd name="connsiteY100" fmla="*/ 914400 h 2451842"/>
              <a:gd name="connsiteX101" fmla="*/ 6362163 w 6712344"/>
              <a:gd name="connsiteY101" fmla="*/ 875763 h 2451842"/>
              <a:gd name="connsiteX102" fmla="*/ 6490952 w 6712344"/>
              <a:gd name="connsiteY102" fmla="*/ 901521 h 2451842"/>
              <a:gd name="connsiteX103" fmla="*/ 6568225 w 6712344"/>
              <a:gd name="connsiteY103" fmla="*/ 953036 h 2451842"/>
              <a:gd name="connsiteX104" fmla="*/ 6606862 w 6712344"/>
              <a:gd name="connsiteY104" fmla="*/ 1030309 h 2451842"/>
              <a:gd name="connsiteX105" fmla="*/ 6632619 w 6712344"/>
              <a:gd name="connsiteY105" fmla="*/ 1133340 h 2451842"/>
              <a:gd name="connsiteX106" fmla="*/ 6645498 w 6712344"/>
              <a:gd name="connsiteY106" fmla="*/ 1171977 h 2451842"/>
              <a:gd name="connsiteX107" fmla="*/ 6658377 w 6712344"/>
              <a:gd name="connsiteY107" fmla="*/ 1661374 h 2451842"/>
              <a:gd name="connsiteX108" fmla="*/ 6671256 w 6712344"/>
              <a:gd name="connsiteY108" fmla="*/ 1700011 h 2451842"/>
              <a:gd name="connsiteX109" fmla="*/ 6697014 w 6712344"/>
              <a:gd name="connsiteY109" fmla="*/ 1790163 h 2451842"/>
              <a:gd name="connsiteX110" fmla="*/ 6709893 w 6712344"/>
              <a:gd name="connsiteY110" fmla="*/ 1957588 h 2451842"/>
              <a:gd name="connsiteX111" fmla="*/ 6697014 w 6712344"/>
              <a:gd name="connsiteY111" fmla="*/ 2305318 h 2451842"/>
              <a:gd name="connsiteX112" fmla="*/ 6619741 w 6712344"/>
              <a:gd name="connsiteY112" fmla="*/ 2369712 h 2451842"/>
              <a:gd name="connsiteX113" fmla="*/ 6581104 w 6712344"/>
              <a:gd name="connsiteY113" fmla="*/ 2408349 h 2451842"/>
              <a:gd name="connsiteX114" fmla="*/ 6503831 w 6712344"/>
              <a:gd name="connsiteY114" fmla="*/ 2434107 h 2451842"/>
              <a:gd name="connsiteX115" fmla="*/ 6310648 w 6712344"/>
              <a:gd name="connsiteY115" fmla="*/ 2446985 h 245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6712344" h="2451842">
                <a:moveTo>
                  <a:pt x="0" y="643943"/>
                </a:moveTo>
                <a:cubicBezTo>
                  <a:pt x="61228" y="603123"/>
                  <a:pt x="23950" y="623081"/>
                  <a:pt x="115910" y="592428"/>
                </a:cubicBezTo>
                <a:lnTo>
                  <a:pt x="154546" y="579549"/>
                </a:lnTo>
                <a:lnTo>
                  <a:pt x="193183" y="566670"/>
                </a:lnTo>
                <a:cubicBezTo>
                  <a:pt x="227527" y="570963"/>
                  <a:pt x="262371" y="572297"/>
                  <a:pt x="296214" y="579549"/>
                </a:cubicBezTo>
                <a:cubicBezTo>
                  <a:pt x="322762" y="585238"/>
                  <a:pt x="347729" y="596721"/>
                  <a:pt x="373487" y="605307"/>
                </a:cubicBezTo>
                <a:lnTo>
                  <a:pt x="412124" y="618185"/>
                </a:lnTo>
                <a:cubicBezTo>
                  <a:pt x="425003" y="622478"/>
                  <a:pt x="439465" y="623534"/>
                  <a:pt x="450760" y="631064"/>
                </a:cubicBezTo>
                <a:cubicBezTo>
                  <a:pt x="463639" y="639650"/>
                  <a:pt x="475252" y="650535"/>
                  <a:pt x="489397" y="656822"/>
                </a:cubicBezTo>
                <a:cubicBezTo>
                  <a:pt x="561207" y="688738"/>
                  <a:pt x="588549" y="685315"/>
                  <a:pt x="669701" y="695459"/>
                </a:cubicBezTo>
                <a:cubicBezTo>
                  <a:pt x="746974" y="691166"/>
                  <a:pt x="824639" y="691451"/>
                  <a:pt x="901521" y="682580"/>
                </a:cubicBezTo>
                <a:cubicBezTo>
                  <a:pt x="936688" y="678522"/>
                  <a:pt x="970208" y="665408"/>
                  <a:pt x="1004552" y="656822"/>
                </a:cubicBezTo>
                <a:lnTo>
                  <a:pt x="1056067" y="643943"/>
                </a:lnTo>
                <a:cubicBezTo>
                  <a:pt x="1073239" y="639650"/>
                  <a:pt x="1090791" y="636662"/>
                  <a:pt x="1107583" y="631064"/>
                </a:cubicBezTo>
                <a:lnTo>
                  <a:pt x="1146219" y="618185"/>
                </a:lnTo>
                <a:cubicBezTo>
                  <a:pt x="1524827" y="50288"/>
                  <a:pt x="1139984" y="604425"/>
                  <a:pt x="3078050" y="566670"/>
                </a:cubicBezTo>
                <a:cubicBezTo>
                  <a:pt x="3105196" y="566141"/>
                  <a:pt x="3155324" y="540912"/>
                  <a:pt x="3155324" y="540912"/>
                </a:cubicBezTo>
                <a:cubicBezTo>
                  <a:pt x="3168203" y="532326"/>
                  <a:pt x="3183015" y="526099"/>
                  <a:pt x="3193960" y="515154"/>
                </a:cubicBezTo>
                <a:cubicBezTo>
                  <a:pt x="3204905" y="504209"/>
                  <a:pt x="3207631" y="486187"/>
                  <a:pt x="3219718" y="476518"/>
                </a:cubicBezTo>
                <a:cubicBezTo>
                  <a:pt x="3230319" y="468037"/>
                  <a:pt x="3245476" y="467932"/>
                  <a:pt x="3258355" y="463639"/>
                </a:cubicBezTo>
                <a:lnTo>
                  <a:pt x="3335628" y="412123"/>
                </a:lnTo>
                <a:cubicBezTo>
                  <a:pt x="3348507" y="403537"/>
                  <a:pt x="3359581" y="391261"/>
                  <a:pt x="3374265" y="386366"/>
                </a:cubicBezTo>
                <a:cubicBezTo>
                  <a:pt x="3387144" y="382073"/>
                  <a:pt x="3400759" y="379558"/>
                  <a:pt x="3412901" y="373487"/>
                </a:cubicBezTo>
                <a:cubicBezTo>
                  <a:pt x="3426745" y="366565"/>
                  <a:pt x="3438099" y="355409"/>
                  <a:pt x="3451538" y="347729"/>
                </a:cubicBezTo>
                <a:cubicBezTo>
                  <a:pt x="3468207" y="338204"/>
                  <a:pt x="3486384" y="331496"/>
                  <a:pt x="3503053" y="321971"/>
                </a:cubicBezTo>
                <a:cubicBezTo>
                  <a:pt x="3516492" y="314292"/>
                  <a:pt x="3527846" y="303136"/>
                  <a:pt x="3541690" y="296214"/>
                </a:cubicBezTo>
                <a:cubicBezTo>
                  <a:pt x="3562277" y="285921"/>
                  <a:pt x="3612585" y="275958"/>
                  <a:pt x="3631842" y="270456"/>
                </a:cubicBezTo>
                <a:cubicBezTo>
                  <a:pt x="3644895" y="266726"/>
                  <a:pt x="3657600" y="261870"/>
                  <a:pt x="3670479" y="257577"/>
                </a:cubicBezTo>
                <a:cubicBezTo>
                  <a:pt x="3732996" y="266508"/>
                  <a:pt x="3762978" y="261094"/>
                  <a:pt x="3812146" y="296214"/>
                </a:cubicBezTo>
                <a:cubicBezTo>
                  <a:pt x="3826967" y="306800"/>
                  <a:pt x="3837904" y="321971"/>
                  <a:pt x="3850783" y="334850"/>
                </a:cubicBezTo>
                <a:cubicBezTo>
                  <a:pt x="3855076" y="347729"/>
                  <a:pt x="3863662" y="359911"/>
                  <a:pt x="3863662" y="373487"/>
                </a:cubicBezTo>
                <a:cubicBezTo>
                  <a:pt x="3863662" y="388163"/>
                  <a:pt x="3851185" y="465492"/>
                  <a:pt x="3837904" y="489397"/>
                </a:cubicBezTo>
                <a:cubicBezTo>
                  <a:pt x="3822870" y="516458"/>
                  <a:pt x="3812146" y="549498"/>
                  <a:pt x="3786388" y="566670"/>
                </a:cubicBezTo>
                <a:lnTo>
                  <a:pt x="3747752" y="592428"/>
                </a:lnTo>
                <a:cubicBezTo>
                  <a:pt x="3730521" y="644122"/>
                  <a:pt x="3704214" y="680442"/>
                  <a:pt x="3734873" y="734095"/>
                </a:cubicBezTo>
                <a:cubicBezTo>
                  <a:pt x="3742553" y="747534"/>
                  <a:pt x="3760631" y="751267"/>
                  <a:pt x="3773510" y="759853"/>
                </a:cubicBezTo>
                <a:cubicBezTo>
                  <a:pt x="3790682" y="755560"/>
                  <a:pt x="3809193" y="754890"/>
                  <a:pt x="3825025" y="746974"/>
                </a:cubicBezTo>
                <a:cubicBezTo>
                  <a:pt x="4002160" y="658406"/>
                  <a:pt x="3834090" y="718195"/>
                  <a:pt x="3940935" y="682580"/>
                </a:cubicBezTo>
                <a:cubicBezTo>
                  <a:pt x="3999980" y="594011"/>
                  <a:pt x="3963082" y="615096"/>
                  <a:pt x="4031087" y="592428"/>
                </a:cubicBezTo>
                <a:cubicBezTo>
                  <a:pt x="4043840" y="554168"/>
                  <a:pt x="4051988" y="507133"/>
                  <a:pt x="4082603" y="476518"/>
                </a:cubicBezTo>
                <a:cubicBezTo>
                  <a:pt x="4093548" y="465573"/>
                  <a:pt x="4108360" y="459346"/>
                  <a:pt x="4121239" y="450760"/>
                </a:cubicBezTo>
                <a:lnTo>
                  <a:pt x="4172755" y="373487"/>
                </a:lnTo>
                <a:cubicBezTo>
                  <a:pt x="4181341" y="360608"/>
                  <a:pt x="4193617" y="349534"/>
                  <a:pt x="4198512" y="334850"/>
                </a:cubicBezTo>
                <a:cubicBezTo>
                  <a:pt x="4202805" y="321971"/>
                  <a:pt x="4200344" y="304104"/>
                  <a:pt x="4211391" y="296214"/>
                </a:cubicBezTo>
                <a:cubicBezTo>
                  <a:pt x="4233485" y="280433"/>
                  <a:pt x="4288665" y="270456"/>
                  <a:pt x="4288665" y="270456"/>
                </a:cubicBezTo>
                <a:cubicBezTo>
                  <a:pt x="4391698" y="339147"/>
                  <a:pt x="4267196" y="248989"/>
                  <a:pt x="4353059" y="334850"/>
                </a:cubicBezTo>
                <a:cubicBezTo>
                  <a:pt x="4364004" y="345795"/>
                  <a:pt x="4378817" y="352022"/>
                  <a:pt x="4391696" y="360608"/>
                </a:cubicBezTo>
                <a:cubicBezTo>
                  <a:pt x="4387403" y="412123"/>
                  <a:pt x="4392137" y="465206"/>
                  <a:pt x="4378817" y="515154"/>
                </a:cubicBezTo>
                <a:cubicBezTo>
                  <a:pt x="4374124" y="532753"/>
                  <a:pt x="4354172" y="542131"/>
                  <a:pt x="4340180" y="553791"/>
                </a:cubicBezTo>
                <a:cubicBezTo>
                  <a:pt x="4306892" y="581531"/>
                  <a:pt x="4301630" y="579520"/>
                  <a:pt x="4262907" y="592428"/>
                </a:cubicBezTo>
                <a:cubicBezTo>
                  <a:pt x="4203861" y="680997"/>
                  <a:pt x="4221180" y="640333"/>
                  <a:pt x="4198512" y="708338"/>
                </a:cubicBezTo>
                <a:cubicBezTo>
                  <a:pt x="4209960" y="799923"/>
                  <a:pt x="4184091" y="804158"/>
                  <a:pt x="4250028" y="837126"/>
                </a:cubicBezTo>
                <a:cubicBezTo>
                  <a:pt x="4262171" y="843197"/>
                  <a:pt x="4275786" y="845712"/>
                  <a:pt x="4288665" y="850005"/>
                </a:cubicBezTo>
                <a:cubicBezTo>
                  <a:pt x="4313158" y="845106"/>
                  <a:pt x="4365294" y="837448"/>
                  <a:pt x="4391696" y="824247"/>
                </a:cubicBezTo>
                <a:cubicBezTo>
                  <a:pt x="4405540" y="817325"/>
                  <a:pt x="4417453" y="807076"/>
                  <a:pt x="4430332" y="798490"/>
                </a:cubicBezTo>
                <a:lnTo>
                  <a:pt x="4481848" y="721216"/>
                </a:lnTo>
                <a:cubicBezTo>
                  <a:pt x="4490434" y="708337"/>
                  <a:pt x="4502710" y="697264"/>
                  <a:pt x="4507605" y="682580"/>
                </a:cubicBezTo>
                <a:cubicBezTo>
                  <a:pt x="4516191" y="656822"/>
                  <a:pt x="4526778" y="631647"/>
                  <a:pt x="4533363" y="605307"/>
                </a:cubicBezTo>
                <a:cubicBezTo>
                  <a:pt x="4537656" y="588135"/>
                  <a:pt x="4541156" y="570745"/>
                  <a:pt x="4546242" y="553791"/>
                </a:cubicBezTo>
                <a:cubicBezTo>
                  <a:pt x="4554044" y="527785"/>
                  <a:pt x="4565415" y="502858"/>
                  <a:pt x="4572000" y="476518"/>
                </a:cubicBezTo>
                <a:cubicBezTo>
                  <a:pt x="4576125" y="460018"/>
                  <a:pt x="4588521" y="404839"/>
                  <a:pt x="4597757" y="386366"/>
                </a:cubicBezTo>
                <a:cubicBezTo>
                  <a:pt x="4604679" y="372521"/>
                  <a:pt x="4616593" y="361574"/>
                  <a:pt x="4623515" y="347729"/>
                </a:cubicBezTo>
                <a:cubicBezTo>
                  <a:pt x="4629586" y="335587"/>
                  <a:pt x="4627913" y="319693"/>
                  <a:pt x="4636394" y="309092"/>
                </a:cubicBezTo>
                <a:cubicBezTo>
                  <a:pt x="4646063" y="297005"/>
                  <a:pt x="4663140" y="293244"/>
                  <a:pt x="4675031" y="283335"/>
                </a:cubicBezTo>
                <a:cubicBezTo>
                  <a:pt x="4689023" y="271675"/>
                  <a:pt x="4698513" y="254801"/>
                  <a:pt x="4713667" y="244698"/>
                </a:cubicBezTo>
                <a:cubicBezTo>
                  <a:pt x="4724963" y="237168"/>
                  <a:pt x="4738847" y="233613"/>
                  <a:pt x="4752304" y="231819"/>
                </a:cubicBezTo>
                <a:cubicBezTo>
                  <a:pt x="4803544" y="224987"/>
                  <a:pt x="4855335" y="223233"/>
                  <a:pt x="4906850" y="218940"/>
                </a:cubicBezTo>
                <a:cubicBezTo>
                  <a:pt x="4913725" y="205190"/>
                  <a:pt x="4942764" y="141790"/>
                  <a:pt x="4958366" y="128788"/>
                </a:cubicBezTo>
                <a:cubicBezTo>
                  <a:pt x="4973115" y="116497"/>
                  <a:pt x="4993601" y="113206"/>
                  <a:pt x="5009881" y="103031"/>
                </a:cubicBezTo>
                <a:cubicBezTo>
                  <a:pt x="5028083" y="91655"/>
                  <a:pt x="5043195" y="75771"/>
                  <a:pt x="5061397" y="64394"/>
                </a:cubicBezTo>
                <a:cubicBezTo>
                  <a:pt x="5123522" y="25565"/>
                  <a:pt x="5095782" y="49657"/>
                  <a:pt x="5151549" y="25757"/>
                </a:cubicBezTo>
                <a:cubicBezTo>
                  <a:pt x="5169195" y="18194"/>
                  <a:pt x="5185893" y="8586"/>
                  <a:pt x="5203065" y="0"/>
                </a:cubicBezTo>
                <a:cubicBezTo>
                  <a:pt x="5224530" y="4293"/>
                  <a:pt x="5248453" y="2018"/>
                  <a:pt x="5267459" y="12878"/>
                </a:cubicBezTo>
                <a:cubicBezTo>
                  <a:pt x="5280898" y="20558"/>
                  <a:pt x="5291932" y="36090"/>
                  <a:pt x="5293217" y="51515"/>
                </a:cubicBezTo>
                <a:cubicBezTo>
                  <a:pt x="5296063" y="85668"/>
                  <a:pt x="5294960" y="173757"/>
                  <a:pt x="5254580" y="206061"/>
                </a:cubicBezTo>
                <a:cubicBezTo>
                  <a:pt x="5243979" y="214542"/>
                  <a:pt x="5228822" y="214647"/>
                  <a:pt x="5215943" y="218940"/>
                </a:cubicBezTo>
                <a:cubicBezTo>
                  <a:pt x="5190185" y="236112"/>
                  <a:pt x="5160560" y="248566"/>
                  <a:pt x="5138670" y="270456"/>
                </a:cubicBezTo>
                <a:cubicBezTo>
                  <a:pt x="5089089" y="320037"/>
                  <a:pt x="5115188" y="298989"/>
                  <a:pt x="5061397" y="334850"/>
                </a:cubicBezTo>
                <a:cubicBezTo>
                  <a:pt x="5052811" y="347729"/>
                  <a:pt x="5046584" y="362542"/>
                  <a:pt x="5035639" y="373487"/>
                </a:cubicBezTo>
                <a:cubicBezTo>
                  <a:pt x="5024694" y="384432"/>
                  <a:pt x="5006672" y="387158"/>
                  <a:pt x="4997003" y="399245"/>
                </a:cubicBezTo>
                <a:cubicBezTo>
                  <a:pt x="4925910" y="488111"/>
                  <a:pt x="5056213" y="389821"/>
                  <a:pt x="4945487" y="463639"/>
                </a:cubicBezTo>
                <a:cubicBezTo>
                  <a:pt x="4906086" y="581842"/>
                  <a:pt x="4917027" y="513896"/>
                  <a:pt x="4932608" y="669701"/>
                </a:cubicBezTo>
                <a:cubicBezTo>
                  <a:pt x="4954073" y="665408"/>
                  <a:pt x="4979724" y="670261"/>
                  <a:pt x="4997003" y="656822"/>
                </a:cubicBezTo>
                <a:cubicBezTo>
                  <a:pt x="5021439" y="637816"/>
                  <a:pt x="5022760" y="596721"/>
                  <a:pt x="5048518" y="579549"/>
                </a:cubicBezTo>
                <a:cubicBezTo>
                  <a:pt x="5061397" y="570963"/>
                  <a:pt x="5075264" y="563700"/>
                  <a:pt x="5087155" y="553791"/>
                </a:cubicBezTo>
                <a:cubicBezTo>
                  <a:pt x="5124338" y="522804"/>
                  <a:pt x="5126223" y="514505"/>
                  <a:pt x="5151549" y="476518"/>
                </a:cubicBezTo>
                <a:lnTo>
                  <a:pt x="5177307" y="399245"/>
                </a:lnTo>
                <a:cubicBezTo>
                  <a:pt x="5189601" y="362364"/>
                  <a:pt x="5189099" y="344670"/>
                  <a:pt x="5228822" y="321971"/>
                </a:cubicBezTo>
                <a:cubicBezTo>
                  <a:pt x="5244190" y="313189"/>
                  <a:pt x="5263166" y="313385"/>
                  <a:pt x="5280338" y="309092"/>
                </a:cubicBezTo>
                <a:cubicBezTo>
                  <a:pt x="5327560" y="313385"/>
                  <a:pt x="5393094" y="284387"/>
                  <a:pt x="5422005" y="321971"/>
                </a:cubicBezTo>
                <a:cubicBezTo>
                  <a:pt x="5443665" y="350129"/>
                  <a:pt x="5409336" y="475683"/>
                  <a:pt x="5396248" y="528033"/>
                </a:cubicBezTo>
                <a:cubicBezTo>
                  <a:pt x="5399120" y="551006"/>
                  <a:pt x="5395263" y="644937"/>
                  <a:pt x="5434884" y="669701"/>
                </a:cubicBezTo>
                <a:cubicBezTo>
                  <a:pt x="5457908" y="684091"/>
                  <a:pt x="5512157" y="695459"/>
                  <a:pt x="5512157" y="695459"/>
                </a:cubicBezTo>
                <a:cubicBezTo>
                  <a:pt x="5929528" y="676487"/>
                  <a:pt x="5706326" y="750447"/>
                  <a:pt x="5834129" y="643943"/>
                </a:cubicBezTo>
                <a:cubicBezTo>
                  <a:pt x="5846020" y="634034"/>
                  <a:pt x="5859887" y="626771"/>
                  <a:pt x="5872766" y="618185"/>
                </a:cubicBezTo>
                <a:cubicBezTo>
                  <a:pt x="5881352" y="631064"/>
                  <a:pt x="5896604" y="641463"/>
                  <a:pt x="5898524" y="656822"/>
                </a:cubicBezTo>
                <a:cubicBezTo>
                  <a:pt x="5909719" y="746379"/>
                  <a:pt x="5900209" y="837721"/>
                  <a:pt x="5911403" y="927278"/>
                </a:cubicBezTo>
                <a:cubicBezTo>
                  <a:pt x="5913323" y="942637"/>
                  <a:pt x="5925073" y="956246"/>
                  <a:pt x="5937160" y="965915"/>
                </a:cubicBezTo>
                <a:cubicBezTo>
                  <a:pt x="5947761" y="974396"/>
                  <a:pt x="5962918" y="974501"/>
                  <a:pt x="5975797" y="978794"/>
                </a:cubicBezTo>
                <a:cubicBezTo>
                  <a:pt x="6065949" y="970208"/>
                  <a:pt x="6157597" y="971506"/>
                  <a:pt x="6246253" y="953036"/>
                </a:cubicBezTo>
                <a:cubicBezTo>
                  <a:pt x="6264084" y="949321"/>
                  <a:pt x="6270898" y="926060"/>
                  <a:pt x="6284890" y="914400"/>
                </a:cubicBezTo>
                <a:cubicBezTo>
                  <a:pt x="6318179" y="886660"/>
                  <a:pt x="6323440" y="888671"/>
                  <a:pt x="6362163" y="875763"/>
                </a:cubicBezTo>
                <a:cubicBezTo>
                  <a:pt x="6369799" y="876854"/>
                  <a:pt x="6466430" y="885173"/>
                  <a:pt x="6490952" y="901521"/>
                </a:cubicBezTo>
                <a:cubicBezTo>
                  <a:pt x="6587424" y="965835"/>
                  <a:pt x="6476355" y="922413"/>
                  <a:pt x="6568225" y="953036"/>
                </a:cubicBezTo>
                <a:cubicBezTo>
                  <a:pt x="6600597" y="1050152"/>
                  <a:pt x="6556929" y="930445"/>
                  <a:pt x="6606862" y="1030309"/>
                </a:cubicBezTo>
                <a:cubicBezTo>
                  <a:pt x="6621583" y="1059750"/>
                  <a:pt x="6625271" y="1103947"/>
                  <a:pt x="6632619" y="1133340"/>
                </a:cubicBezTo>
                <a:cubicBezTo>
                  <a:pt x="6635911" y="1146510"/>
                  <a:pt x="6641205" y="1159098"/>
                  <a:pt x="6645498" y="1171977"/>
                </a:cubicBezTo>
                <a:cubicBezTo>
                  <a:pt x="6649791" y="1335109"/>
                  <a:pt x="6650426" y="1498379"/>
                  <a:pt x="6658377" y="1661374"/>
                </a:cubicBezTo>
                <a:cubicBezTo>
                  <a:pt x="6659038" y="1674934"/>
                  <a:pt x="6667526" y="1686958"/>
                  <a:pt x="6671256" y="1700011"/>
                </a:cubicBezTo>
                <a:cubicBezTo>
                  <a:pt x="6703599" y="1813211"/>
                  <a:pt x="6666134" y="1697524"/>
                  <a:pt x="6697014" y="1790163"/>
                </a:cubicBezTo>
                <a:cubicBezTo>
                  <a:pt x="6701307" y="1845971"/>
                  <a:pt x="6709893" y="1901615"/>
                  <a:pt x="6709893" y="1957588"/>
                </a:cubicBezTo>
                <a:cubicBezTo>
                  <a:pt x="6709893" y="2073577"/>
                  <a:pt x="6712344" y="2190346"/>
                  <a:pt x="6697014" y="2305318"/>
                </a:cubicBezTo>
                <a:cubicBezTo>
                  <a:pt x="6694192" y="2326480"/>
                  <a:pt x="6633793" y="2358002"/>
                  <a:pt x="6619741" y="2369712"/>
                </a:cubicBezTo>
                <a:cubicBezTo>
                  <a:pt x="6605749" y="2381372"/>
                  <a:pt x="6597026" y="2399504"/>
                  <a:pt x="6581104" y="2408349"/>
                </a:cubicBezTo>
                <a:cubicBezTo>
                  <a:pt x="6557370" y="2421535"/>
                  <a:pt x="6530709" y="2430268"/>
                  <a:pt x="6503831" y="2434107"/>
                </a:cubicBezTo>
                <a:cubicBezTo>
                  <a:pt x="6379680" y="2451842"/>
                  <a:pt x="6444035" y="2446985"/>
                  <a:pt x="6310648" y="2446985"/>
                </a:cubicBezTo>
              </a:path>
            </a:pathLst>
          </a:custGeom>
          <a:ln w="88900" cmpd="dbl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92696"/>
            <a:ext cx="1547664" cy="40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20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cs typeface="Arial" pitchFamily="34" charset="0"/>
              </a:rPr>
              <a:t>Βαλσαμάτα</a:t>
            </a:r>
            <a:endParaRPr kumimoji="0" lang="el-GR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5445224"/>
            <a:ext cx="154766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l-GR" sz="20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  Αργοστόλι</a:t>
            </a:r>
            <a:endParaRPr kumimoji="0" lang="el-G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214291"/>
            <a:ext cx="69294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l-GR" sz="2400" dirty="0" smtClean="0"/>
              <a:t>Ξεκινάω με το αυτοκίνητό μου από το  </a:t>
            </a:r>
            <a:r>
              <a:rPr lang="el-GR" sz="24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Αργοστόλι</a:t>
            </a:r>
            <a:endParaRPr lang="el-G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l-GR" sz="2400" dirty="0" smtClean="0"/>
              <a:t>για να πάω στα </a:t>
            </a:r>
            <a:r>
              <a:rPr lang="el-GR" sz="2400" b="1" dirty="0" err="1" smtClean="0">
                <a:solidFill>
                  <a:srgbClr val="00B050"/>
                </a:solidFill>
                <a:latin typeface="Calibri" pitchFamily="34" charset="0"/>
                <a:cs typeface="Arial" pitchFamily="34" charset="0"/>
              </a:rPr>
              <a:t>Βαλσαμάτα</a:t>
            </a:r>
            <a:r>
              <a:rPr lang="el-GR" sz="2400" b="1" dirty="0" smtClean="0">
                <a:solidFill>
                  <a:srgbClr val="00B05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l-GR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l-GR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l-GR" sz="2400" dirty="0" smtClean="0"/>
              <a:t>Με τι ταχύτητα κινούμαι; </a:t>
            </a:r>
          </a:p>
          <a:p>
            <a:endParaRPr lang="el-GR" sz="2400" dirty="0" smtClean="0"/>
          </a:p>
          <a:p>
            <a:r>
              <a:rPr lang="el-GR" sz="2400" dirty="0" smtClean="0"/>
              <a:t>  Η ταχύτητά μου δεν είναι ίδια σε όλη τη διαδρομή. Στις ευθείες κινούμαι πιο γρήγορα ενώ στις στροφές πιο αργά.</a:t>
            </a:r>
          </a:p>
          <a:p>
            <a:pPr lvl="0"/>
            <a:endParaRPr lang="el-GR" sz="2400" dirty="0" smtClean="0"/>
          </a:p>
          <a:p>
            <a:pPr lvl="0"/>
            <a:endParaRPr lang="el-GR" sz="2400" dirty="0" smtClean="0"/>
          </a:p>
          <a:p>
            <a:pPr lvl="0"/>
            <a:endParaRPr lang="el-GR" sz="2400" dirty="0" smtClean="0"/>
          </a:p>
          <a:p>
            <a:pPr lvl="0"/>
            <a:endParaRPr lang="el-GR" sz="2400" dirty="0" smtClean="0"/>
          </a:p>
          <a:p>
            <a:pPr lvl="0"/>
            <a:endParaRPr lang="el-GR" sz="2400" dirty="0" smtClean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57158" y="3071810"/>
            <a:ext cx="114300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l-GR" sz="2400" b="1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1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0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km</a:t>
            </a:r>
            <a:endParaRPr kumimoji="0" lang="el-GR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 rot="5101425">
            <a:off x="-1770919" y="2385460"/>
            <a:ext cx="5840656" cy="2085863"/>
          </a:xfrm>
          <a:custGeom>
            <a:avLst/>
            <a:gdLst>
              <a:gd name="connsiteX0" fmla="*/ 0 w 6712344"/>
              <a:gd name="connsiteY0" fmla="*/ 643943 h 2451842"/>
              <a:gd name="connsiteX1" fmla="*/ 115910 w 6712344"/>
              <a:gd name="connsiteY1" fmla="*/ 592428 h 2451842"/>
              <a:gd name="connsiteX2" fmla="*/ 154546 w 6712344"/>
              <a:gd name="connsiteY2" fmla="*/ 579549 h 2451842"/>
              <a:gd name="connsiteX3" fmla="*/ 193183 w 6712344"/>
              <a:gd name="connsiteY3" fmla="*/ 566670 h 2451842"/>
              <a:gd name="connsiteX4" fmla="*/ 296214 w 6712344"/>
              <a:gd name="connsiteY4" fmla="*/ 579549 h 2451842"/>
              <a:gd name="connsiteX5" fmla="*/ 373487 w 6712344"/>
              <a:gd name="connsiteY5" fmla="*/ 605307 h 2451842"/>
              <a:gd name="connsiteX6" fmla="*/ 412124 w 6712344"/>
              <a:gd name="connsiteY6" fmla="*/ 618185 h 2451842"/>
              <a:gd name="connsiteX7" fmla="*/ 450760 w 6712344"/>
              <a:gd name="connsiteY7" fmla="*/ 631064 h 2451842"/>
              <a:gd name="connsiteX8" fmla="*/ 489397 w 6712344"/>
              <a:gd name="connsiteY8" fmla="*/ 656822 h 2451842"/>
              <a:gd name="connsiteX9" fmla="*/ 669701 w 6712344"/>
              <a:gd name="connsiteY9" fmla="*/ 695459 h 2451842"/>
              <a:gd name="connsiteX10" fmla="*/ 901521 w 6712344"/>
              <a:gd name="connsiteY10" fmla="*/ 682580 h 2451842"/>
              <a:gd name="connsiteX11" fmla="*/ 1004552 w 6712344"/>
              <a:gd name="connsiteY11" fmla="*/ 656822 h 2451842"/>
              <a:gd name="connsiteX12" fmla="*/ 1056067 w 6712344"/>
              <a:gd name="connsiteY12" fmla="*/ 643943 h 2451842"/>
              <a:gd name="connsiteX13" fmla="*/ 1107583 w 6712344"/>
              <a:gd name="connsiteY13" fmla="*/ 631064 h 2451842"/>
              <a:gd name="connsiteX14" fmla="*/ 1146219 w 6712344"/>
              <a:gd name="connsiteY14" fmla="*/ 618185 h 2451842"/>
              <a:gd name="connsiteX15" fmla="*/ 3078050 w 6712344"/>
              <a:gd name="connsiteY15" fmla="*/ 566670 h 2451842"/>
              <a:gd name="connsiteX16" fmla="*/ 3155324 w 6712344"/>
              <a:gd name="connsiteY16" fmla="*/ 540912 h 2451842"/>
              <a:gd name="connsiteX17" fmla="*/ 3193960 w 6712344"/>
              <a:gd name="connsiteY17" fmla="*/ 515154 h 2451842"/>
              <a:gd name="connsiteX18" fmla="*/ 3219718 w 6712344"/>
              <a:gd name="connsiteY18" fmla="*/ 476518 h 2451842"/>
              <a:gd name="connsiteX19" fmla="*/ 3258355 w 6712344"/>
              <a:gd name="connsiteY19" fmla="*/ 463639 h 2451842"/>
              <a:gd name="connsiteX20" fmla="*/ 3335628 w 6712344"/>
              <a:gd name="connsiteY20" fmla="*/ 412123 h 2451842"/>
              <a:gd name="connsiteX21" fmla="*/ 3374265 w 6712344"/>
              <a:gd name="connsiteY21" fmla="*/ 386366 h 2451842"/>
              <a:gd name="connsiteX22" fmla="*/ 3412901 w 6712344"/>
              <a:gd name="connsiteY22" fmla="*/ 373487 h 2451842"/>
              <a:gd name="connsiteX23" fmla="*/ 3451538 w 6712344"/>
              <a:gd name="connsiteY23" fmla="*/ 347729 h 2451842"/>
              <a:gd name="connsiteX24" fmla="*/ 3503053 w 6712344"/>
              <a:gd name="connsiteY24" fmla="*/ 321971 h 2451842"/>
              <a:gd name="connsiteX25" fmla="*/ 3541690 w 6712344"/>
              <a:gd name="connsiteY25" fmla="*/ 296214 h 2451842"/>
              <a:gd name="connsiteX26" fmla="*/ 3631842 w 6712344"/>
              <a:gd name="connsiteY26" fmla="*/ 270456 h 2451842"/>
              <a:gd name="connsiteX27" fmla="*/ 3670479 w 6712344"/>
              <a:gd name="connsiteY27" fmla="*/ 257577 h 2451842"/>
              <a:gd name="connsiteX28" fmla="*/ 3812146 w 6712344"/>
              <a:gd name="connsiteY28" fmla="*/ 296214 h 2451842"/>
              <a:gd name="connsiteX29" fmla="*/ 3850783 w 6712344"/>
              <a:gd name="connsiteY29" fmla="*/ 334850 h 2451842"/>
              <a:gd name="connsiteX30" fmla="*/ 3863662 w 6712344"/>
              <a:gd name="connsiteY30" fmla="*/ 373487 h 2451842"/>
              <a:gd name="connsiteX31" fmla="*/ 3837904 w 6712344"/>
              <a:gd name="connsiteY31" fmla="*/ 489397 h 2451842"/>
              <a:gd name="connsiteX32" fmla="*/ 3786388 w 6712344"/>
              <a:gd name="connsiteY32" fmla="*/ 566670 h 2451842"/>
              <a:gd name="connsiteX33" fmla="*/ 3747752 w 6712344"/>
              <a:gd name="connsiteY33" fmla="*/ 592428 h 2451842"/>
              <a:gd name="connsiteX34" fmla="*/ 3734873 w 6712344"/>
              <a:gd name="connsiteY34" fmla="*/ 734095 h 2451842"/>
              <a:gd name="connsiteX35" fmla="*/ 3773510 w 6712344"/>
              <a:gd name="connsiteY35" fmla="*/ 759853 h 2451842"/>
              <a:gd name="connsiteX36" fmla="*/ 3825025 w 6712344"/>
              <a:gd name="connsiteY36" fmla="*/ 746974 h 2451842"/>
              <a:gd name="connsiteX37" fmla="*/ 3940935 w 6712344"/>
              <a:gd name="connsiteY37" fmla="*/ 682580 h 2451842"/>
              <a:gd name="connsiteX38" fmla="*/ 4031087 w 6712344"/>
              <a:gd name="connsiteY38" fmla="*/ 592428 h 2451842"/>
              <a:gd name="connsiteX39" fmla="*/ 4082603 w 6712344"/>
              <a:gd name="connsiteY39" fmla="*/ 476518 h 2451842"/>
              <a:gd name="connsiteX40" fmla="*/ 4121239 w 6712344"/>
              <a:gd name="connsiteY40" fmla="*/ 450760 h 2451842"/>
              <a:gd name="connsiteX41" fmla="*/ 4172755 w 6712344"/>
              <a:gd name="connsiteY41" fmla="*/ 373487 h 2451842"/>
              <a:gd name="connsiteX42" fmla="*/ 4198512 w 6712344"/>
              <a:gd name="connsiteY42" fmla="*/ 334850 h 2451842"/>
              <a:gd name="connsiteX43" fmla="*/ 4211391 w 6712344"/>
              <a:gd name="connsiteY43" fmla="*/ 296214 h 2451842"/>
              <a:gd name="connsiteX44" fmla="*/ 4288665 w 6712344"/>
              <a:gd name="connsiteY44" fmla="*/ 270456 h 2451842"/>
              <a:gd name="connsiteX45" fmla="*/ 4353059 w 6712344"/>
              <a:gd name="connsiteY45" fmla="*/ 334850 h 2451842"/>
              <a:gd name="connsiteX46" fmla="*/ 4391696 w 6712344"/>
              <a:gd name="connsiteY46" fmla="*/ 360608 h 2451842"/>
              <a:gd name="connsiteX47" fmla="*/ 4378817 w 6712344"/>
              <a:gd name="connsiteY47" fmla="*/ 515154 h 2451842"/>
              <a:gd name="connsiteX48" fmla="*/ 4340180 w 6712344"/>
              <a:gd name="connsiteY48" fmla="*/ 553791 h 2451842"/>
              <a:gd name="connsiteX49" fmla="*/ 4262907 w 6712344"/>
              <a:gd name="connsiteY49" fmla="*/ 592428 h 2451842"/>
              <a:gd name="connsiteX50" fmla="*/ 4198512 w 6712344"/>
              <a:gd name="connsiteY50" fmla="*/ 708338 h 2451842"/>
              <a:gd name="connsiteX51" fmla="*/ 4250028 w 6712344"/>
              <a:gd name="connsiteY51" fmla="*/ 837126 h 2451842"/>
              <a:gd name="connsiteX52" fmla="*/ 4288665 w 6712344"/>
              <a:gd name="connsiteY52" fmla="*/ 850005 h 2451842"/>
              <a:gd name="connsiteX53" fmla="*/ 4391696 w 6712344"/>
              <a:gd name="connsiteY53" fmla="*/ 824247 h 2451842"/>
              <a:gd name="connsiteX54" fmla="*/ 4430332 w 6712344"/>
              <a:gd name="connsiteY54" fmla="*/ 798490 h 2451842"/>
              <a:gd name="connsiteX55" fmla="*/ 4481848 w 6712344"/>
              <a:gd name="connsiteY55" fmla="*/ 721216 h 2451842"/>
              <a:gd name="connsiteX56" fmla="*/ 4507605 w 6712344"/>
              <a:gd name="connsiteY56" fmla="*/ 682580 h 2451842"/>
              <a:gd name="connsiteX57" fmla="*/ 4533363 w 6712344"/>
              <a:gd name="connsiteY57" fmla="*/ 605307 h 2451842"/>
              <a:gd name="connsiteX58" fmla="*/ 4546242 w 6712344"/>
              <a:gd name="connsiteY58" fmla="*/ 553791 h 2451842"/>
              <a:gd name="connsiteX59" fmla="*/ 4572000 w 6712344"/>
              <a:gd name="connsiteY59" fmla="*/ 476518 h 2451842"/>
              <a:gd name="connsiteX60" fmla="*/ 4597757 w 6712344"/>
              <a:gd name="connsiteY60" fmla="*/ 386366 h 2451842"/>
              <a:gd name="connsiteX61" fmla="*/ 4623515 w 6712344"/>
              <a:gd name="connsiteY61" fmla="*/ 347729 h 2451842"/>
              <a:gd name="connsiteX62" fmla="*/ 4636394 w 6712344"/>
              <a:gd name="connsiteY62" fmla="*/ 309092 h 2451842"/>
              <a:gd name="connsiteX63" fmla="*/ 4675031 w 6712344"/>
              <a:gd name="connsiteY63" fmla="*/ 283335 h 2451842"/>
              <a:gd name="connsiteX64" fmla="*/ 4713667 w 6712344"/>
              <a:gd name="connsiteY64" fmla="*/ 244698 h 2451842"/>
              <a:gd name="connsiteX65" fmla="*/ 4752304 w 6712344"/>
              <a:gd name="connsiteY65" fmla="*/ 231819 h 2451842"/>
              <a:gd name="connsiteX66" fmla="*/ 4906850 w 6712344"/>
              <a:gd name="connsiteY66" fmla="*/ 218940 h 2451842"/>
              <a:gd name="connsiteX67" fmla="*/ 4958366 w 6712344"/>
              <a:gd name="connsiteY67" fmla="*/ 128788 h 2451842"/>
              <a:gd name="connsiteX68" fmla="*/ 5009881 w 6712344"/>
              <a:gd name="connsiteY68" fmla="*/ 103031 h 2451842"/>
              <a:gd name="connsiteX69" fmla="*/ 5061397 w 6712344"/>
              <a:gd name="connsiteY69" fmla="*/ 64394 h 2451842"/>
              <a:gd name="connsiteX70" fmla="*/ 5151549 w 6712344"/>
              <a:gd name="connsiteY70" fmla="*/ 25757 h 2451842"/>
              <a:gd name="connsiteX71" fmla="*/ 5203065 w 6712344"/>
              <a:gd name="connsiteY71" fmla="*/ 0 h 2451842"/>
              <a:gd name="connsiteX72" fmla="*/ 5267459 w 6712344"/>
              <a:gd name="connsiteY72" fmla="*/ 12878 h 2451842"/>
              <a:gd name="connsiteX73" fmla="*/ 5293217 w 6712344"/>
              <a:gd name="connsiteY73" fmla="*/ 51515 h 2451842"/>
              <a:gd name="connsiteX74" fmla="*/ 5254580 w 6712344"/>
              <a:gd name="connsiteY74" fmla="*/ 206061 h 2451842"/>
              <a:gd name="connsiteX75" fmla="*/ 5215943 w 6712344"/>
              <a:gd name="connsiteY75" fmla="*/ 218940 h 2451842"/>
              <a:gd name="connsiteX76" fmla="*/ 5138670 w 6712344"/>
              <a:gd name="connsiteY76" fmla="*/ 270456 h 2451842"/>
              <a:gd name="connsiteX77" fmla="*/ 5061397 w 6712344"/>
              <a:gd name="connsiteY77" fmla="*/ 334850 h 2451842"/>
              <a:gd name="connsiteX78" fmla="*/ 5035639 w 6712344"/>
              <a:gd name="connsiteY78" fmla="*/ 373487 h 2451842"/>
              <a:gd name="connsiteX79" fmla="*/ 4997003 w 6712344"/>
              <a:gd name="connsiteY79" fmla="*/ 399245 h 2451842"/>
              <a:gd name="connsiteX80" fmla="*/ 4945487 w 6712344"/>
              <a:gd name="connsiteY80" fmla="*/ 463639 h 2451842"/>
              <a:gd name="connsiteX81" fmla="*/ 4932608 w 6712344"/>
              <a:gd name="connsiteY81" fmla="*/ 669701 h 2451842"/>
              <a:gd name="connsiteX82" fmla="*/ 4997003 w 6712344"/>
              <a:gd name="connsiteY82" fmla="*/ 656822 h 2451842"/>
              <a:gd name="connsiteX83" fmla="*/ 5048518 w 6712344"/>
              <a:gd name="connsiteY83" fmla="*/ 579549 h 2451842"/>
              <a:gd name="connsiteX84" fmla="*/ 5087155 w 6712344"/>
              <a:gd name="connsiteY84" fmla="*/ 553791 h 2451842"/>
              <a:gd name="connsiteX85" fmla="*/ 5151549 w 6712344"/>
              <a:gd name="connsiteY85" fmla="*/ 476518 h 2451842"/>
              <a:gd name="connsiteX86" fmla="*/ 5177307 w 6712344"/>
              <a:gd name="connsiteY86" fmla="*/ 399245 h 2451842"/>
              <a:gd name="connsiteX87" fmla="*/ 5228822 w 6712344"/>
              <a:gd name="connsiteY87" fmla="*/ 321971 h 2451842"/>
              <a:gd name="connsiteX88" fmla="*/ 5280338 w 6712344"/>
              <a:gd name="connsiteY88" fmla="*/ 309092 h 2451842"/>
              <a:gd name="connsiteX89" fmla="*/ 5422005 w 6712344"/>
              <a:gd name="connsiteY89" fmla="*/ 321971 h 2451842"/>
              <a:gd name="connsiteX90" fmla="*/ 5396248 w 6712344"/>
              <a:gd name="connsiteY90" fmla="*/ 528033 h 2451842"/>
              <a:gd name="connsiteX91" fmla="*/ 5434884 w 6712344"/>
              <a:gd name="connsiteY91" fmla="*/ 669701 h 2451842"/>
              <a:gd name="connsiteX92" fmla="*/ 5512157 w 6712344"/>
              <a:gd name="connsiteY92" fmla="*/ 695459 h 2451842"/>
              <a:gd name="connsiteX93" fmla="*/ 5834129 w 6712344"/>
              <a:gd name="connsiteY93" fmla="*/ 643943 h 2451842"/>
              <a:gd name="connsiteX94" fmla="*/ 5872766 w 6712344"/>
              <a:gd name="connsiteY94" fmla="*/ 618185 h 2451842"/>
              <a:gd name="connsiteX95" fmla="*/ 5898524 w 6712344"/>
              <a:gd name="connsiteY95" fmla="*/ 656822 h 2451842"/>
              <a:gd name="connsiteX96" fmla="*/ 5911403 w 6712344"/>
              <a:gd name="connsiteY96" fmla="*/ 927278 h 2451842"/>
              <a:gd name="connsiteX97" fmla="*/ 5937160 w 6712344"/>
              <a:gd name="connsiteY97" fmla="*/ 965915 h 2451842"/>
              <a:gd name="connsiteX98" fmla="*/ 5975797 w 6712344"/>
              <a:gd name="connsiteY98" fmla="*/ 978794 h 2451842"/>
              <a:gd name="connsiteX99" fmla="*/ 6246253 w 6712344"/>
              <a:gd name="connsiteY99" fmla="*/ 953036 h 2451842"/>
              <a:gd name="connsiteX100" fmla="*/ 6284890 w 6712344"/>
              <a:gd name="connsiteY100" fmla="*/ 914400 h 2451842"/>
              <a:gd name="connsiteX101" fmla="*/ 6362163 w 6712344"/>
              <a:gd name="connsiteY101" fmla="*/ 875763 h 2451842"/>
              <a:gd name="connsiteX102" fmla="*/ 6490952 w 6712344"/>
              <a:gd name="connsiteY102" fmla="*/ 901521 h 2451842"/>
              <a:gd name="connsiteX103" fmla="*/ 6568225 w 6712344"/>
              <a:gd name="connsiteY103" fmla="*/ 953036 h 2451842"/>
              <a:gd name="connsiteX104" fmla="*/ 6606862 w 6712344"/>
              <a:gd name="connsiteY104" fmla="*/ 1030309 h 2451842"/>
              <a:gd name="connsiteX105" fmla="*/ 6632619 w 6712344"/>
              <a:gd name="connsiteY105" fmla="*/ 1133340 h 2451842"/>
              <a:gd name="connsiteX106" fmla="*/ 6645498 w 6712344"/>
              <a:gd name="connsiteY106" fmla="*/ 1171977 h 2451842"/>
              <a:gd name="connsiteX107" fmla="*/ 6658377 w 6712344"/>
              <a:gd name="connsiteY107" fmla="*/ 1661374 h 2451842"/>
              <a:gd name="connsiteX108" fmla="*/ 6671256 w 6712344"/>
              <a:gd name="connsiteY108" fmla="*/ 1700011 h 2451842"/>
              <a:gd name="connsiteX109" fmla="*/ 6697014 w 6712344"/>
              <a:gd name="connsiteY109" fmla="*/ 1790163 h 2451842"/>
              <a:gd name="connsiteX110" fmla="*/ 6709893 w 6712344"/>
              <a:gd name="connsiteY110" fmla="*/ 1957588 h 2451842"/>
              <a:gd name="connsiteX111" fmla="*/ 6697014 w 6712344"/>
              <a:gd name="connsiteY111" fmla="*/ 2305318 h 2451842"/>
              <a:gd name="connsiteX112" fmla="*/ 6619741 w 6712344"/>
              <a:gd name="connsiteY112" fmla="*/ 2369712 h 2451842"/>
              <a:gd name="connsiteX113" fmla="*/ 6581104 w 6712344"/>
              <a:gd name="connsiteY113" fmla="*/ 2408349 h 2451842"/>
              <a:gd name="connsiteX114" fmla="*/ 6503831 w 6712344"/>
              <a:gd name="connsiteY114" fmla="*/ 2434107 h 2451842"/>
              <a:gd name="connsiteX115" fmla="*/ 6310648 w 6712344"/>
              <a:gd name="connsiteY115" fmla="*/ 2446985 h 245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6712344" h="2451842">
                <a:moveTo>
                  <a:pt x="0" y="643943"/>
                </a:moveTo>
                <a:cubicBezTo>
                  <a:pt x="61228" y="603123"/>
                  <a:pt x="23950" y="623081"/>
                  <a:pt x="115910" y="592428"/>
                </a:cubicBezTo>
                <a:lnTo>
                  <a:pt x="154546" y="579549"/>
                </a:lnTo>
                <a:lnTo>
                  <a:pt x="193183" y="566670"/>
                </a:lnTo>
                <a:cubicBezTo>
                  <a:pt x="227527" y="570963"/>
                  <a:pt x="262371" y="572297"/>
                  <a:pt x="296214" y="579549"/>
                </a:cubicBezTo>
                <a:cubicBezTo>
                  <a:pt x="322762" y="585238"/>
                  <a:pt x="347729" y="596721"/>
                  <a:pt x="373487" y="605307"/>
                </a:cubicBezTo>
                <a:lnTo>
                  <a:pt x="412124" y="618185"/>
                </a:lnTo>
                <a:cubicBezTo>
                  <a:pt x="425003" y="622478"/>
                  <a:pt x="439465" y="623534"/>
                  <a:pt x="450760" y="631064"/>
                </a:cubicBezTo>
                <a:cubicBezTo>
                  <a:pt x="463639" y="639650"/>
                  <a:pt x="475252" y="650535"/>
                  <a:pt x="489397" y="656822"/>
                </a:cubicBezTo>
                <a:cubicBezTo>
                  <a:pt x="561207" y="688738"/>
                  <a:pt x="588549" y="685315"/>
                  <a:pt x="669701" y="695459"/>
                </a:cubicBezTo>
                <a:cubicBezTo>
                  <a:pt x="746974" y="691166"/>
                  <a:pt x="824639" y="691451"/>
                  <a:pt x="901521" y="682580"/>
                </a:cubicBezTo>
                <a:cubicBezTo>
                  <a:pt x="936688" y="678522"/>
                  <a:pt x="970208" y="665408"/>
                  <a:pt x="1004552" y="656822"/>
                </a:cubicBezTo>
                <a:lnTo>
                  <a:pt x="1056067" y="643943"/>
                </a:lnTo>
                <a:cubicBezTo>
                  <a:pt x="1073239" y="639650"/>
                  <a:pt x="1090791" y="636662"/>
                  <a:pt x="1107583" y="631064"/>
                </a:cubicBezTo>
                <a:lnTo>
                  <a:pt x="1146219" y="618185"/>
                </a:lnTo>
                <a:cubicBezTo>
                  <a:pt x="1524827" y="50288"/>
                  <a:pt x="1139984" y="604425"/>
                  <a:pt x="3078050" y="566670"/>
                </a:cubicBezTo>
                <a:cubicBezTo>
                  <a:pt x="3105196" y="566141"/>
                  <a:pt x="3155324" y="540912"/>
                  <a:pt x="3155324" y="540912"/>
                </a:cubicBezTo>
                <a:cubicBezTo>
                  <a:pt x="3168203" y="532326"/>
                  <a:pt x="3183015" y="526099"/>
                  <a:pt x="3193960" y="515154"/>
                </a:cubicBezTo>
                <a:cubicBezTo>
                  <a:pt x="3204905" y="504209"/>
                  <a:pt x="3207631" y="486187"/>
                  <a:pt x="3219718" y="476518"/>
                </a:cubicBezTo>
                <a:cubicBezTo>
                  <a:pt x="3230319" y="468037"/>
                  <a:pt x="3245476" y="467932"/>
                  <a:pt x="3258355" y="463639"/>
                </a:cubicBezTo>
                <a:lnTo>
                  <a:pt x="3335628" y="412123"/>
                </a:lnTo>
                <a:cubicBezTo>
                  <a:pt x="3348507" y="403537"/>
                  <a:pt x="3359581" y="391261"/>
                  <a:pt x="3374265" y="386366"/>
                </a:cubicBezTo>
                <a:cubicBezTo>
                  <a:pt x="3387144" y="382073"/>
                  <a:pt x="3400759" y="379558"/>
                  <a:pt x="3412901" y="373487"/>
                </a:cubicBezTo>
                <a:cubicBezTo>
                  <a:pt x="3426745" y="366565"/>
                  <a:pt x="3438099" y="355409"/>
                  <a:pt x="3451538" y="347729"/>
                </a:cubicBezTo>
                <a:cubicBezTo>
                  <a:pt x="3468207" y="338204"/>
                  <a:pt x="3486384" y="331496"/>
                  <a:pt x="3503053" y="321971"/>
                </a:cubicBezTo>
                <a:cubicBezTo>
                  <a:pt x="3516492" y="314292"/>
                  <a:pt x="3527846" y="303136"/>
                  <a:pt x="3541690" y="296214"/>
                </a:cubicBezTo>
                <a:cubicBezTo>
                  <a:pt x="3562277" y="285921"/>
                  <a:pt x="3612585" y="275958"/>
                  <a:pt x="3631842" y="270456"/>
                </a:cubicBezTo>
                <a:cubicBezTo>
                  <a:pt x="3644895" y="266726"/>
                  <a:pt x="3657600" y="261870"/>
                  <a:pt x="3670479" y="257577"/>
                </a:cubicBezTo>
                <a:cubicBezTo>
                  <a:pt x="3732996" y="266508"/>
                  <a:pt x="3762978" y="261094"/>
                  <a:pt x="3812146" y="296214"/>
                </a:cubicBezTo>
                <a:cubicBezTo>
                  <a:pt x="3826967" y="306800"/>
                  <a:pt x="3837904" y="321971"/>
                  <a:pt x="3850783" y="334850"/>
                </a:cubicBezTo>
                <a:cubicBezTo>
                  <a:pt x="3855076" y="347729"/>
                  <a:pt x="3863662" y="359911"/>
                  <a:pt x="3863662" y="373487"/>
                </a:cubicBezTo>
                <a:cubicBezTo>
                  <a:pt x="3863662" y="388163"/>
                  <a:pt x="3851185" y="465492"/>
                  <a:pt x="3837904" y="489397"/>
                </a:cubicBezTo>
                <a:cubicBezTo>
                  <a:pt x="3822870" y="516458"/>
                  <a:pt x="3812146" y="549498"/>
                  <a:pt x="3786388" y="566670"/>
                </a:cubicBezTo>
                <a:lnTo>
                  <a:pt x="3747752" y="592428"/>
                </a:lnTo>
                <a:cubicBezTo>
                  <a:pt x="3730521" y="644122"/>
                  <a:pt x="3704214" y="680442"/>
                  <a:pt x="3734873" y="734095"/>
                </a:cubicBezTo>
                <a:cubicBezTo>
                  <a:pt x="3742553" y="747534"/>
                  <a:pt x="3760631" y="751267"/>
                  <a:pt x="3773510" y="759853"/>
                </a:cubicBezTo>
                <a:cubicBezTo>
                  <a:pt x="3790682" y="755560"/>
                  <a:pt x="3809193" y="754890"/>
                  <a:pt x="3825025" y="746974"/>
                </a:cubicBezTo>
                <a:cubicBezTo>
                  <a:pt x="4002160" y="658406"/>
                  <a:pt x="3834090" y="718195"/>
                  <a:pt x="3940935" y="682580"/>
                </a:cubicBezTo>
                <a:cubicBezTo>
                  <a:pt x="3999980" y="594011"/>
                  <a:pt x="3963082" y="615096"/>
                  <a:pt x="4031087" y="592428"/>
                </a:cubicBezTo>
                <a:cubicBezTo>
                  <a:pt x="4043840" y="554168"/>
                  <a:pt x="4051988" y="507133"/>
                  <a:pt x="4082603" y="476518"/>
                </a:cubicBezTo>
                <a:cubicBezTo>
                  <a:pt x="4093548" y="465573"/>
                  <a:pt x="4108360" y="459346"/>
                  <a:pt x="4121239" y="450760"/>
                </a:cubicBezTo>
                <a:lnTo>
                  <a:pt x="4172755" y="373487"/>
                </a:lnTo>
                <a:cubicBezTo>
                  <a:pt x="4181341" y="360608"/>
                  <a:pt x="4193617" y="349534"/>
                  <a:pt x="4198512" y="334850"/>
                </a:cubicBezTo>
                <a:cubicBezTo>
                  <a:pt x="4202805" y="321971"/>
                  <a:pt x="4200344" y="304104"/>
                  <a:pt x="4211391" y="296214"/>
                </a:cubicBezTo>
                <a:cubicBezTo>
                  <a:pt x="4233485" y="280433"/>
                  <a:pt x="4288665" y="270456"/>
                  <a:pt x="4288665" y="270456"/>
                </a:cubicBezTo>
                <a:cubicBezTo>
                  <a:pt x="4391698" y="339147"/>
                  <a:pt x="4267196" y="248989"/>
                  <a:pt x="4353059" y="334850"/>
                </a:cubicBezTo>
                <a:cubicBezTo>
                  <a:pt x="4364004" y="345795"/>
                  <a:pt x="4378817" y="352022"/>
                  <a:pt x="4391696" y="360608"/>
                </a:cubicBezTo>
                <a:cubicBezTo>
                  <a:pt x="4387403" y="412123"/>
                  <a:pt x="4392137" y="465206"/>
                  <a:pt x="4378817" y="515154"/>
                </a:cubicBezTo>
                <a:cubicBezTo>
                  <a:pt x="4374124" y="532753"/>
                  <a:pt x="4354172" y="542131"/>
                  <a:pt x="4340180" y="553791"/>
                </a:cubicBezTo>
                <a:cubicBezTo>
                  <a:pt x="4306892" y="581531"/>
                  <a:pt x="4301630" y="579520"/>
                  <a:pt x="4262907" y="592428"/>
                </a:cubicBezTo>
                <a:cubicBezTo>
                  <a:pt x="4203861" y="680997"/>
                  <a:pt x="4221180" y="640333"/>
                  <a:pt x="4198512" y="708338"/>
                </a:cubicBezTo>
                <a:cubicBezTo>
                  <a:pt x="4209960" y="799923"/>
                  <a:pt x="4184091" y="804158"/>
                  <a:pt x="4250028" y="837126"/>
                </a:cubicBezTo>
                <a:cubicBezTo>
                  <a:pt x="4262171" y="843197"/>
                  <a:pt x="4275786" y="845712"/>
                  <a:pt x="4288665" y="850005"/>
                </a:cubicBezTo>
                <a:cubicBezTo>
                  <a:pt x="4313158" y="845106"/>
                  <a:pt x="4365294" y="837448"/>
                  <a:pt x="4391696" y="824247"/>
                </a:cubicBezTo>
                <a:cubicBezTo>
                  <a:pt x="4405540" y="817325"/>
                  <a:pt x="4417453" y="807076"/>
                  <a:pt x="4430332" y="798490"/>
                </a:cubicBezTo>
                <a:lnTo>
                  <a:pt x="4481848" y="721216"/>
                </a:lnTo>
                <a:cubicBezTo>
                  <a:pt x="4490434" y="708337"/>
                  <a:pt x="4502710" y="697264"/>
                  <a:pt x="4507605" y="682580"/>
                </a:cubicBezTo>
                <a:cubicBezTo>
                  <a:pt x="4516191" y="656822"/>
                  <a:pt x="4526778" y="631647"/>
                  <a:pt x="4533363" y="605307"/>
                </a:cubicBezTo>
                <a:cubicBezTo>
                  <a:pt x="4537656" y="588135"/>
                  <a:pt x="4541156" y="570745"/>
                  <a:pt x="4546242" y="553791"/>
                </a:cubicBezTo>
                <a:cubicBezTo>
                  <a:pt x="4554044" y="527785"/>
                  <a:pt x="4565415" y="502858"/>
                  <a:pt x="4572000" y="476518"/>
                </a:cubicBezTo>
                <a:cubicBezTo>
                  <a:pt x="4576125" y="460018"/>
                  <a:pt x="4588521" y="404839"/>
                  <a:pt x="4597757" y="386366"/>
                </a:cubicBezTo>
                <a:cubicBezTo>
                  <a:pt x="4604679" y="372521"/>
                  <a:pt x="4616593" y="361574"/>
                  <a:pt x="4623515" y="347729"/>
                </a:cubicBezTo>
                <a:cubicBezTo>
                  <a:pt x="4629586" y="335587"/>
                  <a:pt x="4627913" y="319693"/>
                  <a:pt x="4636394" y="309092"/>
                </a:cubicBezTo>
                <a:cubicBezTo>
                  <a:pt x="4646063" y="297005"/>
                  <a:pt x="4663140" y="293244"/>
                  <a:pt x="4675031" y="283335"/>
                </a:cubicBezTo>
                <a:cubicBezTo>
                  <a:pt x="4689023" y="271675"/>
                  <a:pt x="4698513" y="254801"/>
                  <a:pt x="4713667" y="244698"/>
                </a:cubicBezTo>
                <a:cubicBezTo>
                  <a:pt x="4724963" y="237168"/>
                  <a:pt x="4738847" y="233613"/>
                  <a:pt x="4752304" y="231819"/>
                </a:cubicBezTo>
                <a:cubicBezTo>
                  <a:pt x="4803544" y="224987"/>
                  <a:pt x="4855335" y="223233"/>
                  <a:pt x="4906850" y="218940"/>
                </a:cubicBezTo>
                <a:cubicBezTo>
                  <a:pt x="4913725" y="205190"/>
                  <a:pt x="4942764" y="141790"/>
                  <a:pt x="4958366" y="128788"/>
                </a:cubicBezTo>
                <a:cubicBezTo>
                  <a:pt x="4973115" y="116497"/>
                  <a:pt x="4993601" y="113206"/>
                  <a:pt x="5009881" y="103031"/>
                </a:cubicBezTo>
                <a:cubicBezTo>
                  <a:pt x="5028083" y="91655"/>
                  <a:pt x="5043195" y="75771"/>
                  <a:pt x="5061397" y="64394"/>
                </a:cubicBezTo>
                <a:cubicBezTo>
                  <a:pt x="5123522" y="25565"/>
                  <a:pt x="5095782" y="49657"/>
                  <a:pt x="5151549" y="25757"/>
                </a:cubicBezTo>
                <a:cubicBezTo>
                  <a:pt x="5169195" y="18194"/>
                  <a:pt x="5185893" y="8586"/>
                  <a:pt x="5203065" y="0"/>
                </a:cubicBezTo>
                <a:cubicBezTo>
                  <a:pt x="5224530" y="4293"/>
                  <a:pt x="5248453" y="2018"/>
                  <a:pt x="5267459" y="12878"/>
                </a:cubicBezTo>
                <a:cubicBezTo>
                  <a:pt x="5280898" y="20558"/>
                  <a:pt x="5291932" y="36090"/>
                  <a:pt x="5293217" y="51515"/>
                </a:cubicBezTo>
                <a:cubicBezTo>
                  <a:pt x="5296063" y="85668"/>
                  <a:pt x="5294960" y="173757"/>
                  <a:pt x="5254580" y="206061"/>
                </a:cubicBezTo>
                <a:cubicBezTo>
                  <a:pt x="5243979" y="214542"/>
                  <a:pt x="5228822" y="214647"/>
                  <a:pt x="5215943" y="218940"/>
                </a:cubicBezTo>
                <a:cubicBezTo>
                  <a:pt x="5190185" y="236112"/>
                  <a:pt x="5160560" y="248566"/>
                  <a:pt x="5138670" y="270456"/>
                </a:cubicBezTo>
                <a:cubicBezTo>
                  <a:pt x="5089089" y="320037"/>
                  <a:pt x="5115188" y="298989"/>
                  <a:pt x="5061397" y="334850"/>
                </a:cubicBezTo>
                <a:cubicBezTo>
                  <a:pt x="5052811" y="347729"/>
                  <a:pt x="5046584" y="362542"/>
                  <a:pt x="5035639" y="373487"/>
                </a:cubicBezTo>
                <a:cubicBezTo>
                  <a:pt x="5024694" y="384432"/>
                  <a:pt x="5006672" y="387158"/>
                  <a:pt x="4997003" y="399245"/>
                </a:cubicBezTo>
                <a:cubicBezTo>
                  <a:pt x="4925910" y="488111"/>
                  <a:pt x="5056213" y="389821"/>
                  <a:pt x="4945487" y="463639"/>
                </a:cubicBezTo>
                <a:cubicBezTo>
                  <a:pt x="4906086" y="581842"/>
                  <a:pt x="4917027" y="513896"/>
                  <a:pt x="4932608" y="669701"/>
                </a:cubicBezTo>
                <a:cubicBezTo>
                  <a:pt x="4954073" y="665408"/>
                  <a:pt x="4979724" y="670261"/>
                  <a:pt x="4997003" y="656822"/>
                </a:cubicBezTo>
                <a:cubicBezTo>
                  <a:pt x="5021439" y="637816"/>
                  <a:pt x="5022760" y="596721"/>
                  <a:pt x="5048518" y="579549"/>
                </a:cubicBezTo>
                <a:cubicBezTo>
                  <a:pt x="5061397" y="570963"/>
                  <a:pt x="5075264" y="563700"/>
                  <a:pt x="5087155" y="553791"/>
                </a:cubicBezTo>
                <a:cubicBezTo>
                  <a:pt x="5124338" y="522804"/>
                  <a:pt x="5126223" y="514505"/>
                  <a:pt x="5151549" y="476518"/>
                </a:cubicBezTo>
                <a:lnTo>
                  <a:pt x="5177307" y="399245"/>
                </a:lnTo>
                <a:cubicBezTo>
                  <a:pt x="5189601" y="362364"/>
                  <a:pt x="5189099" y="344670"/>
                  <a:pt x="5228822" y="321971"/>
                </a:cubicBezTo>
                <a:cubicBezTo>
                  <a:pt x="5244190" y="313189"/>
                  <a:pt x="5263166" y="313385"/>
                  <a:pt x="5280338" y="309092"/>
                </a:cubicBezTo>
                <a:cubicBezTo>
                  <a:pt x="5327560" y="313385"/>
                  <a:pt x="5393094" y="284387"/>
                  <a:pt x="5422005" y="321971"/>
                </a:cubicBezTo>
                <a:cubicBezTo>
                  <a:pt x="5443665" y="350129"/>
                  <a:pt x="5409336" y="475683"/>
                  <a:pt x="5396248" y="528033"/>
                </a:cubicBezTo>
                <a:cubicBezTo>
                  <a:pt x="5399120" y="551006"/>
                  <a:pt x="5395263" y="644937"/>
                  <a:pt x="5434884" y="669701"/>
                </a:cubicBezTo>
                <a:cubicBezTo>
                  <a:pt x="5457908" y="684091"/>
                  <a:pt x="5512157" y="695459"/>
                  <a:pt x="5512157" y="695459"/>
                </a:cubicBezTo>
                <a:cubicBezTo>
                  <a:pt x="5929528" y="676487"/>
                  <a:pt x="5706326" y="750447"/>
                  <a:pt x="5834129" y="643943"/>
                </a:cubicBezTo>
                <a:cubicBezTo>
                  <a:pt x="5846020" y="634034"/>
                  <a:pt x="5859887" y="626771"/>
                  <a:pt x="5872766" y="618185"/>
                </a:cubicBezTo>
                <a:cubicBezTo>
                  <a:pt x="5881352" y="631064"/>
                  <a:pt x="5896604" y="641463"/>
                  <a:pt x="5898524" y="656822"/>
                </a:cubicBezTo>
                <a:cubicBezTo>
                  <a:pt x="5909719" y="746379"/>
                  <a:pt x="5900209" y="837721"/>
                  <a:pt x="5911403" y="927278"/>
                </a:cubicBezTo>
                <a:cubicBezTo>
                  <a:pt x="5913323" y="942637"/>
                  <a:pt x="5925073" y="956246"/>
                  <a:pt x="5937160" y="965915"/>
                </a:cubicBezTo>
                <a:cubicBezTo>
                  <a:pt x="5947761" y="974396"/>
                  <a:pt x="5962918" y="974501"/>
                  <a:pt x="5975797" y="978794"/>
                </a:cubicBezTo>
                <a:cubicBezTo>
                  <a:pt x="6065949" y="970208"/>
                  <a:pt x="6157597" y="971506"/>
                  <a:pt x="6246253" y="953036"/>
                </a:cubicBezTo>
                <a:cubicBezTo>
                  <a:pt x="6264084" y="949321"/>
                  <a:pt x="6270898" y="926060"/>
                  <a:pt x="6284890" y="914400"/>
                </a:cubicBezTo>
                <a:cubicBezTo>
                  <a:pt x="6318179" y="886660"/>
                  <a:pt x="6323440" y="888671"/>
                  <a:pt x="6362163" y="875763"/>
                </a:cubicBezTo>
                <a:cubicBezTo>
                  <a:pt x="6369799" y="876854"/>
                  <a:pt x="6466430" y="885173"/>
                  <a:pt x="6490952" y="901521"/>
                </a:cubicBezTo>
                <a:cubicBezTo>
                  <a:pt x="6587424" y="965835"/>
                  <a:pt x="6476355" y="922413"/>
                  <a:pt x="6568225" y="953036"/>
                </a:cubicBezTo>
                <a:cubicBezTo>
                  <a:pt x="6600597" y="1050152"/>
                  <a:pt x="6556929" y="930445"/>
                  <a:pt x="6606862" y="1030309"/>
                </a:cubicBezTo>
                <a:cubicBezTo>
                  <a:pt x="6621583" y="1059750"/>
                  <a:pt x="6625271" y="1103947"/>
                  <a:pt x="6632619" y="1133340"/>
                </a:cubicBezTo>
                <a:cubicBezTo>
                  <a:pt x="6635911" y="1146510"/>
                  <a:pt x="6641205" y="1159098"/>
                  <a:pt x="6645498" y="1171977"/>
                </a:cubicBezTo>
                <a:cubicBezTo>
                  <a:pt x="6649791" y="1335109"/>
                  <a:pt x="6650426" y="1498379"/>
                  <a:pt x="6658377" y="1661374"/>
                </a:cubicBezTo>
                <a:cubicBezTo>
                  <a:pt x="6659038" y="1674934"/>
                  <a:pt x="6667526" y="1686958"/>
                  <a:pt x="6671256" y="1700011"/>
                </a:cubicBezTo>
                <a:cubicBezTo>
                  <a:pt x="6703599" y="1813211"/>
                  <a:pt x="6666134" y="1697524"/>
                  <a:pt x="6697014" y="1790163"/>
                </a:cubicBezTo>
                <a:cubicBezTo>
                  <a:pt x="6701307" y="1845971"/>
                  <a:pt x="6709893" y="1901615"/>
                  <a:pt x="6709893" y="1957588"/>
                </a:cubicBezTo>
                <a:cubicBezTo>
                  <a:pt x="6709893" y="2073577"/>
                  <a:pt x="6712344" y="2190346"/>
                  <a:pt x="6697014" y="2305318"/>
                </a:cubicBezTo>
                <a:cubicBezTo>
                  <a:pt x="6694192" y="2326480"/>
                  <a:pt x="6633793" y="2358002"/>
                  <a:pt x="6619741" y="2369712"/>
                </a:cubicBezTo>
                <a:cubicBezTo>
                  <a:pt x="6605749" y="2381372"/>
                  <a:pt x="6597026" y="2399504"/>
                  <a:pt x="6581104" y="2408349"/>
                </a:cubicBezTo>
                <a:cubicBezTo>
                  <a:pt x="6557370" y="2421535"/>
                  <a:pt x="6530709" y="2430268"/>
                  <a:pt x="6503831" y="2434107"/>
                </a:cubicBezTo>
                <a:cubicBezTo>
                  <a:pt x="6379680" y="2451842"/>
                  <a:pt x="6444035" y="2446985"/>
                  <a:pt x="6310648" y="2446985"/>
                </a:cubicBezTo>
              </a:path>
            </a:pathLst>
          </a:custGeom>
          <a:ln w="88900" cmpd="dbl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2214546" y="214291"/>
            <a:ext cx="69294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l-GR" sz="2400" dirty="0"/>
          </a:p>
          <a:p>
            <a:pPr lvl="0" algn="ctr"/>
            <a:r>
              <a:rPr lang="el-GR" sz="2400" dirty="0" smtClean="0"/>
              <a:t>Ξεκινάω με το αυτοκίνητό μου από το  </a:t>
            </a:r>
            <a:r>
              <a:rPr lang="el-GR" sz="24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Αργοστόλι</a:t>
            </a:r>
            <a:endParaRPr lang="el-G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l-GR" sz="2400" dirty="0" smtClean="0"/>
              <a:t>για να πάω στα </a:t>
            </a:r>
            <a:r>
              <a:rPr lang="el-GR" sz="2400" b="1" dirty="0" err="1" smtClean="0">
                <a:solidFill>
                  <a:srgbClr val="00B050"/>
                </a:solidFill>
                <a:latin typeface="Calibri" pitchFamily="34" charset="0"/>
                <a:cs typeface="Arial" pitchFamily="34" charset="0"/>
              </a:rPr>
              <a:t>Βαλσαμάτα</a:t>
            </a:r>
            <a:r>
              <a:rPr lang="el-GR" sz="2400" b="1" dirty="0" smtClean="0">
                <a:solidFill>
                  <a:srgbClr val="00B05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l-GR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l-GR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l-GR" sz="2400" dirty="0" smtClean="0"/>
              <a:t>Με τι ταχύτητα κινούμαι; </a:t>
            </a:r>
          </a:p>
          <a:p>
            <a:endParaRPr lang="el-GR" sz="2400" dirty="0" smtClean="0"/>
          </a:p>
          <a:p>
            <a:endParaRPr lang="el-GR" sz="2400" dirty="0" smtClean="0"/>
          </a:p>
          <a:p>
            <a:pPr algn="ctr"/>
            <a:r>
              <a:rPr lang="el-GR" sz="2400" dirty="0" smtClean="0">
                <a:solidFill>
                  <a:srgbClr val="0070C0"/>
                </a:solidFill>
              </a:rPr>
              <a:t>Στιγμιαία ταχύτητα </a:t>
            </a:r>
            <a:r>
              <a:rPr lang="el-GR" sz="2400" dirty="0" smtClean="0"/>
              <a:t>είναι η ταχύτητα που έχω μια συγκεκριμένη στιγμή. Πού μπορώ να βρώ τη στιγμιαία ταχύτητα και ποιά είναι συνήθως αυτή στα δίπλα σημεία;</a:t>
            </a:r>
          </a:p>
        </p:txBody>
      </p:sp>
      <p:sp>
        <p:nvSpPr>
          <p:cNvPr id="7" name="Oval 6"/>
          <p:cNvSpPr/>
          <p:nvPr/>
        </p:nvSpPr>
        <p:spPr>
          <a:xfrm>
            <a:off x="1571604" y="2714620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1428728" y="4071942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Oval 8"/>
          <p:cNvSpPr/>
          <p:nvPr/>
        </p:nvSpPr>
        <p:spPr>
          <a:xfrm>
            <a:off x="1071538" y="6215082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57158" y="3071810"/>
            <a:ext cx="114300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l-GR" sz="2400" b="1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1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0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km</a:t>
            </a:r>
            <a:endParaRPr kumimoji="0" lang="el-GR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692696"/>
            <a:ext cx="1547664" cy="40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20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cs typeface="Arial" pitchFamily="34" charset="0"/>
              </a:rPr>
              <a:t>Βαλσαμάτα</a:t>
            </a:r>
            <a:endParaRPr kumimoji="0" lang="el-GR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0" y="5445224"/>
            <a:ext cx="154766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l-GR" sz="20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  Αργοστόλι</a:t>
            </a:r>
            <a:endParaRPr kumimoji="0" lang="el-G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728</Words>
  <Application>Microsoft Office PowerPoint</Application>
  <PresentationFormat>Προβολή στην οθόνη (4:3)</PresentationFormat>
  <Paragraphs>120</Paragraphs>
  <Slides>24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Θέμα του Office</vt:lpstr>
      <vt:lpstr> 2.2  Η έννοια της ταχύτητας </vt:lpstr>
      <vt:lpstr>Τι είναι ταχύτητα (στην καθημερινή ζωή), με ποια μεγέθη συνδέεται, με ποιες έννοιες χρησιμοποιείται;</vt:lpstr>
      <vt:lpstr>Με ποια μεγέθη συνδέεται</vt:lpstr>
      <vt:lpstr>Συνδέεται με 2 μεγέθη:  </vt:lpstr>
      <vt:lpstr>Διαφάνεια 5</vt:lpstr>
      <vt:lpstr>Χρησιμοποιείται με 2 έννοιες: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Ερωτήσεις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</vt:vector>
  </TitlesOfParts>
  <Company>Το όνομα της εταιρείας σας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Το όνομα χρήστη σας</dc:creator>
  <cp:lastModifiedBy>ΠΑΝΑΓΗΣ</cp:lastModifiedBy>
  <cp:revision>20</cp:revision>
  <dcterms:created xsi:type="dcterms:W3CDTF">2019-08-24T09:27:09Z</dcterms:created>
  <dcterms:modified xsi:type="dcterms:W3CDTF">2020-11-10T15:42:14Z</dcterms:modified>
</cp:coreProperties>
</file>