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83B7-A2FF-47A4-AA4E-A376A8341406}" type="datetimeFigureOut">
              <a:rPr lang="el-GR" smtClean="0"/>
              <a:pPr/>
              <a:t>14/9/2025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7C32-A47E-47A2-AC87-FA1989E92B2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klimaka.gr/panelladikes/exetastea-ylh-lykeiou/88-exetastea-ylh-anaptyxh-efarmogwn-programmatistiko-perivallo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ellinies.net/wp-content/uploads/2025_them/2025_them_gel/aepp_2025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ΓΝΩΡΙΜΙΑ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Κουζιώκα </a:t>
            </a:r>
            <a:r>
              <a:rPr lang="el-GR" dirty="0" err="1" smtClean="0"/>
              <a:t>Βιολέττα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88" t="8333" r="22070" b="17708"/>
          <a:stretch>
            <a:fillRect/>
          </a:stretch>
        </p:blipFill>
        <p:spPr bwMode="auto">
          <a:xfrm>
            <a:off x="0" y="1000108"/>
            <a:ext cx="89297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Εξεταστέα ύλη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edu.klimaka.gr/panelladikes/exetastea-ylh-lykeiou/88-exetastea-ylh-anaptyxh-efarmogwn-programmatistiko-perivallon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617" t="29167" r="43750" b="23958"/>
          <a:stretch>
            <a:fillRect/>
          </a:stretch>
        </p:blipFill>
        <p:spPr bwMode="auto">
          <a:xfrm>
            <a:off x="214282" y="1357298"/>
            <a:ext cx="8516995" cy="461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15" t="9375" r="21484" b="17708"/>
          <a:stretch>
            <a:fillRect/>
          </a:stretch>
        </p:blipFill>
        <p:spPr bwMode="auto">
          <a:xfrm>
            <a:off x="-64" y="857232"/>
            <a:ext cx="914406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102" t="13542" r="20898" b="17708"/>
          <a:stretch>
            <a:fillRect/>
          </a:stretch>
        </p:blipFill>
        <p:spPr bwMode="auto">
          <a:xfrm>
            <a:off x="0" y="1214422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711" t="18750" r="21875" b="18750"/>
          <a:stretch>
            <a:fillRect/>
          </a:stretch>
        </p:blipFill>
        <p:spPr bwMode="auto">
          <a:xfrm>
            <a:off x="71374" y="0"/>
            <a:ext cx="90726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85720" y="5143512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https://www.panellinies.net/wp-content/uploads/2025_them/2025_them_gel/aepp_2025.pdf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11</Words>
  <Application>Microsoft Office PowerPoint</Application>
  <PresentationFormat>Προβολή στην οθόνη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ΓΝΩΡΙΜΙΑ</vt:lpstr>
      <vt:lpstr>Διαφάνεια 2</vt:lpstr>
      <vt:lpstr>Εξεταστέα ύλη</vt:lpstr>
      <vt:lpstr>Διαφάνεια 4</vt:lpstr>
      <vt:lpstr>Διαφάνεια 5</vt:lpstr>
      <vt:lpstr>Διαφάνεια 6</vt:lpstr>
      <vt:lpstr>Διαφάνεια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nickarmeniakos@gmail.com</dc:creator>
  <cp:lastModifiedBy>nickarmeniakos@gmail.com</cp:lastModifiedBy>
  <cp:revision>3</cp:revision>
  <dcterms:created xsi:type="dcterms:W3CDTF">2025-09-13T22:58:18Z</dcterms:created>
  <dcterms:modified xsi:type="dcterms:W3CDTF">2025-09-13T23:43:46Z</dcterms:modified>
</cp:coreProperties>
</file>