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EECB65-7BE4-71FF-00D5-1425FC79E03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172C6DB-021A-327F-C3C9-5E496A895A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AE309FA-B659-407F-CF57-07BA5EE37888}"/>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5163E168-783D-75E4-7537-E1CD5EF41CF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B4AA2A-21FB-7E55-6ED1-E593E3E18B0B}"/>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1395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AE9033-1F0C-E1F9-D5A8-5DCBC3925DD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FA429FF-6985-2F27-E35F-1F746D7CE34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233EF0D-EC26-9CDA-58A2-304CEB938D88}"/>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433B80C0-B6A2-971E-0989-8EFF05DF080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DBA6B2C-8542-B6CF-D1D4-B2A32651D52A}"/>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246532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D1CE1B4-1D6D-520A-AD8C-7CEBC5925F3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255E034-00A4-1C3E-3CC3-493ADACF8C5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F0D83FE-88BD-AA4C-A898-42CDBEE1C7B2}"/>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AD73A438-3405-60E3-A3B4-0C781CA37B8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F8EE39E-12EA-ADDD-9D5A-23AD38F38E0D}"/>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276226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AC9F73-0236-36CA-2933-7D7FFF2B9A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AFDD95-5CD5-CC9B-8744-3D8789D9CEA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43A5E1B-3B17-2D62-00D2-164E59F44779}"/>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E9C71E46-C705-CE0A-A177-E889A08B83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1D9B107-E997-21FC-BEC1-F2E4C5E78E5C}"/>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384302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3AE895-68EC-E32A-BA91-0C072D9CC4B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686D20F-E7EE-5D7F-EE03-0F8F600C7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137687D-B55B-24D1-891A-2C0513CAD992}"/>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846EE2FA-9C36-F8B2-141D-8DFA7265DC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2320F88-9232-C12D-AC95-85486969263D}"/>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338812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1DE7B9-C005-B2BA-1AC6-8F274E25309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B0EEA1-0EA5-E754-FB0E-FB979469FB9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3B3A85C-A8C9-E107-D250-5FC431B57C8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A119789-B324-9D53-CC24-15C06932F61F}"/>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6" name="Θέση υποσέλιδου 5">
            <a:extLst>
              <a:ext uri="{FF2B5EF4-FFF2-40B4-BE49-F238E27FC236}">
                <a16:creationId xmlns:a16="http://schemas.microsoft.com/office/drawing/2014/main" id="{5E70CF80-65EF-069A-0731-85A2D5CADFC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7D76FC7-A603-ADF0-94AF-19362FBBBFBC}"/>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328246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134F17-F885-F39E-9392-53C75FB9EC1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ACD0AC8-1B49-F658-0F03-D507DB7CD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52A61D9-E25B-7BAE-3A5E-2119F42E705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33A6A93-A1D3-79CB-6E80-55F8E90D4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82CA518-D0B8-53B8-AA98-D1554F35119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AC58653-9C5E-2BFF-43DB-7FE888B0D20C}"/>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8" name="Θέση υποσέλιδου 7">
            <a:extLst>
              <a:ext uri="{FF2B5EF4-FFF2-40B4-BE49-F238E27FC236}">
                <a16:creationId xmlns:a16="http://schemas.microsoft.com/office/drawing/2014/main" id="{5EAE9EBF-3FE9-62D7-2DEA-F79176DBD05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0F5C2FC-C0DE-AC3F-6733-A630630C9BC7}"/>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69634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4C95C4-E7A0-1BF7-C775-D9F741C7CA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70CBD66-8C32-D226-42A6-D935FF8A21EA}"/>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4" name="Θέση υποσέλιδου 3">
            <a:extLst>
              <a:ext uri="{FF2B5EF4-FFF2-40B4-BE49-F238E27FC236}">
                <a16:creationId xmlns:a16="http://schemas.microsoft.com/office/drawing/2014/main" id="{860EF3C6-BEA5-73CF-0548-2C371D8A4E9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83F50BE-0E3D-3C41-9355-34FCE8FEEB84}"/>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178500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BBE1845-D6DC-7054-DA61-7F37D14D64AB}"/>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3" name="Θέση υποσέλιδου 2">
            <a:extLst>
              <a:ext uri="{FF2B5EF4-FFF2-40B4-BE49-F238E27FC236}">
                <a16:creationId xmlns:a16="http://schemas.microsoft.com/office/drawing/2014/main" id="{C24082C2-DD03-A3A9-742F-27813F11799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70D8C14-387B-C7AF-5B42-DD4E2D7BF8A3}"/>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246062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9F7B43-7553-46F9-7503-21F0862880B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E6A8DB-72C9-1C04-A30D-D37F58A7E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92219B0-ED28-417D-B0EF-692AF3326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CE99F70-0D45-7ABB-1176-C7E568003BE1}"/>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6" name="Θέση υποσέλιδου 5">
            <a:extLst>
              <a:ext uri="{FF2B5EF4-FFF2-40B4-BE49-F238E27FC236}">
                <a16:creationId xmlns:a16="http://schemas.microsoft.com/office/drawing/2014/main" id="{ECBF3675-14B6-5990-5F60-5EC8AFDAD1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8872CD-CA01-6C5F-51E4-2D4EB55F317A}"/>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197239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289AA6-146F-C3BC-3CEC-61CB1E0E98F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14D1714-C959-7FA1-A9DD-AD7365B81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2CB2E90-8C4A-51B5-BBFE-41764FFE7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C453F83-8D8D-ACC4-4C6D-F50625457C91}"/>
              </a:ext>
            </a:extLst>
          </p:cNvPr>
          <p:cNvSpPr>
            <a:spLocks noGrp="1"/>
          </p:cNvSpPr>
          <p:nvPr>
            <p:ph type="dt" sz="half" idx="10"/>
          </p:nvPr>
        </p:nvSpPr>
        <p:spPr/>
        <p:txBody>
          <a:bodyPr/>
          <a:lstStyle/>
          <a:p>
            <a:fld id="{41B02021-F6D3-344F-BA21-0FC0B281CB8E}" type="datetimeFigureOut">
              <a:rPr lang="el-GR" smtClean="0"/>
              <a:t>26/4/26</a:t>
            </a:fld>
            <a:endParaRPr lang="el-GR"/>
          </a:p>
        </p:txBody>
      </p:sp>
      <p:sp>
        <p:nvSpPr>
          <p:cNvPr id="6" name="Θέση υποσέλιδου 5">
            <a:extLst>
              <a:ext uri="{FF2B5EF4-FFF2-40B4-BE49-F238E27FC236}">
                <a16:creationId xmlns:a16="http://schemas.microsoft.com/office/drawing/2014/main" id="{6C09F97E-0DE2-43C1-85B6-DC9184068DF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DFACB0C-373C-08C4-287A-6A848B27B525}"/>
              </a:ext>
            </a:extLst>
          </p:cNvPr>
          <p:cNvSpPr>
            <a:spLocks noGrp="1"/>
          </p:cNvSpPr>
          <p:nvPr>
            <p:ph type="sldNum" sz="quarter" idx="12"/>
          </p:nvPr>
        </p:nvSpPr>
        <p:spPr/>
        <p:txBody>
          <a:bodyPr/>
          <a:lstStyle/>
          <a:p>
            <a:fld id="{535DDA0D-16EB-AF43-AB46-BC6A4C45C54A}" type="slidenum">
              <a:rPr lang="el-GR" smtClean="0"/>
              <a:t>‹#›</a:t>
            </a:fld>
            <a:endParaRPr lang="el-GR"/>
          </a:p>
        </p:txBody>
      </p:sp>
    </p:spTree>
    <p:extLst>
      <p:ext uri="{BB962C8B-B14F-4D97-AF65-F5344CB8AC3E}">
        <p14:creationId xmlns:p14="http://schemas.microsoft.com/office/powerpoint/2010/main" val="99875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8D4FDE9-B49F-A292-CDC6-1C3275A00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2BF50EE-7869-83E5-873F-D8FFC1626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2073F4A-3FAC-98F4-EFCE-F2AE2DE2C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02021-F6D3-344F-BA21-0FC0B281CB8E}" type="datetimeFigureOut">
              <a:rPr lang="el-GR" smtClean="0"/>
              <a:t>26/4/26</a:t>
            </a:fld>
            <a:endParaRPr lang="el-GR"/>
          </a:p>
        </p:txBody>
      </p:sp>
      <p:sp>
        <p:nvSpPr>
          <p:cNvPr id="5" name="Θέση υποσέλιδου 4">
            <a:extLst>
              <a:ext uri="{FF2B5EF4-FFF2-40B4-BE49-F238E27FC236}">
                <a16:creationId xmlns:a16="http://schemas.microsoft.com/office/drawing/2014/main" id="{3D2625AE-E90A-DF4E-47D2-72DD9E3FC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A59833E-CBE2-44C1-A8D5-10BBCA81C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DA0D-16EB-AF43-AB46-BC6A4C45C54A}" type="slidenum">
              <a:rPr lang="el-GR" smtClean="0"/>
              <a:t>‹#›</a:t>
            </a:fld>
            <a:endParaRPr lang="el-GR"/>
          </a:p>
        </p:txBody>
      </p:sp>
    </p:spTree>
    <p:extLst>
      <p:ext uri="{BB962C8B-B14F-4D97-AF65-F5344CB8AC3E}">
        <p14:creationId xmlns:p14="http://schemas.microsoft.com/office/powerpoint/2010/main" val="133633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1CABA9-4A18-59FC-60B9-DF346A98CCE9}"/>
              </a:ext>
            </a:extLst>
          </p:cNvPr>
          <p:cNvSpPr>
            <a:spLocks noGrp="1"/>
          </p:cNvSpPr>
          <p:nvPr>
            <p:ph type="ctrTitle"/>
          </p:nvPr>
        </p:nvSpPr>
        <p:spPr>
          <a:xfrm>
            <a:off x="1524000" y="1122362"/>
            <a:ext cx="9144000" cy="2928713"/>
          </a:xfrm>
        </p:spPr>
        <p:txBody>
          <a:bodyPr/>
          <a:lstStyle/>
          <a:p>
            <a:endParaRPr lang="el-GR"/>
          </a:p>
        </p:txBody>
      </p:sp>
      <p:sp>
        <p:nvSpPr>
          <p:cNvPr id="3" name="Υπότιτλος 2">
            <a:extLst>
              <a:ext uri="{FF2B5EF4-FFF2-40B4-BE49-F238E27FC236}">
                <a16:creationId xmlns:a16="http://schemas.microsoft.com/office/drawing/2014/main" id="{6DD8281C-E3E7-4161-6D81-B5BC63C6751A}"/>
              </a:ext>
            </a:extLst>
          </p:cNvPr>
          <p:cNvSpPr>
            <a:spLocks noGrp="1"/>
          </p:cNvSpPr>
          <p:nvPr>
            <p:ph type="subTitle" idx="1"/>
          </p:nvPr>
        </p:nvSpPr>
        <p:spPr>
          <a:xfrm>
            <a:off x="1524000" y="4305922"/>
            <a:ext cx="9144000" cy="1915050"/>
          </a:xfrm>
        </p:spPr>
        <p:txBody>
          <a:bodyPr/>
          <a:lstStyle/>
          <a:p>
            <a:r>
              <a:rPr lang="el-GR" b="1" i="1" dirty="0" err="1"/>
              <a:t>Μαλάλα</a:t>
            </a:r>
            <a:r>
              <a:rPr lang="el-GR" b="1" i="1" dirty="0"/>
              <a:t> </a:t>
            </a:r>
            <a:r>
              <a:rPr lang="el-GR" b="1" i="1" dirty="0" err="1"/>
              <a:t>Γιουσαφζάι</a:t>
            </a:r>
            <a:r>
              <a:rPr lang="el-GR" b="1" i="1" dirty="0"/>
              <a:t> </a:t>
            </a:r>
          </a:p>
          <a:p>
            <a:endParaRPr lang="el-GR" b="1" i="1" dirty="0"/>
          </a:p>
        </p:txBody>
      </p:sp>
      <p:pic>
        <p:nvPicPr>
          <p:cNvPr id="5" name="Εικόνα 4">
            <a:extLst>
              <a:ext uri="{FF2B5EF4-FFF2-40B4-BE49-F238E27FC236}">
                <a16:creationId xmlns:a16="http://schemas.microsoft.com/office/drawing/2014/main" id="{A0122E6B-E0EF-FE1A-A156-03425D52F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320" y="1377209"/>
            <a:ext cx="4019360" cy="2673866"/>
          </a:xfrm>
          <a:prstGeom prst="rect">
            <a:avLst/>
          </a:prstGeom>
        </p:spPr>
      </p:pic>
    </p:spTree>
    <p:extLst>
      <p:ext uri="{BB962C8B-B14F-4D97-AF65-F5344CB8AC3E}">
        <p14:creationId xmlns:p14="http://schemas.microsoft.com/office/powerpoint/2010/main" val="230820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57EAC-3CBD-3271-0134-AFCB383330F6}"/>
              </a:ext>
            </a:extLst>
          </p:cNvPr>
          <p:cNvSpPr txBox="1"/>
          <p:nvPr/>
        </p:nvSpPr>
        <p:spPr>
          <a:xfrm>
            <a:off x="672757" y="474345"/>
            <a:ext cx="7702378" cy="5909310"/>
          </a:xfrm>
          <a:prstGeom prst="rect">
            <a:avLst/>
          </a:prstGeom>
          <a:noFill/>
        </p:spPr>
        <p:txBody>
          <a:bodyPr wrap="square">
            <a:spAutoFit/>
          </a:bodyPr>
          <a:lstStyle/>
          <a:p>
            <a:pPr>
              <a:buNone/>
            </a:pPr>
            <a:r>
              <a:rPr lang="el-GR" dirty="0"/>
              <a:t>Η </a:t>
            </a:r>
            <a:r>
              <a:rPr lang="el-GR" dirty="0" err="1"/>
              <a:t>Μαλάλα</a:t>
            </a:r>
            <a:r>
              <a:rPr lang="el-GR" dirty="0"/>
              <a:t> </a:t>
            </a:r>
            <a:r>
              <a:rPr lang="el-GR" dirty="0" err="1"/>
              <a:t>Γιουσαφζάι</a:t>
            </a:r>
            <a:r>
              <a:rPr lang="el-GR" dirty="0"/>
              <a:t> γεννήθηκε στο Πακιστάν </a:t>
            </a:r>
            <a:r>
              <a:rPr lang="el-GR" dirty="0" err="1"/>
              <a:t>αι</a:t>
            </a:r>
            <a:r>
              <a:rPr lang="el-GR" dirty="0"/>
              <a:t> από μικρή ηλικία κατάλαβε πόσο σημαντικό είναι το σχολείο, ειδικά για τα κορίτσια. Μεγάλωσε σε μια περιοχή όπου πολλά κορίτσια δεν είχαν το δικαίωμα να πηγαίνουν σχολείο, κάτι που την επηρέασε πολύ. Ο πατέρας της, που ήταν δάσκαλος, τη στήριξε και τη βοήθησε να αγαπήσει τη μάθηση και να εκφράζει ελεύθερα τη γνώμη της. Έτσι, από μικρή άρχισε να μιλά και να υποστηρίζει ότι όλα τα παιδιά πρέπει να έχουν ίσες ευκαιρίες στην εκπαίδευση.</a:t>
            </a:r>
          </a:p>
          <a:p>
            <a:pPr>
              <a:buNone/>
            </a:pPr>
            <a:br>
              <a:rPr lang="el-GR" dirty="0"/>
            </a:br>
            <a:endParaRPr lang="el-GR" dirty="0"/>
          </a:p>
          <a:p>
            <a:pPr>
              <a:buNone/>
            </a:pPr>
            <a:r>
              <a:rPr lang="el-GR" dirty="0"/>
              <a:t>Στην περιοχή της όμως υπήρχε η εξτρεμιστική οργάνωση Ταλιμπάν </a:t>
            </a:r>
            <a:r>
              <a:rPr lang="af-ZA" dirty="0"/>
              <a:t>, </a:t>
            </a:r>
            <a:r>
              <a:rPr lang="el-GR" dirty="0"/>
              <a:t>η οποία απαγόρευε στα κορίτσια να πηγαίνουν σχολείο. Πολλά σχολεία έκλεισαν και οι οικογένειες φοβόντουσαν να στείλουν τα παιδιά τους για μάθημα. Παρόλο που ήξερε τον κίνδυνο, η </a:t>
            </a:r>
            <a:r>
              <a:rPr lang="el-GR" dirty="0" err="1"/>
              <a:t>Μαλάλα</a:t>
            </a:r>
            <a:r>
              <a:rPr lang="el-GR" dirty="0"/>
              <a:t> δεν σταμάτησε να μιλά. Έγραφε και έδινε συνεντεύξεις, λέγοντας πόσο σημαντικό είναι να μορφώνονται τα κορίτσια. Η στάση της αυτή την έκανε στόχο.</a:t>
            </a:r>
          </a:p>
          <a:p>
            <a:pPr>
              <a:buNone/>
            </a:pPr>
            <a:br>
              <a:rPr lang="el-GR" dirty="0"/>
            </a:br>
            <a:endParaRPr lang="el-GR" dirty="0"/>
          </a:p>
          <a:p>
            <a:pPr>
              <a:buNone/>
            </a:pPr>
            <a:r>
              <a:rPr lang="el-GR" dirty="0"/>
              <a:t>Το 2012, ενώ πήγαινε στο σχολείο της, δέχτηκε επίθεση και την πυροβόλησαν. Το γεγονός αυτό συγκλόνισε όλο τον κόσμο και πολλοί άνθρωποι άρχισαν να μιλούν για το δικαίωμα των κοριτσιών στην εκπαίδευση. Ευτυχώς, η </a:t>
            </a:r>
            <a:r>
              <a:rPr lang="el-GR" dirty="0" err="1"/>
              <a:t>Μαλάλα</a:t>
            </a:r>
            <a:r>
              <a:rPr lang="el-GR" dirty="0"/>
              <a:t> επέζησε, αν και τραυματίστηκε σοβαρά.</a:t>
            </a:r>
          </a:p>
        </p:txBody>
      </p:sp>
      <p:pic>
        <p:nvPicPr>
          <p:cNvPr id="6" name="Εικόνα 5">
            <a:extLst>
              <a:ext uri="{FF2B5EF4-FFF2-40B4-BE49-F238E27FC236}">
                <a16:creationId xmlns:a16="http://schemas.microsoft.com/office/drawing/2014/main" id="{9807562C-8027-11F3-3A36-B41F47F8F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9174892" y="813643"/>
            <a:ext cx="1953054" cy="2615357"/>
          </a:xfrm>
          <a:prstGeom prst="rect">
            <a:avLst/>
          </a:prstGeom>
        </p:spPr>
      </p:pic>
      <p:pic>
        <p:nvPicPr>
          <p:cNvPr id="7" name="Εικόνα 6">
            <a:extLst>
              <a:ext uri="{FF2B5EF4-FFF2-40B4-BE49-F238E27FC236}">
                <a16:creationId xmlns:a16="http://schemas.microsoft.com/office/drawing/2014/main" id="{D18692A5-3BC6-B1D7-6CC3-635ED1BCA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91965" y="4280147"/>
            <a:ext cx="2318907" cy="1764211"/>
          </a:xfrm>
          <a:prstGeom prst="rect">
            <a:avLst/>
          </a:prstGeom>
        </p:spPr>
      </p:pic>
    </p:spTree>
    <p:extLst>
      <p:ext uri="{BB962C8B-B14F-4D97-AF65-F5344CB8AC3E}">
        <p14:creationId xmlns:p14="http://schemas.microsoft.com/office/powerpoint/2010/main" val="27708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C7D274-6C40-D8FE-1DB8-0C24375B23F7}"/>
              </a:ext>
            </a:extLst>
          </p:cNvPr>
          <p:cNvSpPr txBox="1"/>
          <p:nvPr/>
        </p:nvSpPr>
        <p:spPr>
          <a:xfrm>
            <a:off x="844381" y="414110"/>
            <a:ext cx="5539943" cy="6186309"/>
          </a:xfrm>
          <a:prstGeom prst="rect">
            <a:avLst/>
          </a:prstGeom>
          <a:noFill/>
        </p:spPr>
        <p:txBody>
          <a:bodyPr wrap="square">
            <a:spAutoFit/>
          </a:bodyPr>
          <a:lstStyle/>
          <a:p>
            <a:pPr>
              <a:buNone/>
            </a:pPr>
            <a:r>
              <a:rPr lang="el-GR" dirty="0"/>
              <a:t>Μετά από αυτό, δεν φοβήθηκε ούτε σταμάτησε. Αντίθετα, έγινε ακόμα πιο δυνατή. Συνέχισε να μιλά σε όλο τον κόσμο, να υποστηρίζει τα δικαιώματα των παιδιών και να βοηθά κορίτσια να πηγαίνουν σχολείο. Έδωσε ομιλίες σε σημαντικούς οργανισμούς και έγινε γνωστή διεθνώς.</a:t>
            </a:r>
          </a:p>
          <a:p>
            <a:pPr>
              <a:buNone/>
            </a:pPr>
            <a:br>
              <a:rPr lang="el-GR" dirty="0"/>
            </a:br>
            <a:endParaRPr lang="el-GR" dirty="0"/>
          </a:p>
          <a:p>
            <a:pPr>
              <a:buNone/>
            </a:pPr>
            <a:r>
              <a:rPr lang="el-GR" dirty="0"/>
              <a:t>Το 2014 τιμήθηκε με το Νόμπελ Ειρήνης και έγινε ένα από τα νεότερα άτομα που έχουν πάρει αυτό το βραβείο. Η ιστορία της είναι ένα πολύ καλό παράδειγμα για όλους μας, γιατί μας δείχνει ότι με θάρρος και επιμονή μπορούμε να αλλάξουμε πράγματα, ακόμα κι αν είμαστε μικροί. Μας μαθαίνει επίσης ότι η εκπαίδευση είναι πολύ σημαντική και ότι όλοι οι άνθρωποι πρέπει να έχουν ίσες ευκαιρίες στη </a:t>
            </a:r>
            <a:r>
              <a:rPr lang="el-GR" dirty="0" err="1"/>
              <a:t>μάθηση</a:t>
            </a:r>
            <a:r>
              <a:rPr lang="el-GR" dirty="0"/>
              <a:t>.</a:t>
            </a:r>
          </a:p>
          <a:p>
            <a:pPr>
              <a:buNone/>
            </a:pPr>
            <a:endParaRPr lang="el-GR" dirty="0"/>
          </a:p>
          <a:p>
            <a:pPr>
              <a:buNone/>
            </a:pPr>
            <a:endParaRPr lang="el-GR" dirty="0"/>
          </a:p>
          <a:p>
            <a:pPr>
              <a:buNone/>
            </a:pPr>
            <a:endParaRPr lang="el-GR" dirty="0"/>
          </a:p>
          <a:p>
            <a:pPr>
              <a:buNone/>
            </a:pPr>
            <a:r>
              <a:rPr lang="el-GR" dirty="0"/>
              <a:t>·Χριστίνα </a:t>
            </a:r>
            <a:r>
              <a:rPr lang="el-GR" dirty="0" err="1"/>
              <a:t>Μίαρη</a:t>
            </a:r>
            <a:r>
              <a:rPr lang="el-GR" dirty="0"/>
              <a:t> </a:t>
            </a:r>
          </a:p>
          <a:p>
            <a:pPr>
              <a:buNone/>
            </a:pPr>
            <a:r>
              <a:rPr lang="el-GR" dirty="0"/>
              <a:t>·Ιωάννα </a:t>
            </a:r>
            <a:r>
              <a:rPr lang="el-GR" dirty="0" err="1"/>
              <a:t>Μουρμούρη</a:t>
            </a:r>
            <a:r>
              <a:rPr lang="el-GR" dirty="0"/>
              <a:t> </a:t>
            </a:r>
          </a:p>
          <a:p>
            <a:pPr>
              <a:buNone/>
            </a:pPr>
            <a:r>
              <a:rPr lang="el-GR" dirty="0"/>
              <a:t>·Μαρία Κυπριώτη </a:t>
            </a:r>
          </a:p>
        </p:txBody>
      </p:sp>
      <p:pic>
        <p:nvPicPr>
          <p:cNvPr id="2" name="Εικόνα 1">
            <a:extLst>
              <a:ext uri="{FF2B5EF4-FFF2-40B4-BE49-F238E27FC236}">
                <a16:creationId xmlns:a16="http://schemas.microsoft.com/office/drawing/2014/main" id="{47699E6E-5F1F-BF9D-7429-891E8E07B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974" y="414110"/>
            <a:ext cx="2404238" cy="2503458"/>
          </a:xfrm>
          <a:prstGeom prst="rect">
            <a:avLst/>
          </a:prstGeom>
        </p:spPr>
      </p:pic>
      <p:pic>
        <p:nvPicPr>
          <p:cNvPr id="3" name="Εικόνα 2">
            <a:extLst>
              <a:ext uri="{FF2B5EF4-FFF2-40B4-BE49-F238E27FC236}">
                <a16:creationId xmlns:a16="http://schemas.microsoft.com/office/drawing/2014/main" id="{8190734F-42A5-C309-1B05-DE1012F80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746" y="3356225"/>
            <a:ext cx="1956694" cy="3080801"/>
          </a:xfrm>
          <a:prstGeom prst="rect">
            <a:avLst/>
          </a:prstGeom>
        </p:spPr>
      </p:pic>
    </p:spTree>
    <p:extLst>
      <p:ext uri="{BB962C8B-B14F-4D97-AF65-F5344CB8AC3E}">
        <p14:creationId xmlns:p14="http://schemas.microsoft.com/office/powerpoint/2010/main" val="225355515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Ευρεία οθόνη</PresentationFormat>
  <Slides>3</Slides>
  <Notes>0</Notes>
  <HiddenSlides>0</HiddenSlides>
  <ScaleCrop>false</ScaleCrop>
  <HeadingPairs>
    <vt:vector size="4" baseType="variant">
      <vt:variant>
        <vt:lpstr>Θέμα</vt:lpstr>
      </vt:variant>
      <vt:variant>
        <vt:i4>1</vt:i4>
      </vt:variant>
      <vt:variant>
        <vt:lpstr>Τίτλοι διαφανειών</vt:lpstr>
      </vt:variant>
      <vt:variant>
        <vt:i4>3</vt:i4>
      </vt:variant>
    </vt:vector>
  </HeadingPairs>
  <TitlesOfParts>
    <vt:vector size="4" baseType="lpstr">
      <vt:lpstr>Θέμα του Office</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Kyprioti</dc:creator>
  <cp:lastModifiedBy>Maria Kyprioti</cp:lastModifiedBy>
  <cp:revision>5</cp:revision>
  <dcterms:created xsi:type="dcterms:W3CDTF">2026-03-31T13:47:40Z</dcterms:created>
  <dcterms:modified xsi:type="dcterms:W3CDTF">2026-04-26T14:42:44Z</dcterms:modified>
</cp:coreProperties>
</file>