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0EC07C-22EE-31CC-05C5-292110AB8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ED621F-0948-469A-DEDC-406281648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C54B10-661E-787F-F004-9CE566F9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3C03E0-D351-C18F-5D5B-742A328B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CBA0C4-38BE-1759-6677-5F1B8897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06D9BC-CBD4-46F9-A3D9-CBE5BFA2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BE8314F-734E-B9EC-804B-D02588FE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BB3B9C-8741-2404-E13B-DACB1326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9C2AA0-1E92-1219-115F-33A6896D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E4F48F-7939-578B-1442-3531A7E5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8705B34-41E8-DFE2-8B9B-2CCC360BE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3C47C5-8D90-9CE8-EC03-D46CFEE9E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9C1383-FDF8-57C5-30D9-0E366F25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52C543-5B13-4FE9-408D-118139E8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ECF1BE-BE8F-3F18-696D-D6809DC4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195C00-C919-9C88-5F24-3F3C8213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9CE586-0620-09DC-68F0-A81FC1918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07FF6C-8A85-8174-8BCE-6352DE37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59F3FF-1563-8255-37D7-8DB1278A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18A358-8059-2008-CE89-A3164FAC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6646B5-E043-BCA1-F78D-3FB95A27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84863A-7314-0A2C-59F4-B7A4851B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7324AA-D4C9-06D0-6A5E-DAD465E1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B427E8-F8F1-4521-1160-0E257FAE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0F2FFF-6449-4D03-3038-3127E8F9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CCF69-1831-163C-C9CB-69BB3EA7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B13DCD-6425-2876-2BDB-9F374FCB7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5C7B066-5016-5E54-3AB9-32809821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A24261-920C-8A38-2A9C-579E3527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241D5BB-D1C6-D296-D922-12552DD9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623076F-DAB0-5397-EC7A-04D42B41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18968B-7952-8380-B41E-609253AF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51EF36-E5D0-67CD-1126-5113DE030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15EBCA-7001-ADDD-B3F9-6A85F518C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93BC3CC-7064-96F0-3466-4EF4760A0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7512275-550F-F088-2BB4-B5639F704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57FB1A1-5722-9743-6E7F-127C0DD9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345A9FD-F936-5E98-606E-2C04F611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493C0A-0296-8E4B-98CC-19581998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6354CC-382F-5D4B-562C-624AE650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FD7985A-5AAB-1E0E-B1B0-4444F0BD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E323C5A-5E94-78B7-CAEA-10248FEB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0867E06-58DE-0E9A-7791-ECA85425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0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80CA499-1B0D-27E5-F44C-80FAF110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A21D2CA-F57C-11CC-AF2C-D212170E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9DBFA9-4C6D-05D5-F1DA-93418740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0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9D6EA-1B5C-D15B-6FA3-DCFF5C41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ED9F77-A84D-75BC-7D46-731CBC14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8BFBA59-995A-C8BC-4D18-ECF24AEEE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DA7BA2-A63D-ACF5-5528-63658E82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598C24-B9EA-359C-2F70-E99C860A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C493C0-767F-BFA9-99D1-85E40110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BC781-D067-7560-3F3C-828A5F76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BD47997-8BB4-62D2-7C96-00D0C23BD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A933A7-D1B5-8BF1-211F-36D8D8EE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C49468-B83A-A81B-6277-83685224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975D34-8686-C1AD-12A4-AEA158CE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1D51EE-254A-8E59-6F9A-972473DF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2E0C22F-6754-4AB5-A828-E72C793C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6FC46F-844A-FA9E-8524-FF4D53423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2A6AD1-7518-7692-9EA3-1FD404537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96E5-F1FC-4C89-916C-E57CA21E261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7E930C-367C-1E85-C61C-001F0FCFF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277170-0E4F-E889-B4BD-3E092DA8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1E7A-3406-4053-874C-28D25E3F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B68D9D-A70F-F7BF-93CC-A86CB1030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/>
              <a:t>Σχηματικό ποίημα </a:t>
            </a:r>
            <a:br>
              <a:rPr lang="el-GR" dirty="0"/>
            </a:br>
            <a:r>
              <a:rPr lang="el-GR" dirty="0"/>
              <a:t> ή </a:t>
            </a:r>
            <a:r>
              <a:rPr lang="el-GR" dirty="0" err="1"/>
              <a:t>Καλλιγράφημα</a:t>
            </a:r>
            <a:br>
              <a:rPr lang="el-GR" dirty="0"/>
            </a:br>
            <a:r>
              <a:rPr lang="el-GR" dirty="0"/>
              <a:t>ή </a:t>
            </a:r>
            <a:r>
              <a:rPr lang="el-GR" dirty="0" err="1"/>
              <a:t>Καλίγραμμα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3DAB245-4A2C-1DBB-C84B-278AE3EB1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747" y="4189179"/>
            <a:ext cx="9144000" cy="1655762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r>
              <a:rPr lang="el-GR" dirty="0"/>
              <a:t>Ποίημα γραμμένο με τέτοιο τρόπο ώστε οι στίχοι του να δημιουργούν μία οπτική εικόνα </a:t>
            </a:r>
          </a:p>
          <a:p>
            <a:r>
              <a:rPr lang="el-GR" dirty="0"/>
              <a:t>(η οποία να αποδίδει το νόημα του ποιήματος).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E8726D7-1A1F-6EB2-AAF1-4B680C8AF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832" y="1155032"/>
            <a:ext cx="5967663" cy="43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0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AFF43C7-E43B-763E-23A2-697AB0D83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106905"/>
            <a:ext cx="4351338" cy="50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4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B403744-449A-80D9-E225-5F44DBD53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173" y="1825625"/>
            <a:ext cx="8402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A439186-60A1-82FA-B2F6-06260A064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457" y="1241659"/>
            <a:ext cx="4803006" cy="50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0F82CE7-FF65-DF35-4527-BDF20CB73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202" y="1482291"/>
            <a:ext cx="4466423" cy="42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B090AC3-FF3B-2139-E005-23DA74F1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44" y="895149"/>
            <a:ext cx="5222911" cy="52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883BFEE-773E-479B-176B-97C960EF7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718" y="844549"/>
            <a:ext cx="5601903" cy="49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18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</Words>
  <Application>Microsoft Office PowerPoint</Application>
  <PresentationFormat>Ευρεία οθόνη</PresentationFormat>
  <Paragraphs>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Σχηματικό ποίημα   ή Καλλιγράφημα ή Καλίγραμμα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Σχηματικό ποίημα  Καλλιγράφημα Καλίγραμμα</dc:title>
  <dc:creator>nana dountsi</dc:creator>
  <cp:lastModifiedBy>nana dountsi</cp:lastModifiedBy>
  <cp:revision>4</cp:revision>
  <dcterms:created xsi:type="dcterms:W3CDTF">2024-03-05T18:04:14Z</dcterms:created>
  <dcterms:modified xsi:type="dcterms:W3CDTF">2024-03-05T19:22:25Z</dcterms:modified>
</cp:coreProperties>
</file>