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3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CEB5-2C1E-42E9-AC32-1EDBD07E71A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624-2BFB-4CB1-A95C-E5C54EF5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27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CEB5-2C1E-42E9-AC32-1EDBD07E71A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624-2BFB-4CB1-A95C-E5C54EF5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0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CEB5-2C1E-42E9-AC32-1EDBD07E71A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624-2BFB-4CB1-A95C-E5C54EF5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4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CEB5-2C1E-42E9-AC32-1EDBD07E71A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624-2BFB-4CB1-A95C-E5C54EF5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5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CEB5-2C1E-42E9-AC32-1EDBD07E71A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624-2BFB-4CB1-A95C-E5C54EF5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91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CEB5-2C1E-42E9-AC32-1EDBD07E71A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624-2BFB-4CB1-A95C-E5C54EF5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7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CEB5-2C1E-42E9-AC32-1EDBD07E71A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624-2BFB-4CB1-A95C-E5C54EF50B1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97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CEB5-2C1E-42E9-AC32-1EDBD07E71A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624-2BFB-4CB1-A95C-E5C54EF5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5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CEB5-2C1E-42E9-AC32-1EDBD07E71A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624-2BFB-4CB1-A95C-E5C54EF5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8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CEB5-2C1E-42E9-AC32-1EDBD07E71A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624-2BFB-4CB1-A95C-E5C54EF5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7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CC4CEB5-2C1E-42E9-AC32-1EDBD07E71A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624-2BFB-4CB1-A95C-E5C54EF5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3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CC4CEB5-2C1E-42E9-AC32-1EDBD07E71A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D557624-2BFB-4CB1-A95C-E5C54EF5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7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llections.cycladic.gr/el/objects/2162/-?ctx=f72601d03f99e7a470f2c39e46f24593d4586031&amp;idx=1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3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5A5486-B397-C8D0-A8FD-745EF7E5D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9144000" cy="1129949"/>
          </a:xfrm>
          <a:solidFill>
            <a:schemeClr val="accent2"/>
          </a:solidFill>
        </p:spPr>
        <p:txBody>
          <a:bodyPr/>
          <a:lstStyle/>
          <a:p>
            <a:r>
              <a:rPr lang="el-GR" dirty="0">
                <a:solidFill>
                  <a:srgbClr val="002060"/>
                </a:solidFill>
                <a:latin typeface="Comic Sans MS" panose="030F0702030302020204" pitchFamily="66" charset="0"/>
              </a:rPr>
              <a:t>ΦΥΛΛΑ ΕΡΓΑΣΙΑΣ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94A5E25-BBA0-F8AF-CE0D-818207428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87" y="1905802"/>
            <a:ext cx="5338813" cy="4581625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36C2FDD4-953D-224E-297F-947D04128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905803"/>
            <a:ext cx="5226517" cy="458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2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AE0FD3-C2F0-489B-E0A6-1E96254D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7234" y="190181"/>
            <a:ext cx="2599744" cy="77748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l-G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ΦΥΛΛΟ ΕΡΓΑΣΙΑΣ 1</a:t>
            </a:r>
            <a:endParaRPr lang="en-US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2B31B375-5884-3742-C155-69AAA48E9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672" y="1087655"/>
            <a:ext cx="4396154" cy="5465823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87A6BC-3954-865E-AFDC-462DC6D66817}"/>
              </a:ext>
            </a:extLst>
          </p:cNvPr>
          <p:cNvSpPr txBox="1"/>
          <p:nvPr/>
        </p:nvSpPr>
        <p:spPr>
          <a:xfrm>
            <a:off x="480568" y="2562166"/>
            <a:ext cx="6382245" cy="2846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kern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Να υποθέσετε ότι επισκεφθήκατε το </a:t>
            </a:r>
            <a:r>
              <a:rPr lang="el-GR" sz="1800" i="1" kern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Μουσείο Κυκλαδικής Τέχνης Γουλανδρή</a:t>
            </a:r>
            <a:r>
              <a:rPr lang="el-GR" sz="1800" kern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και περιεργαστήκατε τα κυκλαδικά ειδώλια της συλλογής του. Την προσοχή σας συγκέντρωσε ιδιαίτερα το μαρμάρινο γυναικείο ειδώλιο που εικονίζεται στη φωτογραφία.</a:t>
            </a:r>
            <a:endParaRPr lang="en-US" sz="1800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kern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Γυρίζοντας σπίτι στέλνετε μία ηλεκτρονική επιστολή (</a:t>
            </a:r>
            <a:r>
              <a:rPr lang="en-US" sz="1800" kern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l-GR" sz="1800" kern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800" kern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mail</a:t>
            </a:r>
            <a:r>
              <a:rPr lang="el-GR" sz="1800" kern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) σε έναν φίλο σας που ζει στο εξωτερικό, περιγράφοντάς του το ειδώλιο και εξηγώντας του τι ήταν αυτό που σας εντυπωσίασε περισσότερο. </a:t>
            </a:r>
            <a:r>
              <a:rPr lang="en-US" sz="1800" kern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(150-200 </a:t>
            </a:r>
            <a:r>
              <a:rPr lang="el-GR" sz="1800" kern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λέξεις περίπου)</a:t>
            </a:r>
            <a:endParaRPr lang="en-US" sz="1800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1CB303-B9D8-FB4A-9851-B5231A7DEF7C}"/>
              </a:ext>
            </a:extLst>
          </p:cNvPr>
          <p:cNvSpPr txBox="1"/>
          <p:nvPr/>
        </p:nvSpPr>
        <p:spPr>
          <a:xfrm>
            <a:off x="2712133" y="5979963"/>
            <a:ext cx="415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Comic Sans MS" panose="030F0702030302020204" pitchFamily="66" charset="0"/>
              </a:rPr>
              <a:t>Μαρμάρινο γυναικείο ειδώλιο πρώιμης εποχής Χαλκού </a:t>
            </a:r>
            <a:r>
              <a:rPr lang="el-GR" sz="1400" kern="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(2600-2500 π.Χ.)</a:t>
            </a:r>
            <a:r>
              <a:rPr lang="el-GR" sz="1400" dirty="0">
                <a:latin typeface="Comic Sans MS" panose="030F0702030302020204" pitchFamily="66" charset="0"/>
              </a:rPr>
              <a:t>, με ύψος 21 εκ.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4DA8FB0-7979-42EA-05CF-E4D167DA73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71" t="19267" r="4005" b="8957"/>
          <a:stretch/>
        </p:blipFill>
        <p:spPr bwMode="auto">
          <a:xfrm>
            <a:off x="526209" y="354817"/>
            <a:ext cx="3118558" cy="2128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793BFA-5FDD-38C0-D2F8-B18F1E8C09E8}"/>
              </a:ext>
            </a:extLst>
          </p:cNvPr>
          <p:cNvSpPr txBox="1"/>
          <p:nvPr/>
        </p:nvSpPr>
        <p:spPr>
          <a:xfrm>
            <a:off x="257128" y="354817"/>
            <a:ext cx="6097604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https://collections.cycladic.gr/el/objects/2162/-?ctx=f72601d03f99e7a470f2c39e46f24593d4586031&amp;idx=19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7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>
            <a:extLst>
              <a:ext uri="{FF2B5EF4-FFF2-40B4-BE49-F238E27FC236}">
                <a16:creationId xmlns:a16="http://schemas.microsoft.com/office/drawing/2014/main" id="{5BA3A23C-4F96-F120-4073-9CF16BCE679F}"/>
              </a:ext>
            </a:extLst>
          </p:cNvPr>
          <p:cNvSpPr txBox="1">
            <a:spLocks/>
          </p:cNvSpPr>
          <p:nvPr/>
        </p:nvSpPr>
        <p:spPr bwMode="black">
          <a:xfrm>
            <a:off x="3724656" y="413970"/>
            <a:ext cx="2579891" cy="77748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6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ΦΥΛΛΟ ΕΡΓΑΣΙΑΣ 2</a:t>
            </a:r>
            <a:endParaRPr lang="en-US" sz="1600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CC5A299-D8D1-69C0-83AC-01E759962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29" y="469113"/>
            <a:ext cx="2481417" cy="1859582"/>
          </a:xfrm>
          <a:prstGeom prst="rect">
            <a:avLst/>
          </a:prstGeom>
          <a:noFill/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7F05348-61F5-4E02-70C5-989EF1003F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5599" y="469113"/>
            <a:ext cx="3873099" cy="572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7BB75D-8D65-8B3E-2F39-B88948534F5B}"/>
              </a:ext>
            </a:extLst>
          </p:cNvPr>
          <p:cNvSpPr txBox="1"/>
          <p:nvPr/>
        </p:nvSpPr>
        <p:spPr>
          <a:xfrm>
            <a:off x="425865" y="2634925"/>
            <a:ext cx="6862064" cy="2655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Η φωτογραφία είναι από μία επίδειξη μόδας. Να περιγράψετε το ένδυμα που φοράει η κοπέλα της φωτογραφίας υποθέτοντας ότι είστε δημοσιογράφος και  ότι η περιγραφή σας θα δημοσιευθεί σε ένα περιοδικό μόδας. </a:t>
            </a:r>
            <a:endParaRPr lang="en-US" sz="1600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Φροντίστε </a:t>
            </a:r>
            <a:r>
              <a:rPr lang="el-GR" sz="1800" b="1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η επιλογή των λεπτομερειών</a:t>
            </a:r>
            <a:r>
              <a:rPr lang="el-GR" sz="1800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που θα χρησιμοποιήσετε για την περιγραφή σας να αποδίδει σωστά το ένδυμα και </a:t>
            </a:r>
            <a:r>
              <a:rPr lang="el-GR" sz="1800" b="1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η οργάνωσή τους</a:t>
            </a:r>
            <a:r>
              <a:rPr lang="el-GR" sz="1800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να ακολουθεί μία λογική σειρά. </a:t>
            </a:r>
            <a:endParaRPr lang="en-US" sz="1600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kern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(150-200 λέξεις περίπου)</a:t>
            </a:r>
            <a:endParaRPr lang="en-US" sz="1600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97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0727EAB4-2589-55A0-6A57-8CAE4F3DE038}"/>
              </a:ext>
            </a:extLst>
          </p:cNvPr>
          <p:cNvSpPr txBox="1">
            <a:spLocks/>
          </p:cNvSpPr>
          <p:nvPr/>
        </p:nvSpPr>
        <p:spPr bwMode="black">
          <a:xfrm>
            <a:off x="2769234" y="389573"/>
            <a:ext cx="3194304" cy="77748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6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ΦΥΛΛΟ ΕΡΓΑΣΙΑΣ 3</a:t>
            </a:r>
            <a:endParaRPr lang="en-US" sz="16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2E0A919-2995-2980-98D3-8E6BAF5B9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82" y="389573"/>
            <a:ext cx="2040890" cy="220260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5FAC4C2D-1754-B368-010E-30DFC26E8BB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001" y="389574"/>
            <a:ext cx="3393440" cy="606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C4A575-644A-C462-6116-30D0D58D0E48}"/>
              </a:ext>
            </a:extLst>
          </p:cNvPr>
          <p:cNvSpPr txBox="1"/>
          <p:nvPr/>
        </p:nvSpPr>
        <p:spPr>
          <a:xfrm>
            <a:off x="822768" y="3038196"/>
            <a:ext cx="6167311" cy="2960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kern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Να υποθέσετε ότι η φωτογραφία ανήκει σε μία συμμαθήτριά σας που </a:t>
            </a:r>
            <a:r>
              <a:rPr lang="el-GR" u="sng" kern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δεν συμπαθείτε καθόλου</a:t>
            </a:r>
            <a:r>
              <a:rPr lang="el-GR" kern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. Να την περιγράψετε σε κάποιον που δεν την γνωρίζει, σύμφωνα με </a:t>
            </a:r>
            <a:r>
              <a:rPr lang="el-GR" b="1" kern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αυτή την</a:t>
            </a:r>
            <a:r>
              <a:rPr lang="el-GR" kern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b="1" kern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οπτική γωνία</a:t>
            </a:r>
            <a:r>
              <a:rPr lang="el-GR" kern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l-GR" kern="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με αρνητικά σχόλια</a:t>
            </a:r>
            <a:r>
              <a:rPr lang="el-GR" kern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endParaRPr lang="en-US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" marR="36195">
              <a:lnSpc>
                <a:spcPct val="107000"/>
              </a:lnSpc>
              <a:spcAft>
                <a:spcPts val="800"/>
              </a:spcAft>
            </a:pPr>
            <a:r>
              <a:rPr lang="el-GR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Φροντίστε </a:t>
            </a:r>
            <a:r>
              <a:rPr lang="el-GR" b="1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η επιλογή των λεπτομερειών</a:t>
            </a:r>
            <a:r>
              <a:rPr lang="el-GR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που θα χρησιμοποιήσετε στην περιγραφή σας να αποδίδει τόσο την εξωτερική της εμφάνιση όσο και τον χαρακτήρα/συμπεριφορά/συνήθειες. (150-200 λέξεις περίπου)</a:t>
            </a:r>
            <a:endParaRPr lang="en-US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79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E5FCF175-4B10-63CC-C037-780D822F5C42}"/>
              </a:ext>
            </a:extLst>
          </p:cNvPr>
          <p:cNvSpPr txBox="1">
            <a:spLocks/>
          </p:cNvSpPr>
          <p:nvPr/>
        </p:nvSpPr>
        <p:spPr bwMode="black">
          <a:xfrm>
            <a:off x="538481" y="505546"/>
            <a:ext cx="2503102" cy="77748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6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ΦΥΛΛΟ ΕΡΓΑΣΙΑΣ 4</a:t>
            </a:r>
            <a:endParaRPr lang="en-US" sz="16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07353F4-98BE-07D6-99F6-490AA5F5D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894" y="213360"/>
            <a:ext cx="4387415" cy="64922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CB5813-77A1-DA67-10DD-73651620F6B8}"/>
              </a:ext>
            </a:extLst>
          </p:cNvPr>
          <p:cNvSpPr txBox="1"/>
          <p:nvPr/>
        </p:nvSpPr>
        <p:spPr>
          <a:xfrm>
            <a:off x="345123" y="3505200"/>
            <a:ext cx="6267433" cy="2846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Η φωτογραφία ανήκει στον Αμερικανό φωτορεπόρτερ </a:t>
            </a:r>
            <a:r>
              <a:rPr lang="el-GR" kern="1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Στιβ</a:t>
            </a:r>
            <a:r>
              <a:rPr lang="el-GR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kern="1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ΜακΚάρι</a:t>
            </a:r>
            <a:r>
              <a:rPr lang="el-GR" kern="1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και </a:t>
            </a:r>
            <a:r>
              <a:rPr lang="el-GR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έγινε εξώφυλλο στο περιοδικό </a:t>
            </a:r>
            <a:r>
              <a:rPr lang="el-GR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National</a:t>
            </a:r>
            <a:r>
              <a:rPr lang="el-GR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l-GR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Geographic</a:t>
            </a:r>
            <a:r>
              <a:rPr lang="el-GR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το 1984. Ε</a:t>
            </a:r>
            <a:r>
              <a:rPr lang="el-GR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ικονίζει την </a:t>
            </a:r>
            <a:r>
              <a:rPr lang="el-GR" kern="1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Σαρμπάτ</a:t>
            </a:r>
            <a:r>
              <a:rPr lang="el-GR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kern="1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Γκούλα</a:t>
            </a:r>
            <a:r>
              <a:rPr lang="el-GR" kern="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μία νεαρή Αφγανή πρόσφυγα στο Πακιστάν.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kern="1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Να υποθέσετε ότι είστε ο αρχισυντάκτης του περιοδικού </a:t>
            </a:r>
            <a:r>
              <a:rPr lang="el-GR" b="1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National</a:t>
            </a:r>
            <a:r>
              <a:rPr lang="el-GR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l-GR" b="1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Geographic</a:t>
            </a:r>
            <a:r>
              <a:rPr lang="el-GR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l-GR" kern="1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και περιγράφετε την εικονιζόμενη στον εκδότη του περιοδικού, θέλοντας να τον προτρέψετε να εγκρίνει τη δημοσίευση της φωτογραφίας στο επόμενο τεύχος (150-200 λέξεις περίπου). </a:t>
            </a:r>
            <a:endParaRPr lang="en-US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DC2246EA-44A3-239C-ABE4-16077602F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993" y="294640"/>
            <a:ext cx="2085046" cy="305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4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792104D1-C2AB-C5B3-70B2-0E32BC267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55" y="546555"/>
            <a:ext cx="1962565" cy="77748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l-G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ΦΥΛΛΟ ΕΡΓΑΣΙΑΣ 1</a:t>
            </a:r>
            <a:endParaRPr lang="en-US" dirty="0"/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7BD2E298-3CD3-6DC4-3413-8F31B669E4CD}"/>
              </a:ext>
            </a:extLst>
          </p:cNvPr>
          <p:cNvSpPr txBox="1">
            <a:spLocks/>
          </p:cNvSpPr>
          <p:nvPr/>
        </p:nvSpPr>
        <p:spPr bwMode="black">
          <a:xfrm>
            <a:off x="3715352" y="537972"/>
            <a:ext cx="2252567" cy="77748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8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ΦΥΛΛΟ ΕΡΓΑΣΙΑΣ 2</a:t>
            </a:r>
            <a:endParaRPr lang="en-US" dirty="0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8422A9F5-9E1C-0F79-2F89-24A0F5F2D282}"/>
              </a:ext>
            </a:extLst>
          </p:cNvPr>
          <p:cNvSpPr txBox="1">
            <a:spLocks/>
          </p:cNvSpPr>
          <p:nvPr/>
        </p:nvSpPr>
        <p:spPr bwMode="black">
          <a:xfrm>
            <a:off x="6615358" y="555138"/>
            <a:ext cx="1886552" cy="77748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8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ΦΥΛΛΟ ΕΡΓΑΣΙΑΣ 3</a:t>
            </a:r>
            <a:endParaRPr lang="en-US" dirty="0"/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40688BDD-19B9-A1E8-3F6D-432F24A2E79A}"/>
              </a:ext>
            </a:extLst>
          </p:cNvPr>
          <p:cNvSpPr txBox="1">
            <a:spLocks/>
          </p:cNvSpPr>
          <p:nvPr/>
        </p:nvSpPr>
        <p:spPr bwMode="black">
          <a:xfrm>
            <a:off x="9311851" y="517679"/>
            <a:ext cx="1980218" cy="77748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8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ΦΥΛΛΟ ΕΡΓΑΣΙΑΣ 4</a:t>
            </a:r>
            <a:endParaRPr lang="en-US" dirty="0"/>
          </a:p>
        </p:txBody>
      </p:sp>
      <p:pic>
        <p:nvPicPr>
          <p:cNvPr id="8" name="Θέση περιεχομένου 6">
            <a:extLst>
              <a:ext uri="{FF2B5EF4-FFF2-40B4-BE49-F238E27FC236}">
                <a16:creationId xmlns:a16="http://schemas.microsoft.com/office/drawing/2014/main" id="{F7084090-DCF6-5AE0-AD90-130871AD1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49" y="1535229"/>
            <a:ext cx="3005373" cy="3860023"/>
          </a:xfrm>
          <a:prstGeom prst="rect">
            <a:avLst/>
          </a:prstGeom>
          <a:noFill/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CA2F2E92-195D-67ED-1A4B-987C038D4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528" y="1590814"/>
            <a:ext cx="2579891" cy="3804437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B1AD6578-F168-4581-1033-05752256D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825" y="1590815"/>
            <a:ext cx="2303618" cy="3844888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D9D3AA4-BD3C-42B2-6041-FB722297C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4122" y="1590814"/>
            <a:ext cx="2433295" cy="380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76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C1C4261B-C0E5-5248-7666-FE261DDB2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0560" y="1325880"/>
            <a:ext cx="5770880" cy="4206240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1043BC6B-E4EA-E50D-0A33-3A91D8334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36" y="180648"/>
            <a:ext cx="2333625" cy="1962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7605190"/>
      </p:ext>
    </p:extLst>
  </p:cSld>
  <p:clrMapOvr>
    <a:masterClrMapping/>
  </p:clrMapOvr>
</p:sld>
</file>

<file path=ppt/theme/theme1.xml><?xml version="1.0" encoding="utf-8"?>
<a:theme xmlns:a="http://schemas.openxmlformats.org/drawingml/2006/main" name="Δέμα">
  <a:themeElements>
    <a:clrScheme name="Δέμα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Δέμ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έμα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TM10001115[[fn=Δέμα]]</Template>
  <TotalTime>359</TotalTime>
  <Words>337</Words>
  <Application>Microsoft Office PowerPoint</Application>
  <PresentationFormat>Ευρεία οθόνη</PresentationFormat>
  <Paragraphs>20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3" baseType="lpstr">
      <vt:lpstr>Arial</vt:lpstr>
      <vt:lpstr>Calibri</vt:lpstr>
      <vt:lpstr>Comic Sans MS</vt:lpstr>
      <vt:lpstr>Corbel</vt:lpstr>
      <vt:lpstr>Gill Sans MT</vt:lpstr>
      <vt:lpstr>Δέμα</vt:lpstr>
      <vt:lpstr>ΦΥΛΛΑ ΕΡΓΑΣΙΑΣ</vt:lpstr>
      <vt:lpstr>ΦΥΛΛΟ ΕΡΓΑΣΙΑΣ 1</vt:lpstr>
      <vt:lpstr>Παρουσίαση του PowerPoint</vt:lpstr>
      <vt:lpstr>Παρουσίαση του PowerPoint</vt:lpstr>
      <vt:lpstr>Παρουσίαση του PowerPoint</vt:lpstr>
      <vt:lpstr>ΦΥΛΛΟ ΕΡΓΑΣΙΑΣ 1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ΦΥΛΛΑ ΕΡΓΑΣΙΑΣ</dc:title>
  <dc:creator>nana dountsi</dc:creator>
  <cp:lastModifiedBy>nana dountsi</cp:lastModifiedBy>
  <cp:revision>17</cp:revision>
  <dcterms:created xsi:type="dcterms:W3CDTF">2024-02-15T12:48:45Z</dcterms:created>
  <dcterms:modified xsi:type="dcterms:W3CDTF">2024-02-16T20:49:03Z</dcterms:modified>
</cp:coreProperties>
</file>