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47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1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780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8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21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5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7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1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4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70FEA6C-8AC2-4A65-AF21-306A44B89B09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C5B116B-DDEF-4C92-859C-CAAD38554F5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787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C2170E38-3C48-DB42-ECB2-3F0E640E8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607" y="248839"/>
            <a:ext cx="6468178" cy="4888955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35143C85-B668-4A2D-3946-193CD30D2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963" y="5458882"/>
            <a:ext cx="9209466" cy="995536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ΚΡΙΤΗΡΙΑ ΑΞΙΟΛΟΓΗΣΗΣ   </a:t>
            </a:r>
            <a:endParaRPr lang="en-US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1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D0E3D998-480F-44D6-F534-636898B57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95108"/>
              </p:ext>
            </p:extLst>
          </p:nvPr>
        </p:nvGraphicFramePr>
        <p:xfrm>
          <a:off x="729915" y="722187"/>
          <a:ext cx="10732169" cy="5413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8719">
                  <a:extLst>
                    <a:ext uri="{9D8B030D-6E8A-4147-A177-3AD203B41FA5}">
                      <a16:colId xmlns:a16="http://schemas.microsoft.com/office/drawing/2014/main" val="378154849"/>
                    </a:ext>
                  </a:extLst>
                </a:gridCol>
                <a:gridCol w="1574257">
                  <a:extLst>
                    <a:ext uri="{9D8B030D-6E8A-4147-A177-3AD203B41FA5}">
                      <a16:colId xmlns:a16="http://schemas.microsoft.com/office/drawing/2014/main" val="3851287308"/>
                    </a:ext>
                  </a:extLst>
                </a:gridCol>
                <a:gridCol w="1001369">
                  <a:extLst>
                    <a:ext uri="{9D8B030D-6E8A-4147-A177-3AD203B41FA5}">
                      <a16:colId xmlns:a16="http://schemas.microsoft.com/office/drawing/2014/main" val="974451564"/>
                    </a:ext>
                  </a:extLst>
                </a:gridCol>
                <a:gridCol w="1271242">
                  <a:extLst>
                    <a:ext uri="{9D8B030D-6E8A-4147-A177-3AD203B41FA5}">
                      <a16:colId xmlns:a16="http://schemas.microsoft.com/office/drawing/2014/main" val="4245976627"/>
                    </a:ext>
                  </a:extLst>
                </a:gridCol>
                <a:gridCol w="1666582">
                  <a:extLst>
                    <a:ext uri="{9D8B030D-6E8A-4147-A177-3AD203B41FA5}">
                      <a16:colId xmlns:a16="http://schemas.microsoft.com/office/drawing/2014/main" val="3780563516"/>
                    </a:ext>
                  </a:extLst>
                </a:gridCol>
              </a:tblGrid>
              <a:tr h="5791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ΚΡΙΤΗΡΙΑ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kern="100" dirty="0">
                          <a:solidFill>
                            <a:schemeClr val="bg1"/>
                          </a:solidFill>
                          <a:effectLst/>
                        </a:rPr>
                        <a:t>ΚΑΘΟΛΟΥ</a:t>
                      </a:r>
                      <a:endParaRPr lang="en-US" sz="2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kern="100" dirty="0">
                          <a:solidFill>
                            <a:schemeClr val="bg1"/>
                          </a:solidFill>
                          <a:effectLst/>
                        </a:rPr>
                        <a:t>ΛΙΓΟ </a:t>
                      </a:r>
                      <a:endParaRPr lang="en-US" sz="2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kern="100" dirty="0">
                          <a:solidFill>
                            <a:schemeClr val="bg1"/>
                          </a:solidFill>
                          <a:effectLst/>
                        </a:rPr>
                        <a:t>ΑΡΚΕΤΑ </a:t>
                      </a:r>
                      <a:endParaRPr lang="en-US" sz="2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kern="100" dirty="0">
                          <a:solidFill>
                            <a:schemeClr val="bg1"/>
                          </a:solidFill>
                          <a:effectLst/>
                        </a:rPr>
                        <a:t>ΠΟΛΥ</a:t>
                      </a:r>
                      <a:endParaRPr lang="en-US" sz="2000" kern="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745646"/>
                  </a:ext>
                </a:extLst>
              </a:tr>
              <a:tr h="718072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l-GR" sz="2000" kern="100" dirty="0">
                          <a:solidFill>
                            <a:schemeClr val="bg1"/>
                          </a:solidFill>
                          <a:effectLst/>
                        </a:rPr>
                        <a:t>1. Το κείμενο ανταποκρίνεται σε αυτό που ζητούσε η άσκηση; </a:t>
                      </a: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284982"/>
                  </a:ext>
                </a:extLst>
              </a:tr>
              <a:tr h="718072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l-GR" sz="2000" kern="100" dirty="0">
                          <a:solidFill>
                            <a:schemeClr val="bg1"/>
                          </a:solidFill>
                          <a:effectLst/>
                        </a:rPr>
                        <a:t>2. Στο περιεχόμενο της περιγραφής περιλαμβάνονται όλα τα απαραίτητα στοιχεία; </a:t>
                      </a:r>
                      <a:endParaRPr lang="en-US" sz="2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7116133"/>
                  </a:ext>
                </a:extLst>
              </a:tr>
              <a:tr h="1085258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l-GR" sz="2000" kern="100" dirty="0">
                          <a:solidFill>
                            <a:schemeClr val="bg1"/>
                          </a:solidFill>
                          <a:effectLst/>
                        </a:rPr>
                        <a:t>3. Η οργάνωση περιγραφής ακολουθεί μία συγκεκριμένη σειρά (χωρική ή λογική ακολουθία); </a:t>
                      </a:r>
                      <a:endParaRPr lang="en-US" sz="2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5063911"/>
                  </a:ext>
                </a:extLst>
              </a:tr>
              <a:tr h="1085258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l-GR" sz="2000" kern="100" dirty="0">
                          <a:solidFill>
                            <a:schemeClr val="bg1"/>
                          </a:solidFill>
                          <a:effectLst/>
                        </a:rPr>
                        <a:t>4. Γλωσσικά στοιχεία: χρησιμοποίησα τον κατάλληλο χρόνο ρήματος, αρκετά επίθετα, προσδιορισμούς; </a:t>
                      </a:r>
                      <a:endParaRPr lang="en-US" sz="2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5234381"/>
                  </a:ext>
                </a:extLst>
              </a:tr>
              <a:tr h="1227858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l-GR" sz="2000" kern="100" dirty="0">
                          <a:solidFill>
                            <a:schemeClr val="bg1"/>
                          </a:solidFill>
                          <a:effectLst/>
                        </a:rPr>
                        <a:t>5. Η περιγραφή αποδίδει με σαφήνεια το αντικείμενο ή το πρόσωπο σε κάποιον που δεν το γνωρίζει; </a:t>
                      </a:r>
                      <a:endParaRPr lang="en-US" sz="2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8916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479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F1874918-9686-8CDB-6F69-C8EB7C0DA3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74" y="577517"/>
            <a:ext cx="4658628" cy="4523873"/>
          </a:xfrm>
          <a:prstGeom prst="rect">
            <a:avLst/>
          </a:prstGeom>
          <a:noFill/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52F43623-4FF4-0B1E-5B53-31BC22F3A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6185" y="2252312"/>
            <a:ext cx="4752599" cy="39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190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λοκληρωμένο">
  <a:themeElements>
    <a:clrScheme name="Ολοκληρωμένο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Ολοκληρωμένο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Ολοκληρωμένο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</TotalTime>
  <Words>101</Words>
  <Application>Microsoft Office PowerPoint</Application>
  <PresentationFormat>Ευρεία οθόνη</PresentationFormat>
  <Paragraphs>31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9" baseType="lpstr">
      <vt:lpstr>Calibri</vt:lpstr>
      <vt:lpstr>Comic Sans MS</vt:lpstr>
      <vt:lpstr>Tw Cen MT</vt:lpstr>
      <vt:lpstr>Tw Cen MT Condensed</vt:lpstr>
      <vt:lpstr>Wingdings 3</vt:lpstr>
      <vt:lpstr>Ολοκληρωμένο</vt:lpstr>
      <vt:lpstr>ΚΡΙΤΗΡΙΑ ΑΞΙΟΛΟΓΗΣΗΣ   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ΚΡΙΤΗΡΙΑ ΑΞΙΟΛΟΓΗΣΗΣ   </dc:title>
  <dc:creator>nana dountsi</dc:creator>
  <cp:lastModifiedBy>nana dountsi</cp:lastModifiedBy>
  <cp:revision>4</cp:revision>
  <dcterms:created xsi:type="dcterms:W3CDTF">2024-02-15T12:28:22Z</dcterms:created>
  <dcterms:modified xsi:type="dcterms:W3CDTF">2024-02-15T12:46:21Z</dcterms:modified>
</cp:coreProperties>
</file>