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6" r:id="rId5"/>
    <p:sldId id="260" r:id="rId6"/>
    <p:sldId id="265" r:id="rId7"/>
    <p:sldId id="261" r:id="rId8"/>
    <p:sldId id="262" r:id="rId9"/>
    <p:sldId id="263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86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43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6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C74B95-0A6C-4918-AE00-46AC00EB92E2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C0E1-2001-4E69-85A2-D9EC71E5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5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45E05D-C843-5849-E459-003A8F08FBDE}"/>
              </a:ext>
            </a:extLst>
          </p:cNvPr>
          <p:cNvSpPr txBox="1"/>
          <p:nvPr/>
        </p:nvSpPr>
        <p:spPr>
          <a:xfrm>
            <a:off x="808522" y="683394"/>
            <a:ext cx="10222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ΕΝΟΤΗΤΑ 17 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Ο Ι. ΚΑΠΟΔΙΣΤΡΙΑΣ ΚΥΒΕΡΝΗΤΗΣ ΤΗΣ ΕΛΛΑΔΑΣ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(1828-1831)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964F7E-9432-C8F0-7491-B53D7D2D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52" y="256352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58EE2-7539-5CCE-E25F-83AB056D110F}"/>
              </a:ext>
            </a:extLst>
          </p:cNvPr>
          <p:cNvSpPr txBox="1"/>
          <p:nvPr/>
        </p:nvSpPr>
        <p:spPr>
          <a:xfrm>
            <a:off x="462338" y="256854"/>
            <a:ext cx="10865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ΧΡΟΝΟΛΟΓΙΟ ΓΕΓΟΝΟΤΩΝ</a:t>
            </a:r>
          </a:p>
          <a:p>
            <a:endParaRPr lang="el-GR" dirty="0"/>
          </a:p>
          <a:p>
            <a:r>
              <a:rPr lang="el-GR" dirty="0"/>
              <a:t>ΕΤΟΣ 1827</a:t>
            </a:r>
          </a:p>
          <a:p>
            <a:r>
              <a:rPr lang="el-GR" dirty="0"/>
              <a:t>Άνοιξη 1827: ΕΘΝΟΣΥΝΕΛΕΥΣΗ ΤΡΟΙΖΗΝΑΣ: Εκλογή Ι. Καποδίστρια ως Κυβερνήτη της Ελλάδας (θητεία 7 ετών).</a:t>
            </a:r>
          </a:p>
          <a:p>
            <a:r>
              <a:rPr lang="el-GR" dirty="0"/>
              <a:t>6 Ιουλίου 1827: ΣΥΝΘΗΚΗ ΛΟΝΔΙΝΟΥ – Οι Δυνάμεις (Αγγλία, Ρωσία, Γαλλία) αποφασίζουν την ίδρυση αυτόνομου ελληνικού κράτους. </a:t>
            </a:r>
          </a:p>
          <a:p>
            <a:r>
              <a:rPr lang="el-GR" dirty="0"/>
              <a:t>8 Οκτωβρίου 1827: ΝΑΥΜΑΧΙΑ ΝΑΒΑΡΙΝΟΥ – οι στόλοι των δυνάμεων συντρίβουν τον </a:t>
            </a:r>
            <a:r>
              <a:rPr lang="el-GR" dirty="0" err="1"/>
              <a:t>τουρκο</a:t>
            </a:r>
            <a:r>
              <a:rPr lang="el-GR" dirty="0"/>
              <a:t>-αιγυπτιακό στόλο. </a:t>
            </a:r>
          </a:p>
          <a:p>
            <a:endParaRPr lang="el-GR" dirty="0"/>
          </a:p>
          <a:p>
            <a:r>
              <a:rPr lang="el-GR" dirty="0"/>
              <a:t>ΕΤΟΣ 1828</a:t>
            </a:r>
          </a:p>
          <a:p>
            <a:r>
              <a:rPr lang="el-GR" dirty="0"/>
              <a:t>1828: Άφιξη Ι. Καποδίστρια στο Ναύπλιο. </a:t>
            </a:r>
          </a:p>
          <a:p>
            <a:r>
              <a:rPr lang="el-GR" dirty="0"/>
              <a:t>1828-1829: ΡΩΣΣΟΤΟΥΡΚΙΚΟΣ ΠΟΛΕΜΟΣ</a:t>
            </a:r>
          </a:p>
          <a:p>
            <a:endParaRPr lang="el-GR" dirty="0"/>
          </a:p>
          <a:p>
            <a:r>
              <a:rPr lang="el-GR" dirty="0"/>
              <a:t>ΕΤΟΣ 1829 (ολοκλήρωση της Επανάστασης)</a:t>
            </a:r>
          </a:p>
          <a:p>
            <a:r>
              <a:rPr lang="el-GR" dirty="0"/>
              <a:t>12 Σεπτεμβρίου 1829: Η ΤΕΛΕΥΤΑΙΑ ΜΑΧΗ ΤΗΣ ΕΠΑΝΑΣΤΑΣΗΣ – Πέτρα Βοιωτίας/ επικεφαλής </a:t>
            </a:r>
            <a:r>
              <a:rPr lang="el-GR" dirty="0" err="1"/>
              <a:t>Δημ</a:t>
            </a:r>
            <a:r>
              <a:rPr lang="el-GR" dirty="0"/>
              <a:t>. Υψηλάντης. </a:t>
            </a:r>
          </a:p>
          <a:p>
            <a:r>
              <a:rPr lang="el-GR" dirty="0"/>
              <a:t>14 Σεπτεμβρίου 1829: ΣΥΝΘΗΚΗ ΑΝΔΡΙΑΝΟΥΠΟΛΗΣ – Ο σουλτάνος αναγκάζεται να αποδεχθεί τις αποφάσεις των Δυνάμεων για την Ελλάδα. 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4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F2B31-3510-DFE3-B9C2-C8B8AC47F95E}"/>
              </a:ext>
            </a:extLst>
          </p:cNvPr>
          <p:cNvSpPr txBox="1"/>
          <p:nvPr/>
        </p:nvSpPr>
        <p:spPr>
          <a:xfrm>
            <a:off x="779124" y="961041"/>
            <a:ext cx="5316876" cy="3563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ΧΡΟΝΟΛΟΓΙΟ ΓΕΓΟΝΟΤΩΝ (2)</a:t>
            </a:r>
          </a:p>
          <a:p>
            <a:endParaRPr lang="el-GR" dirty="0"/>
          </a:p>
          <a:p>
            <a:r>
              <a:rPr lang="el-GR" dirty="0"/>
              <a:t>ΕΤΟΣ 1830</a:t>
            </a:r>
          </a:p>
          <a:p>
            <a:r>
              <a:rPr lang="el-GR" dirty="0"/>
              <a:t>3 Φεβρουαρίου 1830: ΠΡΩΤΟΚΟΛΛΟ ΑΝΕΞΑΡΤΗΣΙΑΣ – Οι δυνάμεις αναγνωρίζουν την Ελλάδα ως κράτος κυρίαρχο και ανεξάρτητο (όρια: νότια της γραμμής που ορίζουν ο Αχελώος και ο Σπερχειός)</a:t>
            </a:r>
          </a:p>
          <a:p>
            <a:endParaRPr lang="el-G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ΕΤΟΣ 1831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Σεπτεμβρίου 1831 – Δολοφονία Ι. Καποδίστρια (αδελφοί Μαυρομιχάλη)</a:t>
            </a:r>
            <a:endParaRPr lang="el-GR" sz="18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2003B5-BBC6-0CC2-7C49-7565FE90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8" y="791110"/>
            <a:ext cx="5424756" cy="49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6DF63B3-DCEC-D858-F72E-709C0D098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21" y="1945740"/>
            <a:ext cx="7683500" cy="32131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AA4721-035D-4F09-E244-F71309A3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7" y="123290"/>
            <a:ext cx="5774075" cy="65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0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C7149-2474-B82B-9273-88A37F099B50}"/>
              </a:ext>
            </a:extLst>
          </p:cNvPr>
          <p:cNvSpPr txBox="1"/>
          <p:nvPr/>
        </p:nvSpPr>
        <p:spPr>
          <a:xfrm>
            <a:off x="359595" y="431515"/>
            <a:ext cx="6904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ΚΑΤΑΣΤΑΣΗ ΠΟΥ ΒΡΗΚΕ Ο Ι. ΚΑΠΟΔΙΣΤΡΙΑΣ </a:t>
            </a:r>
          </a:p>
          <a:p>
            <a:pPr algn="ctr"/>
            <a:r>
              <a:rPr lang="el-GR" b="1" dirty="0"/>
              <a:t>ΣΤΗΝ ΕΛΛΑΔΑ το έτος 1828</a:t>
            </a:r>
            <a:r>
              <a:rPr lang="el-GR" dirty="0"/>
              <a:t>: </a:t>
            </a:r>
          </a:p>
          <a:p>
            <a:endParaRPr lang="el-GR" dirty="0"/>
          </a:p>
          <a:p>
            <a:r>
              <a:rPr lang="el-GR" dirty="0"/>
              <a:t>- Η χώρα ερειπωμένη</a:t>
            </a:r>
          </a:p>
          <a:p>
            <a:r>
              <a:rPr lang="el-GR" dirty="0"/>
              <a:t>- Ο λαός εξαθλιωμένος</a:t>
            </a:r>
          </a:p>
          <a:p>
            <a:r>
              <a:rPr lang="el-GR" dirty="0"/>
              <a:t>- Ληστές και Πειρατές</a:t>
            </a:r>
          </a:p>
          <a:p>
            <a:r>
              <a:rPr lang="el-GR" dirty="0"/>
              <a:t>- Αιγυπτιακός Στόλος στη ΝΔ Πελοπόννησο</a:t>
            </a:r>
          </a:p>
          <a:p>
            <a:r>
              <a:rPr lang="el-GR" dirty="0"/>
              <a:t>- Τουρκικός Στρατός στη Στερεά Ελλάδα. </a:t>
            </a:r>
          </a:p>
          <a:p>
            <a:endParaRPr lang="el-GR" dirty="0"/>
          </a:p>
          <a:p>
            <a:r>
              <a:rPr lang="el-GR" dirty="0"/>
              <a:t>. 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48DF0A-069A-C18C-02C3-1A566A5B0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3" y="2897312"/>
            <a:ext cx="5620820" cy="376355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A4711E-7E75-667F-7090-0AFFE3884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18" y="308068"/>
            <a:ext cx="5620820" cy="3871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07B6C-49A5-9A78-F796-C209A43A92FF}"/>
              </a:ext>
            </a:extLst>
          </p:cNvPr>
          <p:cNvSpPr txBox="1"/>
          <p:nvPr/>
        </p:nvSpPr>
        <p:spPr>
          <a:xfrm>
            <a:off x="7170505" y="5065159"/>
            <a:ext cx="445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Για να αντιμετωπίσει τα προβλήματα ο Καποδίστριας αποφασίζει να συγκεντρώσει στα χέρια του όλες τις εξουσίες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3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B4F3B-E307-9B39-2DE3-CFA9E35562C9}"/>
              </a:ext>
            </a:extLst>
          </p:cNvPr>
          <p:cNvSpPr txBox="1"/>
          <p:nvPr/>
        </p:nvSpPr>
        <p:spPr>
          <a:xfrm>
            <a:off x="685799" y="148976"/>
            <a:ext cx="7102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ΠΟΛΙΤΕΥΜΑ ΚΑΙ ΔΙΟΙΚΗΣΗ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1828: Αναστολή πολιτικού συντάγματος </a:t>
            </a:r>
            <a:r>
              <a:rPr lang="el-GR" dirty="0" err="1"/>
              <a:t>Τροιζήνας</a:t>
            </a:r>
            <a:r>
              <a:rPr lang="el-GR" dirty="0"/>
              <a:t> (</a:t>
            </a:r>
            <a:r>
              <a:rPr lang="el-GR" i="1" dirty="0"/>
              <a:t>άνοιξη 1827 =αρχή διάκρισης εξουσιών και φιλελεύθερες ιδέες</a:t>
            </a:r>
            <a:r>
              <a:rPr lang="el-GR" dirty="0"/>
              <a:t>) – συγκέντρωση όλων των εξουσιών στα χέρια του Καποδίστρια.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Επικύρωση αποφάσεών του από Δ’ Εθνοσυνέλευση Άργους (καλοκαίρι 1829)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C535F0-D0B6-BEA1-E1CA-AA32F30F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31" y="1304818"/>
            <a:ext cx="3061698" cy="50754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295CB9A-0AA7-A1E3-A6C6-B6A1BA35C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5" y="2250041"/>
            <a:ext cx="6349429" cy="4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819A8-1192-4146-8029-1E0F876225DD}"/>
              </a:ext>
            </a:extLst>
          </p:cNvPr>
          <p:cNvSpPr txBox="1"/>
          <p:nvPr/>
        </p:nvSpPr>
        <p:spPr>
          <a:xfrm>
            <a:off x="4818580" y="573358"/>
            <a:ext cx="3143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pPr algn="ctr"/>
            <a:r>
              <a:rPr lang="el-GR" dirty="0"/>
              <a:t>ΕΝΟΠΛΕΣ ΔΥΝΑΜΕΙΣ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Συγκρότηση τακτικών ένοπλων δυνάμεων (στόχος: εκκαθάριση Στερεάς Ελλάδας </a:t>
            </a:r>
          </a:p>
          <a:p>
            <a:r>
              <a:rPr lang="el-GR" dirty="0"/>
              <a:t>      από τουρκικό στρατό και αντιμετώπιση ληστείας και πειρατείας)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Ίδρυση Λόχου </a:t>
            </a:r>
            <a:r>
              <a:rPr lang="el-GR" dirty="0" err="1"/>
              <a:t>Ευελπίδων</a:t>
            </a:r>
            <a:r>
              <a:rPr lang="el-G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Οργάνωση τακτικού πολεμικού ναυτικού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Καταπολέμηση πειρατείας (χάρη στη δράση του Ανδρέα Μιαούλη).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E952BFB-3969-6A43-D379-12EA03D7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5" y="657546"/>
            <a:ext cx="3411020" cy="481215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627D86F-C0F8-C78C-AB2A-94C74A18F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4" y="657546"/>
            <a:ext cx="4048018" cy="4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D3DB2-9EBE-145D-1596-676A28045BCD}"/>
              </a:ext>
            </a:extLst>
          </p:cNvPr>
          <p:cNvSpPr txBox="1"/>
          <p:nvPr/>
        </p:nvSpPr>
        <p:spPr>
          <a:xfrm>
            <a:off x="1127588" y="1120676"/>
            <a:ext cx="6097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ΟΙΚΟΝΟΜΙΑ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Σχηματισμός Κρατικού Ταμείου (από εισφορές Ελλήνων του εξωτερικού και Φιλελλήνων)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Ίδρυση Τράπεζας (</a:t>
            </a:r>
            <a:r>
              <a:rPr lang="el-GR" dirty="0" err="1"/>
              <a:t>Εϋνάρδος</a:t>
            </a:r>
            <a:r>
              <a:rPr lang="el-G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Κοπή νομίσματος (Φοίνικας)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Αυστηρή λιτότητα σε δημόσιες δαπάνες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Εκσυγχρονισμός γεωργίας (νέες καλλιέργειες, νέες μέθοδοι καλλιέργειας)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D5872A-51C8-5BA4-EF54-4319A0ABE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81" y="895029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A01C0-55CB-AC59-AF26-4816776BF3F2}"/>
              </a:ext>
            </a:extLst>
          </p:cNvPr>
          <p:cNvSpPr txBox="1"/>
          <p:nvPr/>
        </p:nvSpPr>
        <p:spPr>
          <a:xfrm>
            <a:off x="308223" y="102741"/>
            <a:ext cx="5473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ΕΚΠΑΙΔΕΥΣΗ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Ίδρυση Ορφανοτροφείου Αίγινας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3 αλληλοδιδακτικά σχολεία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3 ελληνικά σχολεία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Χειροτεχνεία (επαγγελματικές σχολές)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Πρότυπον</a:t>
            </a:r>
            <a:r>
              <a:rPr lang="el-GR" dirty="0"/>
              <a:t> Σχολείον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Κεντρικόν</a:t>
            </a:r>
            <a:r>
              <a:rPr lang="el-GR" dirty="0"/>
              <a:t> Σχολείον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Πρότυπον</a:t>
            </a:r>
            <a:r>
              <a:rPr lang="el-GR" dirty="0"/>
              <a:t> </a:t>
            </a:r>
            <a:r>
              <a:rPr lang="el-GR" dirty="0" err="1"/>
              <a:t>Αγροκήπιον</a:t>
            </a:r>
            <a:r>
              <a:rPr lang="el-GR" dirty="0"/>
              <a:t> (γεωργική σχολή)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3CFF65C-81E9-0FFA-DBB9-734882E0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2" y="236306"/>
            <a:ext cx="5473558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29CA4-E758-3F71-B580-396E9A765D93}"/>
              </a:ext>
            </a:extLst>
          </p:cNvPr>
          <p:cNvSpPr txBox="1"/>
          <p:nvPr/>
        </p:nvSpPr>
        <p:spPr>
          <a:xfrm>
            <a:off x="7469312" y="3668277"/>
            <a:ext cx="410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Γεωργική σχολή Τίρυνθας.</a:t>
            </a:r>
            <a:endParaRPr lang="en-US" sz="12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79E1BFB-BB75-018C-C428-24E5F319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2" y="2411065"/>
            <a:ext cx="5473557" cy="427404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5C35E93-2F53-EB07-B045-34747FC95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90" y="5337836"/>
            <a:ext cx="5317465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E85132-B8FB-589D-9ED8-A9A992A4DB5F}"/>
              </a:ext>
            </a:extLst>
          </p:cNvPr>
          <p:cNvSpPr txBox="1"/>
          <p:nvPr/>
        </p:nvSpPr>
        <p:spPr>
          <a:xfrm>
            <a:off x="1037690" y="616449"/>
            <a:ext cx="628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ΑΝΤΙΠΟΛΙΤΕΥΣΗ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Πρόκριτοι (τοπική εξουσία) π.χ. Πετρόμπεης  Μαυρομιχάλης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Πλούσιοι πλοιοκτήτες (π.χ. Γεώργιος Κουντουριώτης)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Φαναριώτες</a:t>
            </a:r>
            <a:r>
              <a:rPr lang="el-GR" dirty="0"/>
              <a:t> (π.χ. Αλέξανδρος Μαυροκορδάτος)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Φιλελεύθεροι διανοούμενοι (π.χ. Αδαμάντιος Κοραής)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Αγγλία, Γαλλία (τον θεωρούσαν όργανο της Ρωσίας).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638379-5071-227E-BE94-1F450B13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61" y="1407559"/>
            <a:ext cx="3876782" cy="50651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2BC844-FB9A-A934-5985-F8A2C28FD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0" y="2599361"/>
            <a:ext cx="3345951" cy="395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3ED32-8AA8-27CC-3A36-C5D6E710EF6D}"/>
              </a:ext>
            </a:extLst>
          </p:cNvPr>
          <p:cNvSpPr txBox="1"/>
          <p:nvPr/>
        </p:nvSpPr>
        <p:spPr>
          <a:xfrm>
            <a:off x="4428162" y="6185580"/>
            <a:ext cx="217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 Μαυροκορδάτος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4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6474B-24B7-A962-8912-CEEE3EFC8B9F}"/>
              </a:ext>
            </a:extLst>
          </p:cNvPr>
          <p:cNvSpPr txBox="1"/>
          <p:nvPr/>
        </p:nvSpPr>
        <p:spPr>
          <a:xfrm>
            <a:off x="922105" y="417549"/>
            <a:ext cx="106157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ΚΛΙΜΑΚΩΣΗ ΑΝΤΙΔΡΑΣΕΩΝ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1830 ξεσπούν διάφορες εξεγέρσεις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Α. Μιαούλης ανατινάζει δύο πολεμικά πλοία στον Πόρο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εφημερίδα «Απόλλων» της Ύδρας προπαγανδίζει τη δολοφονία του Κυβερνήτη.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Καποδίστριας φυλακίζει τον Πετρόμπεη Μαυρομιχάλη (πρόκριτο της Μάνης)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27-9-1831 δολοφονείται ο Καποδίστριας στο Ναύπλιο.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E10664D-428D-1F89-4D6F-1FF2B46A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74" y="2486345"/>
            <a:ext cx="6236199" cy="395410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0D225D-10EA-59B3-7565-65CCD1CC1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5" y="2876402"/>
            <a:ext cx="4544602" cy="31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8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493</Words>
  <Application>Microsoft Office PowerPoint</Application>
  <PresentationFormat>Ευρεία οθόνη</PresentationFormat>
  <Paragraphs>75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nana dountsi</dc:creator>
  <cp:lastModifiedBy>nana dountsi</cp:lastModifiedBy>
  <cp:revision>12</cp:revision>
  <dcterms:created xsi:type="dcterms:W3CDTF">2024-01-24T18:59:00Z</dcterms:created>
  <dcterms:modified xsi:type="dcterms:W3CDTF">2024-01-27T21:14:04Z</dcterms:modified>
</cp:coreProperties>
</file>