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99"/>
    <a:srgbClr val="D3B5D1"/>
    <a:srgbClr val="C39EC0"/>
    <a:srgbClr val="F87668"/>
    <a:srgbClr val="C84067"/>
    <a:srgbClr val="FF6699"/>
    <a:srgbClr val="C9A3C6"/>
    <a:srgbClr val="A563A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4910B-02E3-4C86-97AF-3CFF9563554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l-GR"/>
        </a:p>
      </dgm:t>
    </dgm:pt>
    <dgm:pt modelId="{BD34AAFC-A9D1-4300-9634-7B5D98367C77}">
      <dgm:prSet phldrT="[Κείμενο]"/>
      <dgm:spPr>
        <a:solidFill>
          <a:srgbClr val="A563A0"/>
        </a:solidFill>
        <a:effectLst>
          <a:glow rad="177800">
            <a:srgbClr val="A563A0">
              <a:alpha val="60000"/>
            </a:srgbClr>
          </a:glow>
        </a:effectLst>
      </dgm:spPr>
      <dgm:t>
        <a:bodyPr/>
        <a:lstStyle/>
        <a:p>
          <a:r>
            <a:rPr lang="el-GR" dirty="0"/>
            <a:t>Καθηγητής</a:t>
          </a:r>
        </a:p>
      </dgm:t>
    </dgm:pt>
    <dgm:pt modelId="{8E97DB75-A7A5-462D-A71F-BAFCC4C07377}" type="parTrans" cxnId="{F67A6F0F-D2B3-48BC-AD32-5F0E4A31F3B0}">
      <dgm:prSet/>
      <dgm:spPr/>
      <dgm:t>
        <a:bodyPr/>
        <a:lstStyle/>
        <a:p>
          <a:endParaRPr lang="el-GR"/>
        </a:p>
      </dgm:t>
    </dgm:pt>
    <dgm:pt modelId="{287364F4-D931-413D-A573-52D5E2E9D588}" type="sibTrans" cxnId="{F67A6F0F-D2B3-48BC-AD32-5F0E4A31F3B0}">
      <dgm:prSet/>
      <dgm:spPr/>
      <dgm:t>
        <a:bodyPr/>
        <a:lstStyle/>
        <a:p>
          <a:endParaRPr lang="el-GR"/>
        </a:p>
      </dgm:t>
    </dgm:pt>
    <dgm:pt modelId="{7A56F293-A44E-4681-B553-28F1D1345130}">
      <dgm:prSet phldrT="[Κείμενο]"/>
      <dgm:spPr>
        <a:solidFill>
          <a:srgbClr val="C39EC0"/>
        </a:solidFill>
      </dgm:spPr>
      <dgm:t>
        <a:bodyPr/>
        <a:lstStyle/>
        <a:p>
          <a:r>
            <a:rPr lang="el-GR" dirty="0"/>
            <a:t>Διδάσκει κάποιο όργανο ή κάποιο από τα θεωρητικά μαθήματα της μουσικής</a:t>
          </a:r>
        </a:p>
      </dgm:t>
    </dgm:pt>
    <dgm:pt modelId="{A33B73BA-E30C-42EC-BB53-D0EF1F538DAD}" type="parTrans" cxnId="{F5110258-56C6-4564-8120-57A93C935F77}">
      <dgm:prSet/>
      <dgm:spPr/>
      <dgm:t>
        <a:bodyPr/>
        <a:lstStyle/>
        <a:p>
          <a:endParaRPr lang="el-GR"/>
        </a:p>
      </dgm:t>
    </dgm:pt>
    <dgm:pt modelId="{50FE82DA-D746-434A-A6C8-C00798291F32}" type="sibTrans" cxnId="{F5110258-56C6-4564-8120-57A93C935F77}">
      <dgm:prSet/>
      <dgm:spPr/>
      <dgm:t>
        <a:bodyPr/>
        <a:lstStyle/>
        <a:p>
          <a:endParaRPr lang="el-GR"/>
        </a:p>
      </dgm:t>
    </dgm:pt>
    <dgm:pt modelId="{25AD90C7-A4F2-4E2B-A5A2-820197C6BFA2}">
      <dgm:prSet phldrT="[Κείμενο]"/>
      <dgm:spPr>
        <a:solidFill>
          <a:srgbClr val="C9A3C6">
            <a:alpha val="96863"/>
          </a:srgbClr>
        </a:solidFill>
      </dgm:spPr>
      <dgm:t>
        <a:bodyPr/>
        <a:lstStyle/>
        <a:p>
          <a:r>
            <a:rPr lang="el-GR" dirty="0"/>
            <a:t>Μπορεί να διδάσκει σε μουσικά σχολεία, σε φιλαρμονικές ή και σε ωδεία </a:t>
          </a:r>
        </a:p>
      </dgm:t>
    </dgm:pt>
    <dgm:pt modelId="{A0EF25A6-E053-4877-8BD2-AF4C98B46090}" type="parTrans" cxnId="{D7E315DE-740F-4F8E-AED9-F8DEE96CAC83}">
      <dgm:prSet/>
      <dgm:spPr/>
      <dgm:t>
        <a:bodyPr/>
        <a:lstStyle/>
        <a:p>
          <a:endParaRPr lang="el-GR"/>
        </a:p>
      </dgm:t>
    </dgm:pt>
    <dgm:pt modelId="{CD002445-8213-47EE-805D-6D16035F9F04}" type="sibTrans" cxnId="{D7E315DE-740F-4F8E-AED9-F8DEE96CAC83}">
      <dgm:prSet/>
      <dgm:spPr/>
      <dgm:t>
        <a:bodyPr/>
        <a:lstStyle/>
        <a:p>
          <a:endParaRPr lang="el-GR"/>
        </a:p>
      </dgm:t>
    </dgm:pt>
    <dgm:pt modelId="{A1736CDB-34FC-46CC-9F6F-A5ABC1FEAD7F}">
      <dgm:prSet phldrT="[Κείμενο]"/>
      <dgm:spPr>
        <a:solidFill>
          <a:schemeClr val="accent6">
            <a:lumMod val="60000"/>
            <a:lumOff val="40000"/>
          </a:schemeClr>
        </a:solidFill>
        <a:effectLst>
          <a:glow rad="228600">
            <a:schemeClr val="accent6">
              <a:satMod val="175000"/>
              <a:alpha val="40000"/>
            </a:schemeClr>
          </a:glow>
          <a:outerShdw blurRad="50800" dist="38100" dir="8100000" algn="tr" rotWithShape="0">
            <a:prstClr val="black">
              <a:alpha val="40000"/>
            </a:prstClr>
          </a:outerShdw>
        </a:effectLst>
      </dgm:spPr>
      <dgm:t>
        <a:bodyPr/>
        <a:lstStyle/>
        <a:p>
          <a:r>
            <a:rPr lang="el-GR" dirty="0"/>
            <a:t>Σολίστας</a:t>
          </a:r>
        </a:p>
      </dgm:t>
    </dgm:pt>
    <dgm:pt modelId="{C1C78A23-5BFA-4C7B-9E7E-F27342ACF698}" type="parTrans" cxnId="{AEC0B5AC-5628-40F8-833B-B3D28E5347C0}">
      <dgm:prSet/>
      <dgm:spPr/>
      <dgm:t>
        <a:bodyPr/>
        <a:lstStyle/>
        <a:p>
          <a:endParaRPr lang="el-GR"/>
        </a:p>
      </dgm:t>
    </dgm:pt>
    <dgm:pt modelId="{5F4E249D-00A5-482C-979F-99CD30E1569B}" type="sibTrans" cxnId="{AEC0B5AC-5628-40F8-833B-B3D28E5347C0}">
      <dgm:prSet/>
      <dgm:spPr/>
      <dgm:t>
        <a:bodyPr/>
        <a:lstStyle/>
        <a:p>
          <a:endParaRPr lang="el-GR"/>
        </a:p>
      </dgm:t>
    </dgm:pt>
    <dgm:pt modelId="{6F470127-6242-4CD5-9064-174DFD1F230B}">
      <dgm:prSet phldrT="[Κείμενο]"/>
      <dgm:spPr>
        <a:solidFill>
          <a:schemeClr val="accent6">
            <a:lumMod val="40000"/>
            <a:lumOff val="60000"/>
            <a:alpha val="90000"/>
          </a:schemeClr>
        </a:solidFill>
      </dgm:spPr>
      <dgm:t>
        <a:bodyPr/>
        <a:lstStyle/>
        <a:p>
          <a:r>
            <a:rPr lang="el-GR" dirty="0"/>
            <a:t>Συνήθως</a:t>
          </a:r>
          <a:r>
            <a:rPr lang="el-GR" baseline="0" dirty="0"/>
            <a:t> παίζει σε συναυλίες</a:t>
          </a:r>
          <a:endParaRPr lang="el-GR" dirty="0"/>
        </a:p>
      </dgm:t>
    </dgm:pt>
    <dgm:pt modelId="{28108DB8-5630-4022-A912-6C04426B4B5B}" type="parTrans" cxnId="{51DB7A04-E5B8-4B52-A699-7EEF18315749}">
      <dgm:prSet/>
      <dgm:spPr/>
      <dgm:t>
        <a:bodyPr/>
        <a:lstStyle/>
        <a:p>
          <a:endParaRPr lang="el-GR"/>
        </a:p>
      </dgm:t>
    </dgm:pt>
    <dgm:pt modelId="{3343CA35-9EFD-4E18-A9D1-9295742FB4A1}" type="sibTrans" cxnId="{51DB7A04-E5B8-4B52-A699-7EEF18315749}">
      <dgm:prSet/>
      <dgm:spPr/>
      <dgm:t>
        <a:bodyPr/>
        <a:lstStyle/>
        <a:p>
          <a:endParaRPr lang="el-GR"/>
        </a:p>
      </dgm:t>
    </dgm:pt>
    <dgm:pt modelId="{C7B079A1-F0A0-4EEA-95E2-9D1A875905EC}">
      <dgm:prSet phldrT="[Κείμενο]"/>
      <dgm:spPr>
        <a:solidFill>
          <a:schemeClr val="accent6">
            <a:lumMod val="40000"/>
            <a:lumOff val="60000"/>
            <a:alpha val="90000"/>
          </a:schemeClr>
        </a:solidFill>
      </dgm:spPr>
      <dgm:t>
        <a:bodyPr/>
        <a:lstStyle/>
        <a:p>
          <a:r>
            <a:rPr lang="el-GR" dirty="0"/>
            <a:t>Ασχολείται περισσότερο με την καριέρα του και με το όνομα που θα βγάλει στον κόσμο</a:t>
          </a:r>
        </a:p>
      </dgm:t>
    </dgm:pt>
    <dgm:pt modelId="{9F172B62-9251-4044-95DC-5AF4C820038E}" type="parTrans" cxnId="{90D91BCE-0825-4C2C-A056-EA16B5C48260}">
      <dgm:prSet/>
      <dgm:spPr/>
      <dgm:t>
        <a:bodyPr/>
        <a:lstStyle/>
        <a:p>
          <a:endParaRPr lang="el-GR"/>
        </a:p>
      </dgm:t>
    </dgm:pt>
    <dgm:pt modelId="{CA5D5B11-745D-4689-BD98-E5A2384645A8}" type="sibTrans" cxnId="{90D91BCE-0825-4C2C-A056-EA16B5C48260}">
      <dgm:prSet/>
      <dgm:spPr/>
      <dgm:t>
        <a:bodyPr/>
        <a:lstStyle/>
        <a:p>
          <a:endParaRPr lang="el-GR"/>
        </a:p>
      </dgm:t>
    </dgm:pt>
    <dgm:pt modelId="{6598E779-809C-4979-9ED8-C6536C1E6F1C}" type="pres">
      <dgm:prSet presAssocID="{E4A4910B-02E3-4C86-97AF-3CFF9563554F}" presName="diagram" presStyleCnt="0">
        <dgm:presLayoutVars>
          <dgm:chPref val="1"/>
          <dgm:dir/>
          <dgm:animOne val="branch"/>
          <dgm:animLvl val="lvl"/>
          <dgm:resizeHandles/>
        </dgm:presLayoutVars>
      </dgm:prSet>
      <dgm:spPr/>
    </dgm:pt>
    <dgm:pt modelId="{99B30CCE-1360-4ED8-8495-D707EF6BE40E}" type="pres">
      <dgm:prSet presAssocID="{BD34AAFC-A9D1-4300-9634-7B5D98367C77}" presName="root" presStyleCnt="0"/>
      <dgm:spPr/>
    </dgm:pt>
    <dgm:pt modelId="{B859C8A4-2CCE-4B4D-953B-8048CCF813CC}" type="pres">
      <dgm:prSet presAssocID="{BD34AAFC-A9D1-4300-9634-7B5D98367C77}" presName="rootComposite" presStyleCnt="0"/>
      <dgm:spPr/>
    </dgm:pt>
    <dgm:pt modelId="{2965C97A-DF16-408B-95DC-515D98E5221B}" type="pres">
      <dgm:prSet presAssocID="{BD34AAFC-A9D1-4300-9634-7B5D98367C77}" presName="rootText" presStyleLbl="node1" presStyleIdx="0" presStyleCnt="2" custScaleX="203923" custLinFactNeighborX="-39461" custLinFactNeighborY="-2230"/>
      <dgm:spPr/>
    </dgm:pt>
    <dgm:pt modelId="{8904BBCF-489B-4377-93FC-0FB4CDA683F9}" type="pres">
      <dgm:prSet presAssocID="{BD34AAFC-A9D1-4300-9634-7B5D98367C77}" presName="rootConnector" presStyleLbl="node1" presStyleIdx="0" presStyleCnt="2"/>
      <dgm:spPr/>
    </dgm:pt>
    <dgm:pt modelId="{8D89635C-C360-47EC-AA34-568483FE3A09}" type="pres">
      <dgm:prSet presAssocID="{BD34AAFC-A9D1-4300-9634-7B5D98367C77}" presName="childShape" presStyleCnt="0"/>
      <dgm:spPr/>
    </dgm:pt>
    <dgm:pt modelId="{ADDF3F48-0608-474E-B73C-44EC812DD0C9}" type="pres">
      <dgm:prSet presAssocID="{A33B73BA-E30C-42EC-BB53-D0EF1F538DAD}" presName="Name13" presStyleLbl="parChTrans1D2" presStyleIdx="0" presStyleCnt="4"/>
      <dgm:spPr/>
    </dgm:pt>
    <dgm:pt modelId="{BA1D7A91-27EC-4182-98DA-7B26A109B785}" type="pres">
      <dgm:prSet presAssocID="{7A56F293-A44E-4681-B553-28F1D1345130}" presName="childText" presStyleLbl="bgAcc1" presStyleIdx="0" presStyleCnt="4" custScaleX="216554" custLinFactNeighborX="-4384" custLinFactNeighborY="6286">
        <dgm:presLayoutVars>
          <dgm:bulletEnabled val="1"/>
        </dgm:presLayoutVars>
      </dgm:prSet>
      <dgm:spPr/>
    </dgm:pt>
    <dgm:pt modelId="{6D95BE19-23A5-4B21-B015-B0C20CB6E03C}" type="pres">
      <dgm:prSet presAssocID="{A0EF25A6-E053-4877-8BD2-AF4C98B46090}" presName="Name13" presStyleLbl="parChTrans1D2" presStyleIdx="1" presStyleCnt="4"/>
      <dgm:spPr/>
    </dgm:pt>
    <dgm:pt modelId="{30451723-5E56-4609-B050-506F2F82FBA2}" type="pres">
      <dgm:prSet presAssocID="{25AD90C7-A4F2-4E2B-A5A2-820197C6BFA2}" presName="childText" presStyleLbl="bgAcc1" presStyleIdx="1" presStyleCnt="4" custScaleX="218913" custScaleY="108176" custLinFactNeighborX="-7387" custLinFactNeighborY="-6843">
        <dgm:presLayoutVars>
          <dgm:bulletEnabled val="1"/>
        </dgm:presLayoutVars>
      </dgm:prSet>
      <dgm:spPr/>
    </dgm:pt>
    <dgm:pt modelId="{19CAC29B-A548-4265-8C2B-5B68600F6994}" type="pres">
      <dgm:prSet presAssocID="{A1736CDB-34FC-46CC-9F6F-A5ABC1FEAD7F}" presName="root" presStyleCnt="0"/>
      <dgm:spPr/>
    </dgm:pt>
    <dgm:pt modelId="{2F8A5857-C806-47F2-A5E1-3C6AD05D8EF3}" type="pres">
      <dgm:prSet presAssocID="{A1736CDB-34FC-46CC-9F6F-A5ABC1FEAD7F}" presName="rootComposite" presStyleCnt="0"/>
      <dgm:spPr/>
    </dgm:pt>
    <dgm:pt modelId="{4ECC8B0D-49C5-4ACF-AE3C-332B948B7EA2}" type="pres">
      <dgm:prSet presAssocID="{A1736CDB-34FC-46CC-9F6F-A5ABC1FEAD7F}" presName="rootText" presStyleLbl="node1" presStyleIdx="1" presStyleCnt="2" custScaleX="208383" custLinFactNeighborX="150" custLinFactNeighborY="-1191"/>
      <dgm:spPr/>
    </dgm:pt>
    <dgm:pt modelId="{FCAD9A8B-8B15-4F30-8F23-62FB66BA9531}" type="pres">
      <dgm:prSet presAssocID="{A1736CDB-34FC-46CC-9F6F-A5ABC1FEAD7F}" presName="rootConnector" presStyleLbl="node1" presStyleIdx="1" presStyleCnt="2"/>
      <dgm:spPr/>
    </dgm:pt>
    <dgm:pt modelId="{440DB837-C306-4645-A5E3-751814534D35}" type="pres">
      <dgm:prSet presAssocID="{A1736CDB-34FC-46CC-9F6F-A5ABC1FEAD7F}" presName="childShape" presStyleCnt="0"/>
      <dgm:spPr/>
    </dgm:pt>
    <dgm:pt modelId="{A75DC1CF-C15C-47D8-88CD-DF9EC6211B92}" type="pres">
      <dgm:prSet presAssocID="{28108DB8-5630-4022-A912-6C04426B4B5B}" presName="Name13" presStyleLbl="parChTrans1D2" presStyleIdx="2" presStyleCnt="4"/>
      <dgm:spPr/>
    </dgm:pt>
    <dgm:pt modelId="{CDFAF90C-D680-4D42-9B23-B983832B6F6D}" type="pres">
      <dgm:prSet presAssocID="{6F470127-6242-4CD5-9064-174DFD1F230B}" presName="childText" presStyleLbl="bgAcc1" presStyleIdx="2" presStyleCnt="4" custScaleX="190294" custLinFactNeighborX="-4065" custLinFactNeighborY="6456">
        <dgm:presLayoutVars>
          <dgm:bulletEnabled val="1"/>
        </dgm:presLayoutVars>
      </dgm:prSet>
      <dgm:spPr/>
    </dgm:pt>
    <dgm:pt modelId="{2803E848-56A0-405A-96C4-845A50B60D0D}" type="pres">
      <dgm:prSet presAssocID="{9F172B62-9251-4044-95DC-5AF4C820038E}" presName="Name13" presStyleLbl="parChTrans1D2" presStyleIdx="3" presStyleCnt="4"/>
      <dgm:spPr/>
    </dgm:pt>
    <dgm:pt modelId="{9FC6F876-2A24-43D3-B25A-764FC8DAD716}" type="pres">
      <dgm:prSet presAssocID="{C7B079A1-F0A0-4EEA-95E2-9D1A875905EC}" presName="childText" presStyleLbl="bgAcc1" presStyleIdx="3" presStyleCnt="4" custScaleX="187405" custLinFactNeighborX="-2617" custLinFactNeighborY="-3459">
        <dgm:presLayoutVars>
          <dgm:bulletEnabled val="1"/>
        </dgm:presLayoutVars>
      </dgm:prSet>
      <dgm:spPr/>
    </dgm:pt>
  </dgm:ptLst>
  <dgm:cxnLst>
    <dgm:cxn modelId="{51DB7A04-E5B8-4B52-A699-7EEF18315749}" srcId="{A1736CDB-34FC-46CC-9F6F-A5ABC1FEAD7F}" destId="{6F470127-6242-4CD5-9064-174DFD1F230B}" srcOrd="0" destOrd="0" parTransId="{28108DB8-5630-4022-A912-6C04426B4B5B}" sibTransId="{3343CA35-9EFD-4E18-A9D1-9295742FB4A1}"/>
    <dgm:cxn modelId="{F67A6F0F-D2B3-48BC-AD32-5F0E4A31F3B0}" srcId="{E4A4910B-02E3-4C86-97AF-3CFF9563554F}" destId="{BD34AAFC-A9D1-4300-9634-7B5D98367C77}" srcOrd="0" destOrd="0" parTransId="{8E97DB75-A7A5-462D-A71F-BAFCC4C07377}" sibTransId="{287364F4-D931-413D-A573-52D5E2E9D588}"/>
    <dgm:cxn modelId="{FEDACA17-3509-4F41-822F-2E99C4E1AF02}" type="presOf" srcId="{C7B079A1-F0A0-4EEA-95E2-9D1A875905EC}" destId="{9FC6F876-2A24-43D3-B25A-764FC8DAD716}" srcOrd="0" destOrd="0" presId="urn:microsoft.com/office/officeart/2005/8/layout/hierarchy3"/>
    <dgm:cxn modelId="{13AD5F21-4C1F-4A41-9847-F6C4F23631D9}" type="presOf" srcId="{A33B73BA-E30C-42EC-BB53-D0EF1F538DAD}" destId="{ADDF3F48-0608-474E-B73C-44EC812DD0C9}" srcOrd="0" destOrd="0" presId="urn:microsoft.com/office/officeart/2005/8/layout/hierarchy3"/>
    <dgm:cxn modelId="{12E4ED31-C4F3-4E33-8AAC-4F5DA35C49BD}" type="presOf" srcId="{9F172B62-9251-4044-95DC-5AF4C820038E}" destId="{2803E848-56A0-405A-96C4-845A50B60D0D}" srcOrd="0" destOrd="0" presId="urn:microsoft.com/office/officeart/2005/8/layout/hierarchy3"/>
    <dgm:cxn modelId="{8E03433D-3E44-4E49-9424-40246E3DBA7E}" type="presOf" srcId="{BD34AAFC-A9D1-4300-9634-7B5D98367C77}" destId="{8904BBCF-489B-4377-93FC-0FB4CDA683F9}" srcOrd="1" destOrd="0" presId="urn:microsoft.com/office/officeart/2005/8/layout/hierarchy3"/>
    <dgm:cxn modelId="{27BB5064-F303-4AE9-90C3-5285ED3A276C}" type="presOf" srcId="{6F470127-6242-4CD5-9064-174DFD1F230B}" destId="{CDFAF90C-D680-4D42-9B23-B983832B6F6D}" srcOrd="0" destOrd="0" presId="urn:microsoft.com/office/officeart/2005/8/layout/hierarchy3"/>
    <dgm:cxn modelId="{1B87BB65-07B1-4098-8B5A-F08F092A5E4E}" type="presOf" srcId="{A1736CDB-34FC-46CC-9F6F-A5ABC1FEAD7F}" destId="{FCAD9A8B-8B15-4F30-8F23-62FB66BA9531}" srcOrd="1" destOrd="0" presId="urn:microsoft.com/office/officeart/2005/8/layout/hierarchy3"/>
    <dgm:cxn modelId="{9B0E5556-0431-4645-AAB8-B1376B2C76C1}" type="presOf" srcId="{A1736CDB-34FC-46CC-9F6F-A5ABC1FEAD7F}" destId="{4ECC8B0D-49C5-4ACF-AE3C-332B948B7EA2}" srcOrd="0" destOrd="0" presId="urn:microsoft.com/office/officeart/2005/8/layout/hierarchy3"/>
    <dgm:cxn modelId="{D5FC7656-0E12-4E67-A6D2-5E75E7AA259A}" type="presOf" srcId="{A0EF25A6-E053-4877-8BD2-AF4C98B46090}" destId="{6D95BE19-23A5-4B21-B015-B0C20CB6E03C}" srcOrd="0" destOrd="0" presId="urn:microsoft.com/office/officeart/2005/8/layout/hierarchy3"/>
    <dgm:cxn modelId="{F5110258-56C6-4564-8120-57A93C935F77}" srcId="{BD34AAFC-A9D1-4300-9634-7B5D98367C77}" destId="{7A56F293-A44E-4681-B553-28F1D1345130}" srcOrd="0" destOrd="0" parTransId="{A33B73BA-E30C-42EC-BB53-D0EF1F538DAD}" sibTransId="{50FE82DA-D746-434A-A6C8-C00798291F32}"/>
    <dgm:cxn modelId="{0DD61A7E-0FE3-4C51-9F3C-4A16D48F99B3}" type="presOf" srcId="{25AD90C7-A4F2-4E2B-A5A2-820197C6BFA2}" destId="{30451723-5E56-4609-B050-506F2F82FBA2}" srcOrd="0" destOrd="0" presId="urn:microsoft.com/office/officeart/2005/8/layout/hierarchy3"/>
    <dgm:cxn modelId="{FC371786-5E91-44C7-868C-2A6661FF76E0}" type="presOf" srcId="{28108DB8-5630-4022-A912-6C04426B4B5B}" destId="{A75DC1CF-C15C-47D8-88CD-DF9EC6211B92}" srcOrd="0" destOrd="0" presId="urn:microsoft.com/office/officeart/2005/8/layout/hierarchy3"/>
    <dgm:cxn modelId="{AEC0B5AC-5628-40F8-833B-B3D28E5347C0}" srcId="{E4A4910B-02E3-4C86-97AF-3CFF9563554F}" destId="{A1736CDB-34FC-46CC-9F6F-A5ABC1FEAD7F}" srcOrd="1" destOrd="0" parTransId="{C1C78A23-5BFA-4C7B-9E7E-F27342ACF698}" sibTransId="{5F4E249D-00A5-482C-979F-99CD30E1569B}"/>
    <dgm:cxn modelId="{CC69C7AF-23BC-4D93-AA85-C81D7D69A5F0}" type="presOf" srcId="{E4A4910B-02E3-4C86-97AF-3CFF9563554F}" destId="{6598E779-809C-4979-9ED8-C6536C1E6F1C}" srcOrd="0" destOrd="0" presId="urn:microsoft.com/office/officeart/2005/8/layout/hierarchy3"/>
    <dgm:cxn modelId="{101E0FBC-0040-4639-849D-58D292DBF757}" type="presOf" srcId="{7A56F293-A44E-4681-B553-28F1D1345130}" destId="{BA1D7A91-27EC-4182-98DA-7B26A109B785}" srcOrd="0" destOrd="0" presId="urn:microsoft.com/office/officeart/2005/8/layout/hierarchy3"/>
    <dgm:cxn modelId="{90D91BCE-0825-4C2C-A056-EA16B5C48260}" srcId="{A1736CDB-34FC-46CC-9F6F-A5ABC1FEAD7F}" destId="{C7B079A1-F0A0-4EEA-95E2-9D1A875905EC}" srcOrd="1" destOrd="0" parTransId="{9F172B62-9251-4044-95DC-5AF4C820038E}" sibTransId="{CA5D5B11-745D-4689-BD98-E5A2384645A8}"/>
    <dgm:cxn modelId="{F3DFA1D0-FB47-498D-8F47-D2BF3DC0B162}" type="presOf" srcId="{BD34AAFC-A9D1-4300-9634-7B5D98367C77}" destId="{2965C97A-DF16-408B-95DC-515D98E5221B}" srcOrd="0" destOrd="0" presId="urn:microsoft.com/office/officeart/2005/8/layout/hierarchy3"/>
    <dgm:cxn modelId="{D7E315DE-740F-4F8E-AED9-F8DEE96CAC83}" srcId="{BD34AAFC-A9D1-4300-9634-7B5D98367C77}" destId="{25AD90C7-A4F2-4E2B-A5A2-820197C6BFA2}" srcOrd="1" destOrd="0" parTransId="{A0EF25A6-E053-4877-8BD2-AF4C98B46090}" sibTransId="{CD002445-8213-47EE-805D-6D16035F9F04}"/>
    <dgm:cxn modelId="{5D159D7C-A0E9-4323-AD1E-5BB2B22FEB93}" type="presParOf" srcId="{6598E779-809C-4979-9ED8-C6536C1E6F1C}" destId="{99B30CCE-1360-4ED8-8495-D707EF6BE40E}" srcOrd="0" destOrd="0" presId="urn:microsoft.com/office/officeart/2005/8/layout/hierarchy3"/>
    <dgm:cxn modelId="{5D5B361A-5227-47F1-A9D3-F1FDE4FE59BE}" type="presParOf" srcId="{99B30CCE-1360-4ED8-8495-D707EF6BE40E}" destId="{B859C8A4-2CCE-4B4D-953B-8048CCF813CC}" srcOrd="0" destOrd="0" presId="urn:microsoft.com/office/officeart/2005/8/layout/hierarchy3"/>
    <dgm:cxn modelId="{EC3E3843-DC77-45FC-B89E-EDAE9B4268DE}" type="presParOf" srcId="{B859C8A4-2CCE-4B4D-953B-8048CCF813CC}" destId="{2965C97A-DF16-408B-95DC-515D98E5221B}" srcOrd="0" destOrd="0" presId="urn:microsoft.com/office/officeart/2005/8/layout/hierarchy3"/>
    <dgm:cxn modelId="{63E325BD-1C78-4E18-B0CE-9E560D731D18}" type="presParOf" srcId="{B859C8A4-2CCE-4B4D-953B-8048CCF813CC}" destId="{8904BBCF-489B-4377-93FC-0FB4CDA683F9}" srcOrd="1" destOrd="0" presId="urn:microsoft.com/office/officeart/2005/8/layout/hierarchy3"/>
    <dgm:cxn modelId="{2547E291-A5A1-4063-9B55-D43427499B95}" type="presParOf" srcId="{99B30CCE-1360-4ED8-8495-D707EF6BE40E}" destId="{8D89635C-C360-47EC-AA34-568483FE3A09}" srcOrd="1" destOrd="0" presId="urn:microsoft.com/office/officeart/2005/8/layout/hierarchy3"/>
    <dgm:cxn modelId="{4E95F416-45A1-4DE2-921B-970873AD578C}" type="presParOf" srcId="{8D89635C-C360-47EC-AA34-568483FE3A09}" destId="{ADDF3F48-0608-474E-B73C-44EC812DD0C9}" srcOrd="0" destOrd="0" presId="urn:microsoft.com/office/officeart/2005/8/layout/hierarchy3"/>
    <dgm:cxn modelId="{7543AC47-5274-494B-8181-5F0D0008F9B9}" type="presParOf" srcId="{8D89635C-C360-47EC-AA34-568483FE3A09}" destId="{BA1D7A91-27EC-4182-98DA-7B26A109B785}" srcOrd="1" destOrd="0" presId="urn:microsoft.com/office/officeart/2005/8/layout/hierarchy3"/>
    <dgm:cxn modelId="{739609CB-C6C0-468C-A80E-B5DDD8AB7F53}" type="presParOf" srcId="{8D89635C-C360-47EC-AA34-568483FE3A09}" destId="{6D95BE19-23A5-4B21-B015-B0C20CB6E03C}" srcOrd="2" destOrd="0" presId="urn:microsoft.com/office/officeart/2005/8/layout/hierarchy3"/>
    <dgm:cxn modelId="{A5DD9AA6-2BCA-4F44-BE98-8DEFDD5C7CF6}" type="presParOf" srcId="{8D89635C-C360-47EC-AA34-568483FE3A09}" destId="{30451723-5E56-4609-B050-506F2F82FBA2}" srcOrd="3" destOrd="0" presId="urn:microsoft.com/office/officeart/2005/8/layout/hierarchy3"/>
    <dgm:cxn modelId="{27D1D7C0-E59F-4957-9E36-57C91EEB8105}" type="presParOf" srcId="{6598E779-809C-4979-9ED8-C6536C1E6F1C}" destId="{19CAC29B-A548-4265-8C2B-5B68600F6994}" srcOrd="1" destOrd="0" presId="urn:microsoft.com/office/officeart/2005/8/layout/hierarchy3"/>
    <dgm:cxn modelId="{D8155CAD-F182-42F3-8041-CCFC5FFD77BB}" type="presParOf" srcId="{19CAC29B-A548-4265-8C2B-5B68600F6994}" destId="{2F8A5857-C806-47F2-A5E1-3C6AD05D8EF3}" srcOrd="0" destOrd="0" presId="urn:microsoft.com/office/officeart/2005/8/layout/hierarchy3"/>
    <dgm:cxn modelId="{9A3EDE05-DF29-4C89-B49B-9B6187769541}" type="presParOf" srcId="{2F8A5857-C806-47F2-A5E1-3C6AD05D8EF3}" destId="{4ECC8B0D-49C5-4ACF-AE3C-332B948B7EA2}" srcOrd="0" destOrd="0" presId="urn:microsoft.com/office/officeart/2005/8/layout/hierarchy3"/>
    <dgm:cxn modelId="{24CB6ACE-6832-4C2A-98D0-A1543BE3ED54}" type="presParOf" srcId="{2F8A5857-C806-47F2-A5E1-3C6AD05D8EF3}" destId="{FCAD9A8B-8B15-4F30-8F23-62FB66BA9531}" srcOrd="1" destOrd="0" presId="urn:microsoft.com/office/officeart/2005/8/layout/hierarchy3"/>
    <dgm:cxn modelId="{ABAFF2CB-8A62-4D7E-925C-C53A1DDB89D3}" type="presParOf" srcId="{19CAC29B-A548-4265-8C2B-5B68600F6994}" destId="{440DB837-C306-4645-A5E3-751814534D35}" srcOrd="1" destOrd="0" presId="urn:microsoft.com/office/officeart/2005/8/layout/hierarchy3"/>
    <dgm:cxn modelId="{F1CA6D60-FB47-449C-84C7-9AE03BB550A7}" type="presParOf" srcId="{440DB837-C306-4645-A5E3-751814534D35}" destId="{A75DC1CF-C15C-47D8-88CD-DF9EC6211B92}" srcOrd="0" destOrd="0" presId="urn:microsoft.com/office/officeart/2005/8/layout/hierarchy3"/>
    <dgm:cxn modelId="{8CC1DABD-544D-4608-B9B7-034188E8ACC8}" type="presParOf" srcId="{440DB837-C306-4645-A5E3-751814534D35}" destId="{CDFAF90C-D680-4D42-9B23-B983832B6F6D}" srcOrd="1" destOrd="0" presId="urn:microsoft.com/office/officeart/2005/8/layout/hierarchy3"/>
    <dgm:cxn modelId="{0F94F9C5-E9DA-452E-AEC1-7138B9AC5106}" type="presParOf" srcId="{440DB837-C306-4645-A5E3-751814534D35}" destId="{2803E848-56A0-405A-96C4-845A50B60D0D}" srcOrd="2" destOrd="0" presId="urn:microsoft.com/office/officeart/2005/8/layout/hierarchy3"/>
    <dgm:cxn modelId="{DBE58808-FCC0-430C-AF8C-546192BA0120}" type="presParOf" srcId="{440DB837-C306-4645-A5E3-751814534D35}" destId="{9FC6F876-2A24-43D3-B25A-764FC8DAD71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B3964-4C8F-4D4E-ACD9-6265D95AD243}" type="doc">
      <dgm:prSet loTypeId="urn:microsoft.com/office/officeart/2008/layout/PictureAccentList" loCatId="list" qsTypeId="urn:microsoft.com/office/officeart/2005/8/quickstyle/simple1" qsCatId="simple" csTypeId="urn:microsoft.com/office/officeart/2005/8/colors/accent1_2" csCatId="accent1" phldr="1"/>
      <dgm:spPr/>
    </dgm:pt>
    <dgm:pt modelId="{E0A41DFB-1EDA-4582-9396-C1B7CD6BF24D}">
      <dgm:prSet phldrT="[Κείμενο]" custT="1"/>
      <dgm:spPr>
        <a:solidFill>
          <a:srgbClr val="F87668"/>
        </a:solidFill>
        <a:effectLst>
          <a:outerShdw blurRad="50800" dist="38100" dir="5400000" sx="102000" sy="102000" algn="t" rotWithShape="0">
            <a:prstClr val="black">
              <a:alpha val="40000"/>
            </a:prstClr>
          </a:outerShdw>
        </a:effectLst>
      </dgm:spPr>
      <dgm:t>
        <a:bodyPr/>
        <a:lstStyle/>
        <a:p>
          <a:r>
            <a:rPr lang="el-GR" sz="2400" dirty="0"/>
            <a:t>Ανταποκρίνεται γρήγορα στην έξαρση της βίας στις πόλεις</a:t>
          </a:r>
        </a:p>
      </dgm:t>
    </dgm:pt>
    <dgm:pt modelId="{3E812666-EBB0-41B1-B20F-2DF3A355B3E8}" type="parTrans" cxnId="{9E1C78E5-1633-4D67-BAA5-55AEE3051CD2}">
      <dgm:prSet/>
      <dgm:spPr/>
      <dgm:t>
        <a:bodyPr/>
        <a:lstStyle/>
        <a:p>
          <a:endParaRPr lang="el-GR"/>
        </a:p>
      </dgm:t>
    </dgm:pt>
    <dgm:pt modelId="{9FF9F9A1-58BF-424E-B515-40F9C8D0948D}" type="sibTrans" cxnId="{9E1C78E5-1633-4D67-BAA5-55AEE3051CD2}">
      <dgm:prSet/>
      <dgm:spPr/>
      <dgm:t>
        <a:bodyPr/>
        <a:lstStyle/>
        <a:p>
          <a:endParaRPr lang="el-GR"/>
        </a:p>
      </dgm:t>
    </dgm:pt>
    <dgm:pt modelId="{343A9155-98E7-4BFA-902A-8AE9DB0B655A}">
      <dgm:prSet phldrT="[Κείμενο]"/>
      <dgm:spPr>
        <a:solidFill>
          <a:schemeClr val="accent4">
            <a:lumMod val="60000"/>
            <a:lumOff val="40000"/>
          </a:schemeClr>
        </a:solidFill>
        <a:effectLst>
          <a:outerShdw blurRad="50800" dist="50800" dir="5400000" sx="106000" sy="106000" algn="ctr" rotWithShape="0">
            <a:schemeClr val="accent4">
              <a:lumMod val="60000"/>
              <a:lumOff val="40000"/>
              <a:alpha val="70000"/>
            </a:schemeClr>
          </a:outerShdw>
        </a:effectLst>
      </dgm:spPr>
      <dgm:t>
        <a:bodyPr/>
        <a:lstStyle/>
        <a:p>
          <a:r>
            <a:rPr lang="el-GR" dirty="0">
              <a:solidFill>
                <a:schemeClr val="tx1">
                  <a:lumMod val="75000"/>
                  <a:lumOff val="25000"/>
                </a:schemeClr>
              </a:solidFill>
              <a:latin typeface="Bahnschrift SemiBold" panose="020B0502040204020203" pitchFamily="34" charset="0"/>
            </a:rPr>
            <a:t>Τι κάνει αυτή η ομάδα:</a:t>
          </a:r>
        </a:p>
      </dgm:t>
    </dgm:pt>
    <dgm:pt modelId="{93C74C05-A991-4898-A2E4-757F191121F6}" type="parTrans" cxnId="{7E503200-E0D0-4A65-AD6F-32686B37DD1E}">
      <dgm:prSet/>
      <dgm:spPr/>
      <dgm:t>
        <a:bodyPr/>
        <a:lstStyle/>
        <a:p>
          <a:endParaRPr lang="el-GR"/>
        </a:p>
      </dgm:t>
    </dgm:pt>
    <dgm:pt modelId="{CEB09E58-F1BA-4D23-84AC-E31DA4626A7D}" type="sibTrans" cxnId="{7E503200-E0D0-4A65-AD6F-32686B37DD1E}">
      <dgm:prSet/>
      <dgm:spPr/>
      <dgm:t>
        <a:bodyPr/>
        <a:lstStyle/>
        <a:p>
          <a:endParaRPr lang="el-GR"/>
        </a:p>
      </dgm:t>
    </dgm:pt>
    <dgm:pt modelId="{1CCC66EF-4EF8-4507-9AC4-0F69C3F07BF9}">
      <dgm:prSet phldrT="[Κείμενο]"/>
      <dgm:spPr>
        <a:solidFill>
          <a:srgbClr val="F87668"/>
        </a:solidFill>
        <a:effectLst>
          <a:outerShdw blurRad="50800" dist="38100" dir="5400000" sx="102000" sy="102000" algn="t" rotWithShape="0">
            <a:prstClr val="black">
              <a:alpha val="40000"/>
            </a:prstClr>
          </a:outerShdw>
        </a:effectLst>
      </dgm:spPr>
      <dgm:t>
        <a:bodyPr/>
        <a:lstStyle/>
        <a:p>
          <a:r>
            <a:rPr lang="el-GR" dirty="0"/>
            <a:t>Ειδικεύεται στην </a:t>
          </a:r>
          <a:r>
            <a:rPr lang="el-GR" b="0" i="0" dirty="0"/>
            <a:t>πρόληψη και την καταστολή βίαιων και εγκληματικών ενεργειών, όπως είναι οι ληστείες, οι βιασμοί, οι συμπλοκές και οι ανθρωποκτονίες.</a:t>
          </a:r>
          <a:endParaRPr lang="el-GR" dirty="0"/>
        </a:p>
      </dgm:t>
    </dgm:pt>
    <dgm:pt modelId="{CBDAE497-2CA6-4263-B469-B3BCBD31E1BC}" type="parTrans" cxnId="{79B018BE-3EC4-40AC-B405-45E40A83D04F}">
      <dgm:prSet/>
      <dgm:spPr/>
      <dgm:t>
        <a:bodyPr/>
        <a:lstStyle/>
        <a:p>
          <a:endParaRPr lang="el-GR"/>
        </a:p>
      </dgm:t>
    </dgm:pt>
    <dgm:pt modelId="{62F8047F-E3EC-4318-96F0-4DCF4753D692}" type="sibTrans" cxnId="{79B018BE-3EC4-40AC-B405-45E40A83D04F}">
      <dgm:prSet/>
      <dgm:spPr/>
      <dgm:t>
        <a:bodyPr/>
        <a:lstStyle/>
        <a:p>
          <a:endParaRPr lang="el-GR"/>
        </a:p>
      </dgm:t>
    </dgm:pt>
    <dgm:pt modelId="{94226A70-B680-4403-A7FE-5DBB41DF20EC}" type="pres">
      <dgm:prSet presAssocID="{BABB3964-4C8F-4D4E-ACD9-6265D95AD243}" presName="layout" presStyleCnt="0">
        <dgm:presLayoutVars>
          <dgm:chMax/>
          <dgm:chPref/>
          <dgm:dir/>
          <dgm:animOne val="branch"/>
          <dgm:animLvl val="lvl"/>
          <dgm:resizeHandles/>
        </dgm:presLayoutVars>
      </dgm:prSet>
      <dgm:spPr/>
    </dgm:pt>
    <dgm:pt modelId="{21707A0E-54F6-495C-A0BA-B31E374AAB12}" type="pres">
      <dgm:prSet presAssocID="{E0A41DFB-1EDA-4582-9396-C1B7CD6BF24D}" presName="root" presStyleCnt="0">
        <dgm:presLayoutVars>
          <dgm:chMax/>
          <dgm:chPref val="4"/>
        </dgm:presLayoutVars>
      </dgm:prSet>
      <dgm:spPr/>
    </dgm:pt>
    <dgm:pt modelId="{CAFE8403-4B57-4140-B678-9D10AAC37F77}" type="pres">
      <dgm:prSet presAssocID="{E0A41DFB-1EDA-4582-9396-C1B7CD6BF24D}" presName="rootComposite" presStyleCnt="0">
        <dgm:presLayoutVars/>
      </dgm:prSet>
      <dgm:spPr/>
    </dgm:pt>
    <dgm:pt modelId="{D63575F4-59DD-49B1-8406-3A66BD59239C}" type="pres">
      <dgm:prSet presAssocID="{E0A41DFB-1EDA-4582-9396-C1B7CD6BF24D}" presName="rootText" presStyleLbl="node0" presStyleIdx="0" presStyleCnt="3" custScaleY="1177809" custLinFactNeighborX="-190" custLinFactNeighborY="95089">
        <dgm:presLayoutVars>
          <dgm:chMax/>
          <dgm:chPref val="4"/>
        </dgm:presLayoutVars>
      </dgm:prSet>
      <dgm:spPr/>
    </dgm:pt>
    <dgm:pt modelId="{C00133DF-B9A7-4BA0-B923-607104272A98}" type="pres">
      <dgm:prSet presAssocID="{E0A41DFB-1EDA-4582-9396-C1B7CD6BF24D}" presName="childShape" presStyleCnt="0">
        <dgm:presLayoutVars>
          <dgm:chMax val="0"/>
          <dgm:chPref val="0"/>
        </dgm:presLayoutVars>
      </dgm:prSet>
      <dgm:spPr/>
    </dgm:pt>
    <dgm:pt modelId="{22DD5397-9520-4F0C-A700-B45DDFA7907A}" type="pres">
      <dgm:prSet presAssocID="{343A9155-98E7-4BFA-902A-8AE9DB0B655A}" presName="root" presStyleCnt="0">
        <dgm:presLayoutVars>
          <dgm:chMax/>
          <dgm:chPref val="4"/>
        </dgm:presLayoutVars>
      </dgm:prSet>
      <dgm:spPr/>
    </dgm:pt>
    <dgm:pt modelId="{F1ABFC58-9C83-48D6-8241-D9A90B5F3AC6}" type="pres">
      <dgm:prSet presAssocID="{343A9155-98E7-4BFA-902A-8AE9DB0B655A}" presName="rootComposite" presStyleCnt="0">
        <dgm:presLayoutVars/>
      </dgm:prSet>
      <dgm:spPr/>
    </dgm:pt>
    <dgm:pt modelId="{A2317D45-547C-44A4-96B3-9A983C16FB5D}" type="pres">
      <dgm:prSet presAssocID="{343A9155-98E7-4BFA-902A-8AE9DB0B655A}" presName="rootText" presStyleLbl="node0" presStyleIdx="1" presStyleCnt="3" custScaleX="160290" custScaleY="245553" custLinFactY="-38813" custLinFactNeighborX="-4655" custLinFactNeighborY="-100000">
        <dgm:presLayoutVars>
          <dgm:chMax/>
          <dgm:chPref val="4"/>
        </dgm:presLayoutVars>
      </dgm:prSet>
      <dgm:spPr/>
    </dgm:pt>
    <dgm:pt modelId="{06EF417E-F52A-4086-8D35-95EAE32F8501}" type="pres">
      <dgm:prSet presAssocID="{343A9155-98E7-4BFA-902A-8AE9DB0B655A}" presName="childShape" presStyleCnt="0">
        <dgm:presLayoutVars>
          <dgm:chMax val="0"/>
          <dgm:chPref val="0"/>
        </dgm:presLayoutVars>
      </dgm:prSet>
      <dgm:spPr/>
    </dgm:pt>
    <dgm:pt modelId="{D099BF66-274E-4CD3-B0E1-FD3B5F8EC9A5}" type="pres">
      <dgm:prSet presAssocID="{1CCC66EF-4EF8-4507-9AC4-0F69C3F07BF9}" presName="root" presStyleCnt="0">
        <dgm:presLayoutVars>
          <dgm:chMax/>
          <dgm:chPref val="4"/>
        </dgm:presLayoutVars>
      </dgm:prSet>
      <dgm:spPr/>
    </dgm:pt>
    <dgm:pt modelId="{19D0EA57-8615-43FC-8271-045538B60338}" type="pres">
      <dgm:prSet presAssocID="{1CCC66EF-4EF8-4507-9AC4-0F69C3F07BF9}" presName="rootComposite" presStyleCnt="0">
        <dgm:presLayoutVars/>
      </dgm:prSet>
      <dgm:spPr/>
    </dgm:pt>
    <dgm:pt modelId="{ABB0D2C6-BB54-4FED-9151-9B32C035885C}" type="pres">
      <dgm:prSet presAssocID="{1CCC66EF-4EF8-4507-9AC4-0F69C3F07BF9}" presName="rootText" presStyleLbl="node0" presStyleIdx="2" presStyleCnt="3" custScaleY="1200303" custLinFactNeighborX="-6724" custLinFactNeighborY="72716">
        <dgm:presLayoutVars>
          <dgm:chMax/>
          <dgm:chPref val="4"/>
        </dgm:presLayoutVars>
      </dgm:prSet>
      <dgm:spPr/>
    </dgm:pt>
    <dgm:pt modelId="{19F7D747-B584-4D73-A35C-78BA8AB35109}" type="pres">
      <dgm:prSet presAssocID="{1CCC66EF-4EF8-4507-9AC4-0F69C3F07BF9}" presName="childShape" presStyleCnt="0">
        <dgm:presLayoutVars>
          <dgm:chMax val="0"/>
          <dgm:chPref val="0"/>
        </dgm:presLayoutVars>
      </dgm:prSet>
      <dgm:spPr/>
    </dgm:pt>
  </dgm:ptLst>
  <dgm:cxnLst>
    <dgm:cxn modelId="{7E503200-E0D0-4A65-AD6F-32686B37DD1E}" srcId="{BABB3964-4C8F-4D4E-ACD9-6265D95AD243}" destId="{343A9155-98E7-4BFA-902A-8AE9DB0B655A}" srcOrd="1" destOrd="0" parTransId="{93C74C05-A991-4898-A2E4-757F191121F6}" sibTransId="{CEB09E58-F1BA-4D23-84AC-E31DA4626A7D}"/>
    <dgm:cxn modelId="{83DE9826-5904-41CF-9933-2BC3222A50F5}" type="presOf" srcId="{343A9155-98E7-4BFA-902A-8AE9DB0B655A}" destId="{A2317D45-547C-44A4-96B3-9A983C16FB5D}" srcOrd="0" destOrd="0" presId="urn:microsoft.com/office/officeart/2008/layout/PictureAccentList"/>
    <dgm:cxn modelId="{4EB10E43-AC2F-4ABD-ACB1-3CB6FB0FD4AF}" type="presOf" srcId="{1CCC66EF-4EF8-4507-9AC4-0F69C3F07BF9}" destId="{ABB0D2C6-BB54-4FED-9151-9B32C035885C}" srcOrd="0" destOrd="0" presId="urn:microsoft.com/office/officeart/2008/layout/PictureAccentList"/>
    <dgm:cxn modelId="{79B018BE-3EC4-40AC-B405-45E40A83D04F}" srcId="{BABB3964-4C8F-4D4E-ACD9-6265D95AD243}" destId="{1CCC66EF-4EF8-4507-9AC4-0F69C3F07BF9}" srcOrd="2" destOrd="0" parTransId="{CBDAE497-2CA6-4263-B469-B3BCBD31E1BC}" sibTransId="{62F8047F-E3EC-4318-96F0-4DCF4753D692}"/>
    <dgm:cxn modelId="{F166E1DB-BF35-49A8-886E-5967251D8311}" type="presOf" srcId="{E0A41DFB-1EDA-4582-9396-C1B7CD6BF24D}" destId="{D63575F4-59DD-49B1-8406-3A66BD59239C}" srcOrd="0" destOrd="0" presId="urn:microsoft.com/office/officeart/2008/layout/PictureAccentList"/>
    <dgm:cxn modelId="{056710E5-18F4-4A5B-BB5F-D114F85C25E6}" type="presOf" srcId="{BABB3964-4C8F-4D4E-ACD9-6265D95AD243}" destId="{94226A70-B680-4403-A7FE-5DBB41DF20EC}" srcOrd="0" destOrd="0" presId="urn:microsoft.com/office/officeart/2008/layout/PictureAccentList"/>
    <dgm:cxn modelId="{9E1C78E5-1633-4D67-BAA5-55AEE3051CD2}" srcId="{BABB3964-4C8F-4D4E-ACD9-6265D95AD243}" destId="{E0A41DFB-1EDA-4582-9396-C1B7CD6BF24D}" srcOrd="0" destOrd="0" parTransId="{3E812666-EBB0-41B1-B20F-2DF3A355B3E8}" sibTransId="{9FF9F9A1-58BF-424E-B515-40F9C8D0948D}"/>
    <dgm:cxn modelId="{D6FF6E55-D991-4E1D-BA81-259A75103198}" type="presParOf" srcId="{94226A70-B680-4403-A7FE-5DBB41DF20EC}" destId="{21707A0E-54F6-495C-A0BA-B31E374AAB12}" srcOrd="0" destOrd="0" presId="urn:microsoft.com/office/officeart/2008/layout/PictureAccentList"/>
    <dgm:cxn modelId="{F6519F5B-6CFD-4AE6-8FC0-63B4D17E3482}" type="presParOf" srcId="{21707A0E-54F6-495C-A0BA-B31E374AAB12}" destId="{CAFE8403-4B57-4140-B678-9D10AAC37F77}" srcOrd="0" destOrd="0" presId="urn:microsoft.com/office/officeart/2008/layout/PictureAccentList"/>
    <dgm:cxn modelId="{39F71A83-38DE-4BC8-91C9-FF2C7355F269}" type="presParOf" srcId="{CAFE8403-4B57-4140-B678-9D10AAC37F77}" destId="{D63575F4-59DD-49B1-8406-3A66BD59239C}" srcOrd="0" destOrd="0" presId="urn:microsoft.com/office/officeart/2008/layout/PictureAccentList"/>
    <dgm:cxn modelId="{9BFA9FB6-32B0-4B70-B0DF-1BA2FA3D764E}" type="presParOf" srcId="{21707A0E-54F6-495C-A0BA-B31E374AAB12}" destId="{C00133DF-B9A7-4BA0-B923-607104272A98}" srcOrd="1" destOrd="0" presId="urn:microsoft.com/office/officeart/2008/layout/PictureAccentList"/>
    <dgm:cxn modelId="{858830F7-EAAC-4AF7-898F-BDA5EFC2B7A9}" type="presParOf" srcId="{94226A70-B680-4403-A7FE-5DBB41DF20EC}" destId="{22DD5397-9520-4F0C-A700-B45DDFA7907A}" srcOrd="1" destOrd="0" presId="urn:microsoft.com/office/officeart/2008/layout/PictureAccentList"/>
    <dgm:cxn modelId="{435F04FD-C4B8-4DCC-80DC-F19BAC6AFC81}" type="presParOf" srcId="{22DD5397-9520-4F0C-A700-B45DDFA7907A}" destId="{F1ABFC58-9C83-48D6-8241-D9A90B5F3AC6}" srcOrd="0" destOrd="0" presId="urn:microsoft.com/office/officeart/2008/layout/PictureAccentList"/>
    <dgm:cxn modelId="{ABE71145-D41B-41C3-8ECD-23B4F8CF2F68}" type="presParOf" srcId="{F1ABFC58-9C83-48D6-8241-D9A90B5F3AC6}" destId="{A2317D45-547C-44A4-96B3-9A983C16FB5D}" srcOrd="0" destOrd="0" presId="urn:microsoft.com/office/officeart/2008/layout/PictureAccentList"/>
    <dgm:cxn modelId="{5320CC41-58DE-4226-9E86-E715EF5AC8E9}" type="presParOf" srcId="{22DD5397-9520-4F0C-A700-B45DDFA7907A}" destId="{06EF417E-F52A-4086-8D35-95EAE32F8501}" srcOrd="1" destOrd="0" presId="urn:microsoft.com/office/officeart/2008/layout/PictureAccentList"/>
    <dgm:cxn modelId="{BD9BC2C4-C0A6-4A00-A082-B041B29726FA}" type="presParOf" srcId="{94226A70-B680-4403-A7FE-5DBB41DF20EC}" destId="{D099BF66-274E-4CD3-B0E1-FD3B5F8EC9A5}" srcOrd="2" destOrd="0" presId="urn:microsoft.com/office/officeart/2008/layout/PictureAccentList"/>
    <dgm:cxn modelId="{142BCE8E-25D2-4AD9-A3C5-C1ABF4C71109}" type="presParOf" srcId="{D099BF66-274E-4CD3-B0E1-FD3B5F8EC9A5}" destId="{19D0EA57-8615-43FC-8271-045538B60338}" srcOrd="0" destOrd="0" presId="urn:microsoft.com/office/officeart/2008/layout/PictureAccentList"/>
    <dgm:cxn modelId="{0E83F351-2838-4B1C-9E03-677C32A4417A}" type="presParOf" srcId="{19D0EA57-8615-43FC-8271-045538B60338}" destId="{ABB0D2C6-BB54-4FED-9151-9B32C035885C}" srcOrd="0" destOrd="0" presId="urn:microsoft.com/office/officeart/2008/layout/PictureAccentList"/>
    <dgm:cxn modelId="{99BB1F83-C939-431F-93A2-974F5A2A15A5}" type="presParOf" srcId="{D099BF66-274E-4CD3-B0E1-FD3B5F8EC9A5}" destId="{19F7D747-B584-4D73-A35C-78BA8AB35109}" srcOrd="1" destOrd="0" presId="urn:microsoft.com/office/officeart/2008/layout/PictureAccentList"/>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5C97A-DF16-408B-95DC-515D98E5221B}">
      <dsp:nvSpPr>
        <dsp:cNvPr id="0" name=""/>
        <dsp:cNvSpPr/>
      </dsp:nvSpPr>
      <dsp:spPr>
        <a:xfrm>
          <a:off x="0" y="0"/>
          <a:ext cx="4900226" cy="1201489"/>
        </a:xfrm>
        <a:prstGeom prst="roundRect">
          <a:avLst>
            <a:gd name="adj" fmla="val 10000"/>
          </a:avLst>
        </a:prstGeom>
        <a:solidFill>
          <a:srgbClr val="A563A0"/>
        </a:solidFill>
        <a:ln w="12700" cap="flat" cmpd="sng" algn="ctr">
          <a:solidFill>
            <a:schemeClr val="lt1">
              <a:hueOff val="0"/>
              <a:satOff val="0"/>
              <a:lumOff val="0"/>
              <a:alphaOff val="0"/>
            </a:schemeClr>
          </a:solidFill>
          <a:prstDash val="solid"/>
          <a:miter lim="800000"/>
        </a:ln>
        <a:effectLst>
          <a:glow rad="177800">
            <a:srgbClr val="A563A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l-GR" sz="6500" kern="1200" dirty="0"/>
            <a:t>Καθηγητής</a:t>
          </a:r>
        </a:p>
      </dsp:txBody>
      <dsp:txXfrm>
        <a:off x="35190" y="35190"/>
        <a:ext cx="4829846" cy="1131109"/>
      </dsp:txXfrm>
    </dsp:sp>
    <dsp:sp modelId="{ADDF3F48-0608-474E-B73C-44EC812DD0C9}">
      <dsp:nvSpPr>
        <dsp:cNvPr id="0" name=""/>
        <dsp:cNvSpPr/>
      </dsp:nvSpPr>
      <dsp:spPr>
        <a:xfrm>
          <a:off x="490022" y="1201489"/>
          <a:ext cx="409359" cy="1000588"/>
        </a:xfrm>
        <a:custGeom>
          <a:avLst/>
          <a:gdLst/>
          <a:ahLst/>
          <a:cxnLst/>
          <a:rect l="0" t="0" r="0" b="0"/>
          <a:pathLst>
            <a:path>
              <a:moveTo>
                <a:pt x="0" y="0"/>
              </a:moveTo>
              <a:lnTo>
                <a:pt x="0" y="1000588"/>
              </a:lnTo>
              <a:lnTo>
                <a:pt x="409359" y="1000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1D7A91-27EC-4182-98DA-7B26A109B785}">
      <dsp:nvSpPr>
        <dsp:cNvPr id="0" name=""/>
        <dsp:cNvSpPr/>
      </dsp:nvSpPr>
      <dsp:spPr>
        <a:xfrm>
          <a:off x="899382" y="1601333"/>
          <a:ext cx="4162997" cy="1201489"/>
        </a:xfrm>
        <a:prstGeom prst="roundRect">
          <a:avLst>
            <a:gd name="adj" fmla="val 10000"/>
          </a:avLst>
        </a:prstGeom>
        <a:solidFill>
          <a:srgbClr val="C39E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l-GR" sz="2100" kern="1200" dirty="0"/>
            <a:t>Διδάσκει κάποιο όργανο ή κάποιο από τα θεωρητικά μαθήματα της μουσικής</a:t>
          </a:r>
        </a:p>
      </dsp:txBody>
      <dsp:txXfrm>
        <a:off x="934572" y="1636523"/>
        <a:ext cx="4092617" cy="1131109"/>
      </dsp:txXfrm>
    </dsp:sp>
    <dsp:sp modelId="{6D95BE19-23A5-4B21-B015-B0C20CB6E03C}">
      <dsp:nvSpPr>
        <dsp:cNvPr id="0" name=""/>
        <dsp:cNvSpPr/>
      </dsp:nvSpPr>
      <dsp:spPr>
        <a:xfrm>
          <a:off x="490022" y="1201489"/>
          <a:ext cx="351630" cy="2393823"/>
        </a:xfrm>
        <a:custGeom>
          <a:avLst/>
          <a:gdLst/>
          <a:ahLst/>
          <a:cxnLst/>
          <a:rect l="0" t="0" r="0" b="0"/>
          <a:pathLst>
            <a:path>
              <a:moveTo>
                <a:pt x="0" y="0"/>
              </a:moveTo>
              <a:lnTo>
                <a:pt x="0" y="2393823"/>
              </a:lnTo>
              <a:lnTo>
                <a:pt x="351630" y="23938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51723-5E56-4609-B050-506F2F82FBA2}">
      <dsp:nvSpPr>
        <dsp:cNvPr id="0" name=""/>
        <dsp:cNvSpPr/>
      </dsp:nvSpPr>
      <dsp:spPr>
        <a:xfrm>
          <a:off x="841653" y="2945451"/>
          <a:ext cx="4208346" cy="1299723"/>
        </a:xfrm>
        <a:prstGeom prst="roundRect">
          <a:avLst>
            <a:gd name="adj" fmla="val 10000"/>
          </a:avLst>
        </a:prstGeom>
        <a:solidFill>
          <a:srgbClr val="C9A3C6">
            <a:alpha val="96863"/>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l-GR" sz="2100" kern="1200" dirty="0"/>
            <a:t>Μπορεί να διδάσκει σε μουσικά σχολεία, σε φιλαρμονικές ή και σε ωδεία </a:t>
          </a:r>
        </a:p>
      </dsp:txBody>
      <dsp:txXfrm>
        <a:off x="879721" y="2983519"/>
        <a:ext cx="4132210" cy="1223587"/>
      </dsp:txXfrm>
    </dsp:sp>
    <dsp:sp modelId="{4ECC8B0D-49C5-4ACF-AE3C-332B948B7EA2}">
      <dsp:nvSpPr>
        <dsp:cNvPr id="0" name=""/>
        <dsp:cNvSpPr/>
      </dsp:nvSpPr>
      <dsp:spPr>
        <a:xfrm>
          <a:off x="5508190" y="9635"/>
          <a:ext cx="5007399" cy="1201489"/>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l-GR" sz="6500" kern="1200" dirty="0"/>
            <a:t>Σολίστας</a:t>
          </a:r>
        </a:p>
      </dsp:txBody>
      <dsp:txXfrm>
        <a:off x="5543380" y="44825"/>
        <a:ext cx="4937019" cy="1131109"/>
      </dsp:txXfrm>
    </dsp:sp>
    <dsp:sp modelId="{A75DC1CF-C15C-47D8-88CD-DF9EC6211B92}">
      <dsp:nvSpPr>
        <dsp:cNvPr id="0" name=""/>
        <dsp:cNvSpPr/>
      </dsp:nvSpPr>
      <dsp:spPr>
        <a:xfrm>
          <a:off x="6008930" y="1211125"/>
          <a:ext cx="418990" cy="992994"/>
        </a:xfrm>
        <a:custGeom>
          <a:avLst/>
          <a:gdLst/>
          <a:ahLst/>
          <a:cxnLst/>
          <a:rect l="0" t="0" r="0" b="0"/>
          <a:pathLst>
            <a:path>
              <a:moveTo>
                <a:pt x="0" y="0"/>
              </a:moveTo>
              <a:lnTo>
                <a:pt x="0" y="992994"/>
              </a:lnTo>
              <a:lnTo>
                <a:pt x="418990" y="9929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AF90C-D680-4D42-9B23-B983832B6F6D}">
      <dsp:nvSpPr>
        <dsp:cNvPr id="0" name=""/>
        <dsp:cNvSpPr/>
      </dsp:nvSpPr>
      <dsp:spPr>
        <a:xfrm>
          <a:off x="6427920" y="1603375"/>
          <a:ext cx="3658179" cy="1201489"/>
        </a:xfrm>
        <a:prstGeom prst="roundRect">
          <a:avLst>
            <a:gd name="adj" fmla="val 10000"/>
          </a:avLst>
        </a:prstGeom>
        <a:solidFill>
          <a:schemeClr val="accent6">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l-GR" sz="2100" kern="1200" dirty="0"/>
            <a:t>Συνήθως</a:t>
          </a:r>
          <a:r>
            <a:rPr lang="el-GR" sz="2100" kern="1200" baseline="0" dirty="0"/>
            <a:t> παίζει σε συναυλίες</a:t>
          </a:r>
          <a:endParaRPr lang="el-GR" sz="2100" kern="1200" dirty="0"/>
        </a:p>
      </dsp:txBody>
      <dsp:txXfrm>
        <a:off x="6463110" y="1638565"/>
        <a:ext cx="3587799" cy="1131109"/>
      </dsp:txXfrm>
    </dsp:sp>
    <dsp:sp modelId="{2803E848-56A0-405A-96C4-845A50B60D0D}">
      <dsp:nvSpPr>
        <dsp:cNvPr id="0" name=""/>
        <dsp:cNvSpPr/>
      </dsp:nvSpPr>
      <dsp:spPr>
        <a:xfrm>
          <a:off x="6008930" y="1211125"/>
          <a:ext cx="446826" cy="2375729"/>
        </a:xfrm>
        <a:custGeom>
          <a:avLst/>
          <a:gdLst/>
          <a:ahLst/>
          <a:cxnLst/>
          <a:rect l="0" t="0" r="0" b="0"/>
          <a:pathLst>
            <a:path>
              <a:moveTo>
                <a:pt x="0" y="0"/>
              </a:moveTo>
              <a:lnTo>
                <a:pt x="0" y="2375729"/>
              </a:lnTo>
              <a:lnTo>
                <a:pt x="446826" y="23757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C6F876-2A24-43D3-B25A-764FC8DAD716}">
      <dsp:nvSpPr>
        <dsp:cNvPr id="0" name=""/>
        <dsp:cNvSpPr/>
      </dsp:nvSpPr>
      <dsp:spPr>
        <a:xfrm>
          <a:off x="6455757" y="2986109"/>
          <a:ext cx="3602642" cy="1201489"/>
        </a:xfrm>
        <a:prstGeom prst="roundRect">
          <a:avLst>
            <a:gd name="adj" fmla="val 10000"/>
          </a:avLst>
        </a:prstGeom>
        <a:solidFill>
          <a:schemeClr val="accent6">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l-GR" sz="2100" kern="1200" dirty="0"/>
            <a:t>Ασχολείται περισσότερο με την καριέρα του και με το όνομα που θα βγάλει στον κόσμο</a:t>
          </a:r>
        </a:p>
      </dsp:txBody>
      <dsp:txXfrm>
        <a:off x="6490947" y="3021299"/>
        <a:ext cx="3532262" cy="1131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575F4-59DD-49B1-8406-3A66BD59239C}">
      <dsp:nvSpPr>
        <dsp:cNvPr id="0" name=""/>
        <dsp:cNvSpPr/>
      </dsp:nvSpPr>
      <dsp:spPr>
        <a:xfrm>
          <a:off x="0" y="654605"/>
          <a:ext cx="2762398" cy="3008479"/>
        </a:xfrm>
        <a:prstGeom prst="roundRect">
          <a:avLst>
            <a:gd name="adj" fmla="val 10000"/>
          </a:avLst>
        </a:prstGeom>
        <a:solidFill>
          <a:srgbClr val="F87668"/>
        </a:solidFill>
        <a:ln w="12700" cap="flat" cmpd="sng" algn="ctr">
          <a:solidFill>
            <a:schemeClr val="lt1">
              <a:hueOff val="0"/>
              <a:satOff val="0"/>
              <a:lumOff val="0"/>
              <a:alphaOff val="0"/>
            </a:schemeClr>
          </a:solidFill>
          <a:prstDash val="solid"/>
          <a:miter lim="800000"/>
        </a:ln>
        <a:effectLst>
          <a:outerShdw blurRad="50800" dist="38100" dir="5400000" sx="102000" sy="102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l-GR" sz="2400" kern="1200" dirty="0"/>
            <a:t>Ανταποκρίνεται γρήγορα στην έξαρση της βίας στις πόλεις</a:t>
          </a:r>
        </a:p>
      </dsp:txBody>
      <dsp:txXfrm>
        <a:off x="80908" y="735513"/>
        <a:ext cx="2600582" cy="2846663"/>
      </dsp:txXfrm>
    </dsp:sp>
    <dsp:sp modelId="{A2317D45-547C-44A4-96B3-9A983C16FB5D}">
      <dsp:nvSpPr>
        <dsp:cNvPr id="0" name=""/>
        <dsp:cNvSpPr/>
      </dsp:nvSpPr>
      <dsp:spPr>
        <a:xfrm>
          <a:off x="2915285" y="57149"/>
          <a:ext cx="4427849" cy="627216"/>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outerShdw blurRad="50800" dist="50800" dir="5400000" sx="106000" sy="106000" algn="ctr" rotWithShape="0">
            <a:schemeClr val="accent4">
              <a:lumMod val="60000"/>
              <a:lumOff val="40000"/>
              <a:alpha val="7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chemeClr val="tx1">
                  <a:lumMod val="75000"/>
                  <a:lumOff val="25000"/>
                </a:schemeClr>
              </a:solidFill>
              <a:latin typeface="Bahnschrift SemiBold" panose="020B0502040204020203" pitchFamily="34" charset="0"/>
            </a:rPr>
            <a:t>Τι κάνει αυτή η ομάδα:</a:t>
          </a:r>
        </a:p>
      </dsp:txBody>
      <dsp:txXfrm>
        <a:off x="2933656" y="75520"/>
        <a:ext cx="4391107" cy="590474"/>
      </dsp:txXfrm>
    </dsp:sp>
    <dsp:sp modelId="{ABB0D2C6-BB54-4FED-9151-9B32C035885C}">
      <dsp:nvSpPr>
        <dsp:cNvPr id="0" name=""/>
        <dsp:cNvSpPr/>
      </dsp:nvSpPr>
      <dsp:spPr>
        <a:xfrm>
          <a:off x="7562220" y="597458"/>
          <a:ext cx="2762398" cy="3065935"/>
        </a:xfrm>
        <a:prstGeom prst="roundRect">
          <a:avLst>
            <a:gd name="adj" fmla="val 10000"/>
          </a:avLst>
        </a:prstGeom>
        <a:solidFill>
          <a:srgbClr val="F87668"/>
        </a:solidFill>
        <a:ln w="12700" cap="flat" cmpd="sng" algn="ctr">
          <a:solidFill>
            <a:schemeClr val="lt1">
              <a:hueOff val="0"/>
              <a:satOff val="0"/>
              <a:lumOff val="0"/>
              <a:alphaOff val="0"/>
            </a:schemeClr>
          </a:solidFill>
          <a:prstDash val="solid"/>
          <a:miter lim="800000"/>
        </a:ln>
        <a:effectLst>
          <a:outerShdw blurRad="50800" dist="38100" dir="5400000" sx="102000" sy="102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dirty="0"/>
            <a:t>Ειδικεύεται στην </a:t>
          </a:r>
          <a:r>
            <a:rPr lang="el-GR" sz="2200" b="0" i="0" kern="1200" dirty="0"/>
            <a:t>πρόληψη και την καταστολή βίαιων και εγκληματικών ενεργειών, όπως είναι οι ληστείες, οι βιασμοί, οι συμπλοκές και οι ανθρωποκτονίες.</a:t>
          </a:r>
          <a:endParaRPr lang="el-GR" sz="2200" kern="1200" dirty="0"/>
        </a:p>
      </dsp:txBody>
      <dsp:txXfrm>
        <a:off x="7643128" y="678366"/>
        <a:ext cx="2600582" cy="29041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87918E3-FA2B-40AC-BF87-A500A7F85D84}" type="datetimeFigureOut">
              <a:rPr lang="el-GR" smtClean="0"/>
              <a:t>10/Μαϊ/2022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296706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87918E3-FA2B-40AC-BF87-A500A7F85D84}" type="datetimeFigureOut">
              <a:rPr lang="el-GR" smtClean="0"/>
              <a:t>10/Μαϊ/2022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54691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87918E3-FA2B-40AC-BF87-A500A7F85D84}" type="datetimeFigureOut">
              <a:rPr lang="el-GR" smtClean="0"/>
              <a:t>10/Μαϊ/2022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1831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87918E3-FA2B-40AC-BF87-A500A7F85D84}" type="datetimeFigureOut">
              <a:rPr lang="el-GR" smtClean="0"/>
              <a:t>10/Μαϊ/2022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307900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87918E3-FA2B-40AC-BF87-A500A7F85D84}" type="datetimeFigureOut">
              <a:rPr lang="el-GR" smtClean="0"/>
              <a:t>10/Μαϊ/2022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3548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87918E3-FA2B-40AC-BF87-A500A7F85D84}" type="datetimeFigureOut">
              <a:rPr lang="el-GR" smtClean="0"/>
              <a:t>10/Μαϊ/2022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291869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87918E3-FA2B-40AC-BF87-A500A7F85D84}" type="datetimeFigureOut">
              <a:rPr lang="el-GR" smtClean="0"/>
              <a:t>10/Μαϊ/2022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13760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87918E3-FA2B-40AC-BF87-A500A7F85D84}" type="datetimeFigureOut">
              <a:rPr lang="el-GR" smtClean="0"/>
              <a:t>10/Μαϊ/2022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353979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918E3-FA2B-40AC-BF87-A500A7F85D84}" type="datetimeFigureOut">
              <a:rPr lang="el-GR" smtClean="0"/>
              <a:t>10/Μαϊ/2022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160090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87918E3-FA2B-40AC-BF87-A500A7F85D84}" type="datetimeFigureOut">
              <a:rPr lang="el-GR" smtClean="0"/>
              <a:t>10/Μαϊ/2022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188283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87918E3-FA2B-40AC-BF87-A500A7F85D84}" type="datetimeFigureOut">
              <a:rPr lang="el-GR" smtClean="0"/>
              <a:t>10/Μαϊ/2022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268D01-0CF1-4F01-9BF6-20F9C2205B6F}" type="slidenum">
              <a:rPr lang="el-GR" smtClean="0"/>
              <a:t>‹#›</a:t>
            </a:fld>
            <a:endParaRPr lang="el-GR"/>
          </a:p>
        </p:txBody>
      </p:sp>
    </p:spTree>
    <p:extLst>
      <p:ext uri="{BB962C8B-B14F-4D97-AF65-F5344CB8AC3E}">
        <p14:creationId xmlns:p14="http://schemas.microsoft.com/office/powerpoint/2010/main" val="363302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918E3-FA2B-40AC-BF87-A500A7F85D84}" type="datetimeFigureOut">
              <a:rPr lang="el-GR" smtClean="0"/>
              <a:t>10/Μαϊ/2022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68D01-0CF1-4F01-9BF6-20F9C2205B6F}" type="slidenum">
              <a:rPr lang="el-GR" smtClean="0"/>
              <a:t>‹#›</a:t>
            </a:fld>
            <a:endParaRPr lang="el-GR"/>
          </a:p>
        </p:txBody>
      </p:sp>
    </p:spTree>
    <p:extLst>
      <p:ext uri="{BB962C8B-B14F-4D97-AF65-F5344CB8AC3E}">
        <p14:creationId xmlns:p14="http://schemas.microsoft.com/office/powerpoint/2010/main" val="112393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79AF4"/>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31CCB5-DADF-4DA0-A7E6-191476873D34}"/>
              </a:ext>
            </a:extLst>
          </p:cNvPr>
          <p:cNvSpPr>
            <a:spLocks noGrp="1"/>
          </p:cNvSpPr>
          <p:nvPr>
            <p:ph type="ctrTitle"/>
          </p:nvPr>
        </p:nvSpPr>
        <p:spPr>
          <a:xfrm>
            <a:off x="1524000" y="304944"/>
            <a:ext cx="9144000" cy="2387600"/>
          </a:xfrm>
        </p:spPr>
        <p:txBody>
          <a:bodyPr/>
          <a:lstStyle/>
          <a:p>
            <a:r>
              <a:rPr lang="el-GR" spc="600" dirty="0">
                <a:solidFill>
                  <a:srgbClr val="002060"/>
                </a:solidFill>
                <a:effectLst>
                  <a:outerShdw blurRad="38100" dist="38100" dir="2700000" algn="tl">
                    <a:srgbClr val="000000">
                      <a:alpha val="43137"/>
                    </a:srgbClr>
                  </a:outerShdw>
                </a:effectLst>
                <a:latin typeface="Bahnschrift SemiBold" panose="020B0502040204020203" pitchFamily="34" charset="0"/>
              </a:rPr>
              <a:t>ΕΠΑΓΓΕΛΜΑΤΑ</a:t>
            </a:r>
            <a:r>
              <a:rPr lang="el-GR" dirty="0"/>
              <a:t> </a:t>
            </a:r>
            <a:br>
              <a:rPr lang="el-GR" dirty="0"/>
            </a:br>
            <a:endParaRPr lang="el-GR" dirty="0"/>
          </a:p>
        </p:txBody>
      </p:sp>
      <p:sp>
        <p:nvSpPr>
          <p:cNvPr id="3" name="Υπότιτλος 2">
            <a:extLst>
              <a:ext uri="{FF2B5EF4-FFF2-40B4-BE49-F238E27FC236}">
                <a16:creationId xmlns:a16="http://schemas.microsoft.com/office/drawing/2014/main" id="{C35397A0-3C0B-4B86-9046-2423BE68D4CE}"/>
              </a:ext>
            </a:extLst>
          </p:cNvPr>
          <p:cNvSpPr>
            <a:spLocks noGrp="1"/>
          </p:cNvSpPr>
          <p:nvPr>
            <p:ph type="subTitle" idx="1"/>
          </p:nvPr>
        </p:nvSpPr>
        <p:spPr>
          <a:xfrm>
            <a:off x="1524000" y="3066757"/>
            <a:ext cx="9144000" cy="2233246"/>
          </a:xfrm>
        </p:spPr>
        <p:txBody>
          <a:bodyPr>
            <a:normAutofit/>
          </a:bodyPr>
          <a:lstStyle/>
          <a:p>
            <a:r>
              <a:rPr lang="el-GR" sz="3200" dirty="0"/>
              <a:t>Υπάρχουν πολλά επαγγέλματα και πολλές επιλογές για να διαλέξεις. Σήμερα θα παρουσιάσω 2 από αυτά για τα οποία ξέρω περισσότερες πληροφορίες από τα υπόλοιπα λόγω των συγγενών μου. </a:t>
            </a:r>
          </a:p>
        </p:txBody>
      </p:sp>
    </p:spTree>
    <p:extLst>
      <p:ext uri="{BB962C8B-B14F-4D97-AF65-F5344CB8AC3E}">
        <p14:creationId xmlns:p14="http://schemas.microsoft.com/office/powerpoint/2010/main" val="9994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30C977-DEED-473D-AC62-A49741F53B7B}"/>
              </a:ext>
            </a:extLst>
          </p:cNvPr>
          <p:cNvSpPr>
            <a:spLocks noGrp="1"/>
          </p:cNvSpPr>
          <p:nvPr>
            <p:ph type="title"/>
          </p:nvPr>
        </p:nvSpPr>
        <p:spPr/>
        <p:txBody>
          <a:bodyPr/>
          <a:lstStyle/>
          <a:p>
            <a:pPr algn="ctr"/>
            <a:r>
              <a:rPr lang="el-GR" dirty="0">
                <a:latin typeface="Arial Black" panose="020B0A04020102020204" pitchFamily="34" charset="0"/>
              </a:rPr>
              <a:t>Πρώτο επάγγελμα: Μουσικός </a:t>
            </a:r>
          </a:p>
        </p:txBody>
      </p:sp>
      <p:sp>
        <p:nvSpPr>
          <p:cNvPr id="3" name="Θέση περιεχομένου 2">
            <a:extLst>
              <a:ext uri="{FF2B5EF4-FFF2-40B4-BE49-F238E27FC236}">
                <a16:creationId xmlns:a16="http://schemas.microsoft.com/office/drawing/2014/main" id="{A394FE03-9618-4F8F-9384-D6A5D87E99C0}"/>
              </a:ext>
            </a:extLst>
          </p:cNvPr>
          <p:cNvSpPr>
            <a:spLocks noGrp="1"/>
          </p:cNvSpPr>
          <p:nvPr>
            <p:ph idx="1"/>
          </p:nvPr>
        </p:nvSpPr>
        <p:spPr/>
        <p:txBody>
          <a:bodyPr/>
          <a:lstStyle/>
          <a:p>
            <a:r>
              <a:rPr lang="el-GR" dirty="0"/>
              <a:t>Η μητέρα μου ο πατέρας μου αλλά και μια από τις γιαγιάδες μου είναι μουσικοί. Από εκεί μπορείτε να καταλάβετε ότι η μουσική είναι ένα σημαντικό κομμάτι της καθημερινότητάς μου.</a:t>
            </a:r>
          </a:p>
          <a:p>
            <a:r>
              <a:rPr lang="el-GR" dirty="0"/>
              <a:t>Η μητέρα μου είναι καθηγήτρια βιολιού και διδάσκει σε ένα μουσικό γυμνάσιο ενώ ο πατέρας μου διδάσκει βιολοντσέλο.</a:t>
            </a:r>
          </a:p>
          <a:p>
            <a:r>
              <a:rPr lang="el-GR" dirty="0"/>
              <a:t>Μπορεί να μην είναι μία από τις πιο πλούσιες δουλειές αλλά πιστεύω πως το εισόδημα της είναι αρκετά καλό χωρίς στερήσεις ή απώλειες. </a:t>
            </a:r>
          </a:p>
          <a:p>
            <a:endParaRPr lang="el-GR" dirty="0"/>
          </a:p>
        </p:txBody>
      </p:sp>
    </p:spTree>
    <p:extLst>
      <p:ext uri="{BB962C8B-B14F-4D97-AF65-F5344CB8AC3E}">
        <p14:creationId xmlns:p14="http://schemas.microsoft.com/office/powerpoint/2010/main" val="124578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99">
            <a:alpha val="48000"/>
          </a:srgb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78A01F-BDDC-4D67-B9F1-CB3507901875}"/>
              </a:ext>
            </a:extLst>
          </p:cNvPr>
          <p:cNvSpPr>
            <a:spLocks noGrp="1"/>
          </p:cNvSpPr>
          <p:nvPr>
            <p:ph type="title"/>
          </p:nvPr>
        </p:nvSpPr>
        <p:spPr>
          <a:xfrm>
            <a:off x="838200" y="374073"/>
            <a:ext cx="10515600" cy="1423843"/>
          </a:xfrm>
        </p:spPr>
        <p:txBody>
          <a:bodyPr>
            <a:normAutofit fontScale="90000"/>
          </a:bodyPr>
          <a:lstStyle/>
          <a:p>
            <a:pPr algn="ctr"/>
            <a:r>
              <a:rPr lang="el-GR" dirty="0">
                <a:latin typeface="Bahnschrift SemiBold Condensed" panose="020B0502040204020203" pitchFamily="34" charset="0"/>
              </a:rPr>
              <a:t>Πληροφορίες για το επάγγελμα του μουσικού</a:t>
            </a:r>
            <a:br>
              <a:rPr lang="el-GR" dirty="0"/>
            </a:br>
            <a:br>
              <a:rPr lang="el-GR" dirty="0"/>
            </a:br>
            <a:r>
              <a:rPr lang="el-GR" sz="2700" b="1" i="1" dirty="0">
                <a:latin typeface="Arial" panose="020B0604020202020204" pitchFamily="34" charset="0"/>
                <a:cs typeface="Arial" panose="020B0604020202020204" pitchFamily="34" charset="0"/>
              </a:rPr>
              <a:t>Η δουλειά του μουσικού ανάλογα με το τι πορεία θα ακολουθήσεις μπορεί να είναι διαφορετική</a:t>
            </a:r>
            <a:br>
              <a:rPr lang="el-GR" sz="2700" b="1" i="1" dirty="0">
                <a:latin typeface="Arial" panose="020B0604020202020204" pitchFamily="34" charset="0"/>
                <a:cs typeface="Arial" panose="020B0604020202020204" pitchFamily="34" charset="0"/>
              </a:rPr>
            </a:br>
            <a:endParaRPr lang="el-GR" sz="2700" b="1" i="1" dirty="0">
              <a:latin typeface="Arial" panose="020B0604020202020204" pitchFamily="34" charset="0"/>
              <a:cs typeface="Arial" panose="020B0604020202020204" pitchFamily="34" charset="0"/>
            </a:endParaRPr>
          </a:p>
        </p:txBody>
      </p:sp>
      <p:sp>
        <p:nvSpPr>
          <p:cNvPr id="8" name="Θέση περιεχομένου 7">
            <a:extLst>
              <a:ext uri="{FF2B5EF4-FFF2-40B4-BE49-F238E27FC236}">
                <a16:creationId xmlns:a16="http://schemas.microsoft.com/office/drawing/2014/main" id="{96D5D879-9A21-4364-9ECE-83152C99C94B}"/>
              </a:ext>
            </a:extLst>
          </p:cNvPr>
          <p:cNvSpPr>
            <a:spLocks noGrp="1"/>
          </p:cNvSpPr>
          <p:nvPr>
            <p:ph idx="1"/>
          </p:nvPr>
        </p:nvSpPr>
        <p:spPr/>
        <p:txBody>
          <a:bodyPr/>
          <a:lstStyle/>
          <a:p>
            <a:pPr marL="0" indent="0" algn="ctr">
              <a:buNone/>
            </a:pPr>
            <a:r>
              <a:rPr lang="el-GR" b="1" u="sng" dirty="0">
                <a:solidFill>
                  <a:srgbClr val="7030A0"/>
                </a:solidFill>
              </a:rPr>
              <a:t>Υπάρχουν δύο πιθανές πορείες για τις οποίες μπόρεσα να συλλέξω πληροφορίες:</a:t>
            </a:r>
          </a:p>
          <a:p>
            <a:pPr marL="514350" indent="-514350">
              <a:buFont typeface="+mj-lt"/>
              <a:buAutoNum type="arabicPeriod"/>
            </a:pPr>
            <a:r>
              <a:rPr lang="el-GR" dirty="0"/>
              <a:t> Ο σολίστας </a:t>
            </a:r>
          </a:p>
          <a:p>
            <a:pPr marL="514350" indent="-514350">
              <a:buFont typeface="+mj-lt"/>
              <a:buAutoNum type="arabicPeriod"/>
            </a:pPr>
            <a:endParaRPr lang="el-GR" dirty="0"/>
          </a:p>
          <a:p>
            <a:pPr marL="514350" indent="-514350">
              <a:buFont typeface="+mj-lt"/>
              <a:buAutoNum type="arabicPeriod"/>
            </a:pPr>
            <a:endParaRPr lang="el-GR" dirty="0"/>
          </a:p>
          <a:p>
            <a:pPr marL="514350" indent="-514350">
              <a:buFont typeface="+mj-lt"/>
              <a:buAutoNum type="arabicPeriod"/>
            </a:pPr>
            <a:r>
              <a:rPr lang="el-GR" dirty="0"/>
              <a:t>Ο καθηγητής</a:t>
            </a:r>
          </a:p>
        </p:txBody>
      </p:sp>
      <p:pic>
        <p:nvPicPr>
          <p:cNvPr id="9" name="Εικόνα 8">
            <a:extLst>
              <a:ext uri="{FF2B5EF4-FFF2-40B4-BE49-F238E27FC236}">
                <a16:creationId xmlns:a16="http://schemas.microsoft.com/office/drawing/2014/main" id="{8F915F3A-ADC8-40BA-A168-5A5788D5B730}"/>
              </a:ext>
            </a:extLst>
          </p:cNvPr>
          <p:cNvPicPr>
            <a:picLocks noChangeAspect="1"/>
          </p:cNvPicPr>
          <p:nvPr/>
        </p:nvPicPr>
        <p:blipFill>
          <a:blip r:embed="rId2"/>
          <a:stretch>
            <a:fillRect/>
          </a:stretch>
        </p:blipFill>
        <p:spPr>
          <a:xfrm>
            <a:off x="5415768" y="2691106"/>
            <a:ext cx="5938032" cy="3485857"/>
          </a:xfrm>
          <a:prstGeom prst="rect">
            <a:avLst/>
          </a:prstGeom>
        </p:spPr>
      </p:pic>
      <p:sp>
        <p:nvSpPr>
          <p:cNvPr id="10" name="Οβάλ 9">
            <a:extLst>
              <a:ext uri="{FF2B5EF4-FFF2-40B4-BE49-F238E27FC236}">
                <a16:creationId xmlns:a16="http://schemas.microsoft.com/office/drawing/2014/main" id="{D0A67573-86E0-4740-A5DE-A7FBC2F31121}"/>
              </a:ext>
            </a:extLst>
          </p:cNvPr>
          <p:cNvSpPr/>
          <p:nvPr/>
        </p:nvSpPr>
        <p:spPr>
          <a:xfrm>
            <a:off x="8637563" y="3428999"/>
            <a:ext cx="1476000" cy="2700000"/>
          </a:xfrm>
          <a:prstGeom prst="ellipse">
            <a:avLst/>
          </a:prstGeom>
          <a:noFill/>
          <a:ln w="82550">
            <a:solidFill>
              <a:srgbClr val="FFFF00"/>
            </a:solidFill>
          </a:ln>
          <a:effectLst>
            <a:glow rad="241300">
              <a:srgbClr val="FFFF00">
                <a:alpha val="40000"/>
              </a:srgbClr>
            </a:glow>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Ευθύγραμμο βέλος σύνδεσης 11">
            <a:extLst>
              <a:ext uri="{FF2B5EF4-FFF2-40B4-BE49-F238E27FC236}">
                <a16:creationId xmlns:a16="http://schemas.microsoft.com/office/drawing/2014/main" id="{4928C6E4-4ADB-4E3B-8183-64068C90F930}"/>
              </a:ext>
            </a:extLst>
          </p:cNvPr>
          <p:cNvCxnSpPr/>
          <p:nvPr/>
        </p:nvCxnSpPr>
        <p:spPr>
          <a:xfrm>
            <a:off x="3554438" y="2786062"/>
            <a:ext cx="4893871" cy="1285875"/>
          </a:xfrm>
          <a:prstGeom prst="straightConnector1">
            <a:avLst/>
          </a:prstGeom>
          <a:ln w="60325" cmpd="sng">
            <a:solidFill>
              <a:srgbClr val="FFFF00"/>
            </a:solidFill>
            <a:prstDash val="solid"/>
            <a:round/>
            <a:headEnd type="triangle" w="sm" len="sm"/>
            <a:tailEnd type="triangle" w="lg" len="lg"/>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7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08DCCE-B988-49BD-B5BB-9D7ACBEBDD9D}"/>
              </a:ext>
            </a:extLst>
          </p:cNvPr>
          <p:cNvSpPr>
            <a:spLocks noGrp="1"/>
          </p:cNvSpPr>
          <p:nvPr>
            <p:ph type="title"/>
          </p:nvPr>
        </p:nvSpPr>
        <p:spPr/>
        <p:txBody>
          <a:bodyPr/>
          <a:lstStyle/>
          <a:p>
            <a:pPr algn="ctr"/>
            <a:r>
              <a:rPr lang="el-GR" b="1" dirty="0">
                <a:solidFill>
                  <a:schemeClr val="bg1"/>
                </a:solidFill>
                <a:latin typeface="Bahnschrift SemiBold Condensed" panose="020B0502040204020203" pitchFamily="34" charset="0"/>
              </a:rPr>
              <a:t>Πληροφορίες για τις δύο διαφορετικές πορείες του επαγγέλματος</a:t>
            </a:r>
          </a:p>
        </p:txBody>
      </p:sp>
      <p:graphicFrame>
        <p:nvGraphicFramePr>
          <p:cNvPr id="4" name="Θέση περιεχομένου 3">
            <a:extLst>
              <a:ext uri="{FF2B5EF4-FFF2-40B4-BE49-F238E27FC236}">
                <a16:creationId xmlns:a16="http://schemas.microsoft.com/office/drawing/2014/main" id="{B1DE5C9E-EE1C-47AC-9C3B-A859AD4F047D}"/>
              </a:ext>
            </a:extLst>
          </p:cNvPr>
          <p:cNvGraphicFramePr>
            <a:graphicFrameLocks noGrp="1"/>
          </p:cNvGraphicFramePr>
          <p:nvPr>
            <p:ph idx="1"/>
            <p:extLst>
              <p:ext uri="{D42A27DB-BD31-4B8C-83A1-F6EECF244321}">
                <p14:modId xmlns:p14="http://schemas.microsoft.com/office/powerpoint/2010/main" val="686735574"/>
              </p:ext>
            </p:extLst>
          </p:nvPr>
        </p:nvGraphicFramePr>
        <p:xfrm>
          <a:off x="838200" y="196417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5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2965C97A-DF16-408B-95DC-515D98E5221B}"/>
                                            </p:graphicEl>
                                          </p:spTgt>
                                        </p:tgtEl>
                                        <p:attrNameLst>
                                          <p:attrName>style.visibility</p:attrName>
                                        </p:attrNameLst>
                                      </p:cBhvr>
                                      <p:to>
                                        <p:strVal val="visible"/>
                                      </p:to>
                                    </p:set>
                                    <p:anim calcmode="lin" valueType="num">
                                      <p:cBhvr additive="base">
                                        <p:cTn id="7" dur="500" fill="hold"/>
                                        <p:tgtEl>
                                          <p:spTgt spid="4">
                                            <p:graphicEl>
                                              <a:dgm id="{2965C97A-DF16-408B-95DC-515D98E5221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2965C97A-DF16-408B-95DC-515D98E5221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DDF3F48-0608-474E-B73C-44EC812DD0C9}"/>
                                            </p:graphicEl>
                                          </p:spTgt>
                                        </p:tgtEl>
                                        <p:attrNameLst>
                                          <p:attrName>style.visibility</p:attrName>
                                        </p:attrNameLst>
                                      </p:cBhvr>
                                      <p:to>
                                        <p:strVal val="visible"/>
                                      </p:to>
                                    </p:set>
                                    <p:anim calcmode="lin" valueType="num">
                                      <p:cBhvr additive="base">
                                        <p:cTn id="13" dur="500" fill="hold"/>
                                        <p:tgtEl>
                                          <p:spTgt spid="4">
                                            <p:graphicEl>
                                              <a:dgm id="{ADDF3F48-0608-474E-B73C-44EC812DD0C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DDF3F48-0608-474E-B73C-44EC812DD0C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BA1D7A91-27EC-4182-98DA-7B26A109B785}"/>
                                            </p:graphicEl>
                                          </p:spTgt>
                                        </p:tgtEl>
                                        <p:attrNameLst>
                                          <p:attrName>style.visibility</p:attrName>
                                        </p:attrNameLst>
                                      </p:cBhvr>
                                      <p:to>
                                        <p:strVal val="visible"/>
                                      </p:to>
                                    </p:set>
                                    <p:anim calcmode="lin" valueType="num">
                                      <p:cBhvr additive="base">
                                        <p:cTn id="17" dur="500" fill="hold"/>
                                        <p:tgtEl>
                                          <p:spTgt spid="4">
                                            <p:graphicEl>
                                              <a:dgm id="{BA1D7A91-27EC-4182-98DA-7B26A109B78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BA1D7A91-27EC-4182-98DA-7B26A109B78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6D95BE19-23A5-4B21-B015-B0C20CB6E03C}"/>
                                            </p:graphicEl>
                                          </p:spTgt>
                                        </p:tgtEl>
                                        <p:attrNameLst>
                                          <p:attrName>style.visibility</p:attrName>
                                        </p:attrNameLst>
                                      </p:cBhvr>
                                      <p:to>
                                        <p:strVal val="visible"/>
                                      </p:to>
                                    </p:set>
                                    <p:anim calcmode="lin" valueType="num">
                                      <p:cBhvr additive="base">
                                        <p:cTn id="23" dur="500" fill="hold"/>
                                        <p:tgtEl>
                                          <p:spTgt spid="4">
                                            <p:graphicEl>
                                              <a:dgm id="{6D95BE19-23A5-4B21-B015-B0C20CB6E03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6D95BE19-23A5-4B21-B015-B0C20CB6E03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30451723-5E56-4609-B050-506F2F82FBA2}"/>
                                            </p:graphicEl>
                                          </p:spTgt>
                                        </p:tgtEl>
                                        <p:attrNameLst>
                                          <p:attrName>style.visibility</p:attrName>
                                        </p:attrNameLst>
                                      </p:cBhvr>
                                      <p:to>
                                        <p:strVal val="visible"/>
                                      </p:to>
                                    </p:set>
                                    <p:anim calcmode="lin" valueType="num">
                                      <p:cBhvr additive="base">
                                        <p:cTn id="27" dur="500" fill="hold"/>
                                        <p:tgtEl>
                                          <p:spTgt spid="4">
                                            <p:graphicEl>
                                              <a:dgm id="{30451723-5E56-4609-B050-506F2F82FBA2}"/>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30451723-5E56-4609-B050-506F2F82FBA2}"/>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4ECC8B0D-49C5-4ACF-AE3C-332B948B7EA2}"/>
                                            </p:graphicEl>
                                          </p:spTgt>
                                        </p:tgtEl>
                                        <p:attrNameLst>
                                          <p:attrName>style.visibility</p:attrName>
                                        </p:attrNameLst>
                                      </p:cBhvr>
                                      <p:to>
                                        <p:strVal val="visible"/>
                                      </p:to>
                                    </p:set>
                                    <p:anim calcmode="lin" valueType="num">
                                      <p:cBhvr additive="base">
                                        <p:cTn id="33" dur="500" fill="hold"/>
                                        <p:tgtEl>
                                          <p:spTgt spid="4">
                                            <p:graphicEl>
                                              <a:dgm id="{4ECC8B0D-49C5-4ACF-AE3C-332B948B7EA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4ECC8B0D-49C5-4ACF-AE3C-332B948B7EA2}"/>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dgm id="{A75DC1CF-C15C-47D8-88CD-DF9EC6211B92}"/>
                                            </p:graphicEl>
                                          </p:spTgt>
                                        </p:tgtEl>
                                        <p:attrNameLst>
                                          <p:attrName>style.visibility</p:attrName>
                                        </p:attrNameLst>
                                      </p:cBhvr>
                                      <p:to>
                                        <p:strVal val="visible"/>
                                      </p:to>
                                    </p:set>
                                    <p:anim calcmode="lin" valueType="num">
                                      <p:cBhvr additive="base">
                                        <p:cTn id="39" dur="500" fill="hold"/>
                                        <p:tgtEl>
                                          <p:spTgt spid="4">
                                            <p:graphicEl>
                                              <a:dgm id="{A75DC1CF-C15C-47D8-88CD-DF9EC6211B9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A75DC1CF-C15C-47D8-88CD-DF9EC6211B92}"/>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CDFAF90C-D680-4D42-9B23-B983832B6F6D}"/>
                                            </p:graphicEl>
                                          </p:spTgt>
                                        </p:tgtEl>
                                        <p:attrNameLst>
                                          <p:attrName>style.visibility</p:attrName>
                                        </p:attrNameLst>
                                      </p:cBhvr>
                                      <p:to>
                                        <p:strVal val="visible"/>
                                      </p:to>
                                    </p:set>
                                    <p:anim calcmode="lin" valueType="num">
                                      <p:cBhvr additive="base">
                                        <p:cTn id="43" dur="500" fill="hold"/>
                                        <p:tgtEl>
                                          <p:spTgt spid="4">
                                            <p:graphicEl>
                                              <a:dgm id="{CDFAF90C-D680-4D42-9B23-B983832B6F6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CDFAF90C-D680-4D42-9B23-B983832B6F6D}"/>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2803E848-56A0-405A-96C4-845A50B60D0D}"/>
                                            </p:graphicEl>
                                          </p:spTgt>
                                        </p:tgtEl>
                                        <p:attrNameLst>
                                          <p:attrName>style.visibility</p:attrName>
                                        </p:attrNameLst>
                                      </p:cBhvr>
                                      <p:to>
                                        <p:strVal val="visible"/>
                                      </p:to>
                                    </p:set>
                                    <p:anim calcmode="lin" valueType="num">
                                      <p:cBhvr additive="base">
                                        <p:cTn id="49" dur="500" fill="hold"/>
                                        <p:tgtEl>
                                          <p:spTgt spid="4">
                                            <p:graphicEl>
                                              <a:dgm id="{2803E848-56A0-405A-96C4-845A50B60D0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2803E848-56A0-405A-96C4-845A50B60D0D}"/>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9FC6F876-2A24-43D3-B25A-764FC8DAD716}"/>
                                            </p:graphicEl>
                                          </p:spTgt>
                                        </p:tgtEl>
                                        <p:attrNameLst>
                                          <p:attrName>style.visibility</p:attrName>
                                        </p:attrNameLst>
                                      </p:cBhvr>
                                      <p:to>
                                        <p:strVal val="visible"/>
                                      </p:to>
                                    </p:set>
                                    <p:anim calcmode="lin" valueType="num">
                                      <p:cBhvr additive="base">
                                        <p:cTn id="53" dur="500" fill="hold"/>
                                        <p:tgtEl>
                                          <p:spTgt spid="4">
                                            <p:graphicEl>
                                              <a:dgm id="{9FC6F876-2A24-43D3-B25A-764FC8DAD716}"/>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9FC6F876-2A24-43D3-B25A-764FC8DAD71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B5D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A1AD69-CF0E-4BE5-B21B-D0272AE1288F}"/>
              </a:ext>
            </a:extLst>
          </p:cNvPr>
          <p:cNvSpPr>
            <a:spLocks noGrp="1"/>
          </p:cNvSpPr>
          <p:nvPr>
            <p:ph type="title"/>
          </p:nvPr>
        </p:nvSpPr>
        <p:spPr/>
        <p:txBody>
          <a:bodyPr/>
          <a:lstStyle/>
          <a:p>
            <a:pPr algn="ctr"/>
            <a:r>
              <a:rPr lang="el-GR" dirty="0">
                <a:latin typeface="Bahnschrift SemiBold" panose="020B0502040204020203" pitchFamily="34" charset="0"/>
              </a:rPr>
              <a:t>Δεύτερο επάγγελμα: Αστυνομικός </a:t>
            </a:r>
          </a:p>
        </p:txBody>
      </p:sp>
      <p:sp>
        <p:nvSpPr>
          <p:cNvPr id="3" name="Θέση περιεχομένου 2">
            <a:extLst>
              <a:ext uri="{FF2B5EF4-FFF2-40B4-BE49-F238E27FC236}">
                <a16:creationId xmlns:a16="http://schemas.microsoft.com/office/drawing/2014/main" id="{B0EED2E8-EE71-4B10-BE17-D167878E11DA}"/>
              </a:ext>
            </a:extLst>
          </p:cNvPr>
          <p:cNvSpPr>
            <a:spLocks noGrp="1"/>
          </p:cNvSpPr>
          <p:nvPr>
            <p:ph idx="1"/>
          </p:nvPr>
        </p:nvSpPr>
        <p:spPr/>
        <p:txBody>
          <a:bodyPr/>
          <a:lstStyle/>
          <a:p>
            <a:r>
              <a:rPr lang="el-GR" dirty="0"/>
              <a:t>Ο θείος μου είναι ο μονός αστυνόμος της οικογένειας από τον οποίο σύλλεξα πληροφορίες για την παρουσίαση αυτή.    </a:t>
            </a:r>
          </a:p>
          <a:p>
            <a:r>
              <a:rPr lang="el-GR" dirty="0"/>
              <a:t>Στην  Ελληνική αστυνομία υπάρχουν περίπου 20 ειδικές υπηρεσίες.</a:t>
            </a:r>
          </a:p>
          <a:p>
            <a:pPr marL="0" indent="0" algn="ctr">
              <a:buNone/>
            </a:pPr>
            <a:endParaRPr lang="el-GR" dirty="0"/>
          </a:p>
          <a:p>
            <a:pPr marL="0" indent="0" algn="ctr">
              <a:buNone/>
            </a:pPr>
            <a:r>
              <a:rPr lang="el-GR" sz="4000" dirty="0">
                <a:latin typeface="Bahnschrift Condensed" panose="020B0502040204020203" pitchFamily="34" charset="0"/>
              </a:rPr>
              <a:t>Μια από αυτές είναι η παρακάτω:</a:t>
            </a:r>
          </a:p>
        </p:txBody>
      </p:sp>
      <p:sp>
        <p:nvSpPr>
          <p:cNvPr id="5" name="Βέλος: Δεξιό 4">
            <a:extLst>
              <a:ext uri="{FF2B5EF4-FFF2-40B4-BE49-F238E27FC236}">
                <a16:creationId xmlns:a16="http://schemas.microsoft.com/office/drawing/2014/main" id="{41605F6A-4FFA-4CB6-883F-5323B301999D}"/>
              </a:ext>
            </a:extLst>
          </p:cNvPr>
          <p:cNvSpPr/>
          <p:nvPr/>
        </p:nvSpPr>
        <p:spPr>
          <a:xfrm>
            <a:off x="4343400" y="5143500"/>
            <a:ext cx="3743325" cy="1033463"/>
          </a:xfrm>
          <a:prstGeom prst="right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049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46EBD5-1E8F-485A-8F4F-34812419A33C}"/>
              </a:ext>
            </a:extLst>
          </p:cNvPr>
          <p:cNvSpPr>
            <a:spLocks noGrp="1"/>
          </p:cNvSpPr>
          <p:nvPr>
            <p:ph type="title"/>
          </p:nvPr>
        </p:nvSpPr>
        <p:spPr/>
        <p:txBody>
          <a:bodyPr/>
          <a:lstStyle/>
          <a:p>
            <a:pPr algn="ctr"/>
            <a:r>
              <a:rPr lang="el-GR" b="1" dirty="0"/>
              <a:t>Ομάδα δίκυκλης αστυνόμευσης (ΔΙ.ΑΣ)</a:t>
            </a:r>
          </a:p>
        </p:txBody>
      </p:sp>
      <p:graphicFrame>
        <p:nvGraphicFramePr>
          <p:cNvPr id="5" name="Θέση περιεχομένου 4">
            <a:extLst>
              <a:ext uri="{FF2B5EF4-FFF2-40B4-BE49-F238E27FC236}">
                <a16:creationId xmlns:a16="http://schemas.microsoft.com/office/drawing/2014/main" id="{540A48EB-57A7-4B31-9C98-6AEBC0E325F0}"/>
              </a:ext>
            </a:extLst>
          </p:cNvPr>
          <p:cNvGraphicFramePr>
            <a:graphicFrameLocks noGrp="1"/>
          </p:cNvGraphicFramePr>
          <p:nvPr>
            <p:ph idx="1"/>
            <p:extLst>
              <p:ext uri="{D42A27DB-BD31-4B8C-83A1-F6EECF244321}">
                <p14:modId xmlns:p14="http://schemas.microsoft.com/office/powerpoint/2010/main" val="2337315186"/>
              </p:ext>
            </p:extLst>
          </p:nvPr>
        </p:nvGraphicFramePr>
        <p:xfrm>
          <a:off x="838200" y="1825625"/>
          <a:ext cx="10515600" cy="388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descr="Εικόνα που περιέχει υπαίθριος, δέντρο, δρόμος, ομάδα&#10;&#10;Περιγραφή που δημιουργήθηκε αυτόματα">
            <a:extLst>
              <a:ext uri="{FF2B5EF4-FFF2-40B4-BE49-F238E27FC236}">
                <a16:creationId xmlns:a16="http://schemas.microsoft.com/office/drawing/2014/main" id="{2AA19174-5B32-6DCB-03B3-95F1BC431F4F}"/>
              </a:ext>
            </a:extLst>
          </p:cNvPr>
          <p:cNvPicPr>
            <a:picLocks noChangeAspect="1"/>
          </p:cNvPicPr>
          <p:nvPr/>
        </p:nvPicPr>
        <p:blipFill>
          <a:blip r:embed="rId7"/>
          <a:stretch>
            <a:fillRect/>
          </a:stretch>
        </p:blipFill>
        <p:spPr>
          <a:xfrm>
            <a:off x="4211229" y="3012694"/>
            <a:ext cx="3455664" cy="2199386"/>
          </a:xfrm>
          <a:prstGeom prst="rect">
            <a:avLst/>
          </a:prstGeom>
        </p:spPr>
      </p:pic>
    </p:spTree>
    <p:extLst>
      <p:ext uri="{BB962C8B-B14F-4D97-AF65-F5344CB8AC3E}">
        <p14:creationId xmlns:p14="http://schemas.microsoft.com/office/powerpoint/2010/main" val="16108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00">
            <a:alpha val="65000"/>
          </a:srgb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F38D8CB-4E9D-1FBE-882C-A5F6168AAC8C}"/>
              </a:ext>
            </a:extLst>
          </p:cNvPr>
          <p:cNvSpPr>
            <a:spLocks noGrp="1"/>
          </p:cNvSpPr>
          <p:nvPr>
            <p:ph idx="1"/>
          </p:nvPr>
        </p:nvSpPr>
        <p:spPr>
          <a:xfrm>
            <a:off x="838200" y="526473"/>
            <a:ext cx="10515600" cy="5650490"/>
          </a:xfrm>
        </p:spPr>
        <p:txBody>
          <a:bodyPr/>
          <a:lstStyle/>
          <a:p>
            <a:pPr marL="0" indent="0">
              <a:buNone/>
            </a:pPr>
            <a:r>
              <a:rPr lang="el-GR" dirty="0"/>
              <a:t>Ένα από τα πράγματα που έχω παρατηρήσει από την δουλειά των γονιών μου είναι πως και στους δύο αρέσει να διαδίδουν στους υπολοίπους την τέχνη του βιολιού ή του βιολοντσέλου. Εκτός από αυτό όμως, τους ευχαριστεί και όταν μελετάνε οι ίδιοι διότι μπορούν να αφεθούν στην μουσική και να μην σκέφτονται τίποτε άλλο. Αυτό με κάνει να σκέφτομαι πόσο σημαντικό είναι να διαλέξω ένα επάγγελμα που να με ευχαριστεί εμένα προσωπικά πρώτα από όλα.</a:t>
            </a:r>
          </a:p>
          <a:p>
            <a:pPr marL="0" indent="0">
              <a:buNone/>
            </a:pPr>
            <a:endParaRPr lang="el-GR" dirty="0"/>
          </a:p>
          <a:p>
            <a:pPr marL="0" indent="0">
              <a:buNone/>
            </a:pPr>
            <a:r>
              <a:rPr lang="el-GR" dirty="0"/>
              <a:t>Το ίδιο συμβαίνει και με τον θείο μου ο οποίος παρόλο που ξέρει τους κινδύνους, την κούραση και το ξενύχτη που απαιτεί η δουλειά του είναι πάντα πρόθυμος να βοηθήσει όποιον τον χρειάζεται και πάντα ευγνώμων για την δουλειά την οποία διάλεξε. </a:t>
            </a:r>
          </a:p>
        </p:txBody>
      </p:sp>
    </p:spTree>
    <p:extLst>
      <p:ext uri="{BB962C8B-B14F-4D97-AF65-F5344CB8AC3E}">
        <p14:creationId xmlns:p14="http://schemas.microsoft.com/office/powerpoint/2010/main" val="107348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413</Words>
  <Application>Microsoft Office PowerPoint</Application>
  <PresentationFormat>Ευρεία οθόνη</PresentationFormat>
  <Paragraphs>31</Paragraphs>
  <Slides>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vt:i4>
      </vt:variant>
    </vt:vector>
  </HeadingPairs>
  <TitlesOfParts>
    <vt:vector size="15" baseType="lpstr">
      <vt:lpstr>Arial</vt:lpstr>
      <vt:lpstr>Arial Black</vt:lpstr>
      <vt:lpstr>Bahnschrift Condensed</vt:lpstr>
      <vt:lpstr>Bahnschrift SemiBold</vt:lpstr>
      <vt:lpstr>Bahnschrift SemiBold Condensed</vt:lpstr>
      <vt:lpstr>Calibri</vt:lpstr>
      <vt:lpstr>Calibri Light</vt:lpstr>
      <vt:lpstr>Office Theme</vt:lpstr>
      <vt:lpstr>ΕΠΑΓΓΕΛΜΑΤΑ  </vt:lpstr>
      <vt:lpstr>Πρώτο επάγγελμα: Μουσικός </vt:lpstr>
      <vt:lpstr>Πληροφορίες για το επάγγελμα του μουσικού  Η δουλειά του μουσικού ανάλογα με το τι πορεία θα ακολουθήσεις μπορεί να είναι διαφορετική </vt:lpstr>
      <vt:lpstr>Πληροφορίες για τις δύο διαφορετικές πορείες του επαγγέλματος</vt:lpstr>
      <vt:lpstr>Δεύτερο επάγγελμα: Αστυνομικός </vt:lpstr>
      <vt:lpstr>Ομάδα δίκυκλης αστυνόμευσης (ΔΙ.ΑΣ)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ΕΠΑΓΓΕΛΜΑΤΑ</dc:title>
  <dc:creator>Rea Vlachopoulou</dc:creator>
  <cp:lastModifiedBy>Rea Vlachopoulou</cp:lastModifiedBy>
  <cp:revision>8</cp:revision>
  <dcterms:created xsi:type="dcterms:W3CDTF">2022-05-02T17:09:18Z</dcterms:created>
  <dcterms:modified xsi:type="dcterms:W3CDTF">2022-05-10T19:53:36Z</dcterms:modified>
</cp:coreProperties>
</file>