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4C3E7-D206-4F82-9BC9-407B96FF8BE0}" type="datetimeFigureOut">
              <a:rPr lang="el-GR" smtClean="0"/>
              <a:pPr/>
              <a:t>03/Μαϊ/2022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7F8D0-70DE-46D7-AF1C-34DAA4F80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Το επάγγελμα του μπαμπά μου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Μουσικος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Μαέστρος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Ο μαέστρος είναι και αυτός μουσικός που διευθύνει μια ορχήστρα, μπάντα η χορωδία. Απαιτείται να γνωρίζει όλα τα όργανα και τις δυνατότητές τους ώστε να μπορεί να ανταποκριθεί στις απαιτήσεις του έργου του </a:t>
            </a:r>
            <a:r>
              <a:rPr lang="el-GR" dirty="0" err="1"/>
              <a:t>συνθέτη.Τα</a:t>
            </a:r>
            <a:r>
              <a:rPr lang="el-GR" dirty="0"/>
              <a:t> κυριότερα καθήκοντα του είναι ο καθορισμός του ρυθμού της μελωδίας και των μουσικών φράσεων </a:t>
            </a:r>
            <a:r>
              <a:rPr lang="el-GR" dirty="0" err="1"/>
              <a:t>οπου</a:t>
            </a:r>
            <a:r>
              <a:rPr lang="el-GR" dirty="0"/>
              <a:t> χρειάζεται. Για αυτό χρησιμοποιεί την κίνηση των χεριών με την </a:t>
            </a:r>
            <a:r>
              <a:rPr lang="el-GR" dirty="0" err="1"/>
              <a:t>μπακέτα</a:t>
            </a:r>
            <a:r>
              <a:rPr lang="el-GR" dirty="0"/>
              <a:t> </a:t>
            </a:r>
          </a:p>
          <a:p>
            <a:r>
              <a:rPr lang="el-GR" dirty="0"/>
              <a:t>Χρειάζονται μακροχρόνιες σπουδές και εμπειρία και μελέτη των έργων που πρέπει να διευθύνει για να πετύχει την καλύτερη ερμηνεία των έργων μέσα από πολλές πρόβες </a:t>
            </a:r>
          </a:p>
          <a:p>
            <a:r>
              <a:rPr lang="el-GR" dirty="0"/>
              <a:t>Κάθε μαέστρος έχει ξεχωριστή προσωπικότητα και αυτό φαίνεται σε κάθε εκτέλεση του έργου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  <p:pic>
        <p:nvPicPr>
          <p:cNvPr id="4" name="3 - Εικόνα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42852"/>
            <a:ext cx="4096216" cy="3571900"/>
          </a:xfrm>
          <a:prstGeom prst="rect">
            <a:avLst/>
          </a:prstGeom>
        </p:spPr>
      </p:pic>
      <p:pic>
        <p:nvPicPr>
          <p:cNvPr id="5" name="4 - Εικόνα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384" y="3714752"/>
            <a:ext cx="4404616" cy="31432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Το επάγγελμα της μαμάς μου</a:t>
            </a:r>
            <a:br>
              <a:rPr lang="el-GR" dirty="0"/>
            </a:br>
            <a:r>
              <a:rPr lang="el-GR" dirty="0"/>
              <a:t>αισθητικός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00174"/>
            <a:ext cx="8401080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dirty="0"/>
              <a:t>Η αισθητικός αναφέρεται στην </a:t>
            </a:r>
            <a:r>
              <a:rPr lang="el-GR" dirty="0" err="1"/>
              <a:t>δίαγνωση</a:t>
            </a:r>
            <a:endParaRPr lang="el-GR" dirty="0"/>
          </a:p>
          <a:p>
            <a:pPr>
              <a:buNone/>
            </a:pPr>
            <a:r>
              <a:rPr lang="el-GR" dirty="0"/>
              <a:t>δέρματος στην ομορφιά και στην</a:t>
            </a:r>
          </a:p>
          <a:p>
            <a:pPr>
              <a:buNone/>
            </a:pPr>
            <a:r>
              <a:rPr lang="el-GR" dirty="0" err="1"/>
              <a:t>αισθητικη,στην</a:t>
            </a:r>
            <a:r>
              <a:rPr lang="el-GR" dirty="0"/>
              <a:t> χαλάρωση και ευεξία .</a:t>
            </a:r>
          </a:p>
          <a:p>
            <a:pPr>
              <a:buNone/>
            </a:pPr>
            <a:r>
              <a:rPr lang="el-GR" dirty="0"/>
              <a:t>Είναι ένα επάγγελμα που απαιτεί μεγάλη </a:t>
            </a:r>
          </a:p>
          <a:p>
            <a:pPr>
              <a:buNone/>
            </a:pPr>
            <a:r>
              <a:rPr lang="el-GR" dirty="0"/>
              <a:t>συγκέντρωση και </a:t>
            </a:r>
            <a:r>
              <a:rPr lang="el-GR" dirty="0" err="1"/>
              <a:t>προσοχη</a:t>
            </a:r>
            <a:r>
              <a:rPr lang="el-GR" dirty="0"/>
              <a:t> διότι έχει να κάνει με </a:t>
            </a:r>
          </a:p>
          <a:p>
            <a:pPr>
              <a:buNone/>
            </a:pPr>
            <a:r>
              <a:rPr lang="el-GR" dirty="0"/>
              <a:t>το δέρμα. Οι σπουδές που απαιτούνται είναι 3 </a:t>
            </a:r>
          </a:p>
          <a:p>
            <a:pPr>
              <a:buNone/>
            </a:pPr>
            <a:r>
              <a:rPr lang="el-GR" dirty="0"/>
              <a:t>Χρόνια. Αλλά στην πραγματικότητα δεν </a:t>
            </a:r>
          </a:p>
          <a:p>
            <a:pPr>
              <a:buNone/>
            </a:pPr>
            <a:r>
              <a:rPr lang="el-GR" dirty="0"/>
              <a:t>σταματάς </a:t>
            </a:r>
            <a:r>
              <a:rPr lang="el-GR" dirty="0" err="1"/>
              <a:t>ποτε</a:t>
            </a:r>
            <a:r>
              <a:rPr lang="el-GR" dirty="0"/>
              <a:t> </a:t>
            </a:r>
            <a:r>
              <a:rPr lang="el-GR" dirty="0" err="1"/>
              <a:t>δίοτι</a:t>
            </a:r>
            <a:r>
              <a:rPr lang="el-GR" dirty="0"/>
              <a:t> </a:t>
            </a:r>
            <a:r>
              <a:rPr lang="el-GR" dirty="0" err="1"/>
              <a:t>εξελίσεται</a:t>
            </a:r>
            <a:r>
              <a:rPr lang="el-GR" dirty="0"/>
              <a:t> </a:t>
            </a:r>
          </a:p>
        </p:txBody>
      </p:sp>
      <p:pic>
        <p:nvPicPr>
          <p:cNvPr id="4" name="3 - Εικόνα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60" y="1214422"/>
            <a:ext cx="2143140" cy="21431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168</Words>
  <Application>Microsoft Office PowerPoint</Application>
  <PresentationFormat>Προβολή στην οθόνη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Arial</vt:lpstr>
      <vt:lpstr>Calibri</vt:lpstr>
      <vt:lpstr>Θέμα του Office</vt:lpstr>
      <vt:lpstr>Το επάγγελμα του μπαμπά μου </vt:lpstr>
      <vt:lpstr>Μαέστρος </vt:lpstr>
      <vt:lpstr> </vt:lpstr>
      <vt:lpstr>Το επάγγελμα της μαμάς μου αισθητικός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επάγγελμα του μπαμπά μου</dc:title>
  <dc:creator>Χρήστης των Windows</dc:creator>
  <cp:lastModifiedBy>Rea Vlachopoulou</cp:lastModifiedBy>
  <cp:revision>9</cp:revision>
  <dcterms:created xsi:type="dcterms:W3CDTF">2022-05-02T16:32:21Z</dcterms:created>
  <dcterms:modified xsi:type="dcterms:W3CDTF">2022-05-03T12:29:51Z</dcterms:modified>
</cp:coreProperties>
</file>