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3.xml.rels><?xml version="1.0" encoding="UTF-8" standalone="yes"?>
<Relationships xmlns="http://schemas.openxmlformats.org/package/2006/relationships"><Relationship Id="rId1" Type="http://schemas.openxmlformats.org/officeDocument/2006/relationships/image" Target="../media/image3.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AA1AB5-4FF8-4DEB-BB61-813616A7ECA4}"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l-GR"/>
        </a:p>
      </dgm:t>
    </dgm:pt>
    <dgm:pt modelId="{99A23BFB-4B1E-4EFE-96A6-8D7295B27178}">
      <dgm:prSet phldrT="[Κείμενο]" phldr="1"/>
      <dgm:spPr/>
      <dgm:t>
        <a:bodyPr/>
        <a:lstStyle/>
        <a:p>
          <a:endParaRPr lang="el-GR" dirty="0"/>
        </a:p>
      </dgm:t>
    </dgm:pt>
    <dgm:pt modelId="{33666D91-7E87-4E9A-A22C-F6DF046E1382}" type="parTrans" cxnId="{F012525E-5738-4E9F-A52F-CF709FC0B8F6}">
      <dgm:prSet/>
      <dgm:spPr/>
      <dgm:t>
        <a:bodyPr/>
        <a:lstStyle/>
        <a:p>
          <a:endParaRPr lang="el-GR"/>
        </a:p>
      </dgm:t>
    </dgm:pt>
    <dgm:pt modelId="{342ED14C-E5F1-4AEC-B29F-B18646B0AFC1}" type="sibTrans" cxnId="{F012525E-5738-4E9F-A52F-CF709FC0B8F6}">
      <dgm:prSet/>
      <dgm:spPr/>
      <dgm:t>
        <a:bodyPr/>
        <a:lstStyle/>
        <a:p>
          <a:endParaRPr lang="el-GR"/>
        </a:p>
      </dgm:t>
    </dgm:pt>
    <dgm:pt modelId="{44643BF6-B7B7-4627-8510-098D504AADB2}">
      <dgm:prSet phldrT="[Κείμενο]"/>
      <dgm:spPr/>
      <dgm:t>
        <a:bodyPr/>
        <a:lstStyle/>
        <a:p>
          <a:r>
            <a:rPr lang="el-GR" dirty="0" smtClean="0"/>
            <a:t>Ο  </a:t>
          </a:r>
          <a:r>
            <a:rPr lang="el-GR" dirty="0" err="1" smtClean="0"/>
            <a:t>Ίταλο</a:t>
          </a:r>
          <a:r>
            <a:rPr lang="el-GR" dirty="0" smtClean="0"/>
            <a:t> Καλβίνο γεννήθηκε το 1923 και πέθανε το 1985 σε ηλικία 61 ετών. </a:t>
          </a:r>
          <a:endParaRPr lang="el-GR" dirty="0"/>
        </a:p>
      </dgm:t>
    </dgm:pt>
    <dgm:pt modelId="{E86C075C-9402-41F0-A9BB-5CED0ABFD63D}" type="parTrans" cxnId="{E990471F-130E-4482-BCA7-00228E4B6BA0}">
      <dgm:prSet/>
      <dgm:spPr/>
      <dgm:t>
        <a:bodyPr/>
        <a:lstStyle/>
        <a:p>
          <a:endParaRPr lang="el-GR"/>
        </a:p>
      </dgm:t>
    </dgm:pt>
    <dgm:pt modelId="{B545DD8E-791A-4624-8422-A02294565B5D}" type="sibTrans" cxnId="{E990471F-130E-4482-BCA7-00228E4B6BA0}">
      <dgm:prSet/>
      <dgm:spPr/>
      <dgm:t>
        <a:bodyPr/>
        <a:lstStyle/>
        <a:p>
          <a:endParaRPr lang="el-GR"/>
        </a:p>
      </dgm:t>
    </dgm:pt>
    <dgm:pt modelId="{1207FD73-D7AE-416D-B42C-9F928EBA6258}">
      <dgm:prSet phldrT="[Κείμενο]"/>
      <dgm:spPr/>
      <dgm:t>
        <a:bodyPr/>
        <a:lstStyle/>
        <a:p>
          <a:r>
            <a:rPr lang="el-GR" dirty="0" smtClean="0"/>
            <a:t>Ήταν πεζογράφος και δοκιμιογράφος ιταλικής καταγωγής. </a:t>
          </a:r>
          <a:endParaRPr lang="el-GR" dirty="0"/>
        </a:p>
      </dgm:t>
    </dgm:pt>
    <dgm:pt modelId="{B45D651D-CB08-46F1-9DC2-DA848CCCE5EC}" type="parTrans" cxnId="{1E401330-1A32-4F37-8E5F-781E526007BC}">
      <dgm:prSet/>
      <dgm:spPr/>
      <dgm:t>
        <a:bodyPr/>
        <a:lstStyle/>
        <a:p>
          <a:endParaRPr lang="el-GR"/>
        </a:p>
      </dgm:t>
    </dgm:pt>
    <dgm:pt modelId="{17F7259C-2E33-4D86-8788-080E31C00C33}" type="sibTrans" cxnId="{1E401330-1A32-4F37-8E5F-781E526007BC}">
      <dgm:prSet/>
      <dgm:spPr/>
      <dgm:t>
        <a:bodyPr/>
        <a:lstStyle/>
        <a:p>
          <a:endParaRPr lang="el-GR"/>
        </a:p>
      </dgm:t>
    </dgm:pt>
    <dgm:pt modelId="{4294E2B1-769E-41FB-AB7B-6CEF211EF74F}">
      <dgm:prSet phldrT="[Κείμενο]" phldr="1"/>
      <dgm:spPr/>
      <dgm:t>
        <a:bodyPr/>
        <a:lstStyle/>
        <a:p>
          <a:endParaRPr lang="el-GR"/>
        </a:p>
      </dgm:t>
    </dgm:pt>
    <dgm:pt modelId="{11F55E1B-2056-4A3B-A911-35CDA9B1823F}" type="parTrans" cxnId="{BEAADD32-70AD-4AE2-AD95-03C423475480}">
      <dgm:prSet/>
      <dgm:spPr/>
      <dgm:t>
        <a:bodyPr/>
        <a:lstStyle/>
        <a:p>
          <a:endParaRPr lang="el-GR"/>
        </a:p>
      </dgm:t>
    </dgm:pt>
    <dgm:pt modelId="{8F738956-4A59-4031-BEF7-615321F50E33}" type="sibTrans" cxnId="{BEAADD32-70AD-4AE2-AD95-03C423475480}">
      <dgm:prSet/>
      <dgm:spPr/>
      <dgm:t>
        <a:bodyPr/>
        <a:lstStyle/>
        <a:p>
          <a:endParaRPr lang="el-GR"/>
        </a:p>
      </dgm:t>
    </dgm:pt>
    <dgm:pt modelId="{E17241C5-50B5-4931-8591-E7AFD7D6DD31}">
      <dgm:prSet phldrT="[Κείμενο]"/>
      <dgm:spPr/>
      <dgm:t>
        <a:bodyPr/>
        <a:lstStyle/>
        <a:p>
          <a:r>
            <a:rPr lang="el-GR" dirty="0" smtClean="0"/>
            <a:t>Σπούδασε γεωπονία και φιλολογία. </a:t>
          </a:r>
          <a:endParaRPr lang="el-GR" dirty="0"/>
        </a:p>
      </dgm:t>
    </dgm:pt>
    <dgm:pt modelId="{13B2F875-7433-49AF-BF22-4D62533A96A3}" type="parTrans" cxnId="{50BAFE66-31E2-407B-BC81-1BF67F4DB2F4}">
      <dgm:prSet/>
      <dgm:spPr/>
      <dgm:t>
        <a:bodyPr/>
        <a:lstStyle/>
        <a:p>
          <a:endParaRPr lang="el-GR"/>
        </a:p>
      </dgm:t>
    </dgm:pt>
    <dgm:pt modelId="{958433BB-93D5-4C21-A5B1-5EDA3337C679}" type="sibTrans" cxnId="{50BAFE66-31E2-407B-BC81-1BF67F4DB2F4}">
      <dgm:prSet/>
      <dgm:spPr/>
      <dgm:t>
        <a:bodyPr/>
        <a:lstStyle/>
        <a:p>
          <a:endParaRPr lang="el-GR"/>
        </a:p>
      </dgm:t>
    </dgm:pt>
    <dgm:pt modelId="{C15801AB-6098-4B0E-9E1F-FED23530AD2F}">
      <dgm:prSet phldrT="[Κείμενο]"/>
      <dgm:spPr/>
      <dgm:t>
        <a:bodyPr/>
        <a:lstStyle/>
        <a:p>
          <a:r>
            <a:rPr lang="el-GR" dirty="0" smtClean="0"/>
            <a:t>Εμφανίστηκε στα ιταλικά γράμματα το 1947. </a:t>
          </a:r>
          <a:endParaRPr lang="el-GR" dirty="0"/>
        </a:p>
      </dgm:t>
    </dgm:pt>
    <dgm:pt modelId="{6452BDA0-DF1D-463B-9DAC-15975F3EAD50}" type="parTrans" cxnId="{E2D1F6AB-7264-4DEC-BF1E-BC9C7CD89B0A}">
      <dgm:prSet/>
      <dgm:spPr/>
      <dgm:t>
        <a:bodyPr/>
        <a:lstStyle/>
        <a:p>
          <a:endParaRPr lang="el-GR"/>
        </a:p>
      </dgm:t>
    </dgm:pt>
    <dgm:pt modelId="{464D0807-29A3-4551-BD3B-2F57A0B0C343}" type="sibTrans" cxnId="{E2D1F6AB-7264-4DEC-BF1E-BC9C7CD89B0A}">
      <dgm:prSet/>
      <dgm:spPr/>
      <dgm:t>
        <a:bodyPr/>
        <a:lstStyle/>
        <a:p>
          <a:endParaRPr lang="el-GR"/>
        </a:p>
      </dgm:t>
    </dgm:pt>
    <dgm:pt modelId="{4E2F3F58-CC2C-4474-800C-88E39064CBC1}">
      <dgm:prSet phldrT="[Κείμενο]" phldr="1"/>
      <dgm:spPr/>
      <dgm:t>
        <a:bodyPr/>
        <a:lstStyle/>
        <a:p>
          <a:endParaRPr lang="el-GR"/>
        </a:p>
      </dgm:t>
    </dgm:pt>
    <dgm:pt modelId="{553CD441-55B7-461B-8B84-D6956B466C5E}" type="parTrans" cxnId="{0082211C-7423-4698-842B-69C5DC3FADC4}">
      <dgm:prSet/>
      <dgm:spPr/>
      <dgm:t>
        <a:bodyPr/>
        <a:lstStyle/>
        <a:p>
          <a:endParaRPr lang="el-GR"/>
        </a:p>
      </dgm:t>
    </dgm:pt>
    <dgm:pt modelId="{6B9599F1-0C17-4E6E-97A0-B2006A398F97}" type="sibTrans" cxnId="{0082211C-7423-4698-842B-69C5DC3FADC4}">
      <dgm:prSet/>
      <dgm:spPr/>
      <dgm:t>
        <a:bodyPr/>
        <a:lstStyle/>
        <a:p>
          <a:endParaRPr lang="el-GR"/>
        </a:p>
      </dgm:t>
    </dgm:pt>
    <dgm:pt modelId="{A800B31E-FED1-487B-9DBD-2784B88CF0C9}">
      <dgm:prSet phldrT="[Κείμενο]"/>
      <dgm:spPr/>
      <dgm:t>
        <a:bodyPr/>
        <a:lstStyle/>
        <a:p>
          <a:r>
            <a:rPr lang="el-GR" dirty="0" smtClean="0"/>
            <a:t>Τα πρώτα έργα του είναι εμπνευσμένα από την αντίσταση των Ιταλών εναντίον του γερμανικού φασισμού.  </a:t>
          </a:r>
          <a:endParaRPr lang="el-GR" dirty="0"/>
        </a:p>
      </dgm:t>
    </dgm:pt>
    <dgm:pt modelId="{26FB758B-35A6-42A8-81C0-8E859CABD48F}" type="parTrans" cxnId="{26BFCC47-392F-4D63-BDEA-C7046F43D725}">
      <dgm:prSet/>
      <dgm:spPr/>
      <dgm:t>
        <a:bodyPr/>
        <a:lstStyle/>
        <a:p>
          <a:endParaRPr lang="el-GR"/>
        </a:p>
      </dgm:t>
    </dgm:pt>
    <dgm:pt modelId="{0308430E-BA44-4092-9E81-B09108896B51}" type="sibTrans" cxnId="{26BFCC47-392F-4D63-BDEA-C7046F43D725}">
      <dgm:prSet/>
      <dgm:spPr/>
      <dgm:t>
        <a:bodyPr/>
        <a:lstStyle/>
        <a:p>
          <a:endParaRPr lang="el-GR"/>
        </a:p>
      </dgm:t>
    </dgm:pt>
    <dgm:pt modelId="{E44137E4-4B31-43DC-8A61-5284902B027F}">
      <dgm:prSet phldrT="[Κείμενο]"/>
      <dgm:spPr/>
      <dgm:t>
        <a:bodyPr/>
        <a:lstStyle/>
        <a:p>
          <a:r>
            <a:rPr lang="el-GR" dirty="0" smtClean="0"/>
            <a:t>Στα επόμενα έργα του πραγματεύεται την πολυπλοκότητα της σύγχρονης ζωής, ενώ δίνει ιδιαίτερη έμφαση στις επιπτώσεις που έχει η εκβιομηχάνιση στη ζωή των ανθρώπων.</a:t>
          </a:r>
          <a:endParaRPr lang="el-GR" dirty="0"/>
        </a:p>
      </dgm:t>
    </dgm:pt>
    <dgm:pt modelId="{63AC97F1-7B88-4CF2-8126-81048F714603}" type="parTrans" cxnId="{A0EB0802-B2F5-4DA2-8C8D-7A81BD8E22F6}">
      <dgm:prSet/>
      <dgm:spPr/>
      <dgm:t>
        <a:bodyPr/>
        <a:lstStyle/>
        <a:p>
          <a:endParaRPr lang="el-GR"/>
        </a:p>
      </dgm:t>
    </dgm:pt>
    <dgm:pt modelId="{E9CC2BE9-2C6A-49DE-B07B-0C8C0834C7A4}" type="sibTrans" cxnId="{A0EB0802-B2F5-4DA2-8C8D-7A81BD8E22F6}">
      <dgm:prSet/>
      <dgm:spPr/>
      <dgm:t>
        <a:bodyPr/>
        <a:lstStyle/>
        <a:p>
          <a:endParaRPr lang="el-GR"/>
        </a:p>
      </dgm:t>
    </dgm:pt>
    <dgm:pt modelId="{C0B4393A-66A6-40C5-804F-DBECCC5B4DEA}" type="pres">
      <dgm:prSet presAssocID="{08AA1AB5-4FF8-4DEB-BB61-813616A7ECA4}" presName="linearFlow" presStyleCnt="0">
        <dgm:presLayoutVars>
          <dgm:dir/>
          <dgm:animLvl val="lvl"/>
          <dgm:resizeHandles val="exact"/>
        </dgm:presLayoutVars>
      </dgm:prSet>
      <dgm:spPr/>
    </dgm:pt>
    <dgm:pt modelId="{A17B0BED-B84D-45DD-A89D-089866CD18F5}" type="pres">
      <dgm:prSet presAssocID="{99A23BFB-4B1E-4EFE-96A6-8D7295B27178}" presName="composite" presStyleCnt="0"/>
      <dgm:spPr/>
    </dgm:pt>
    <dgm:pt modelId="{6ED4CCF0-9417-4450-A80D-14292E0B383E}" type="pres">
      <dgm:prSet presAssocID="{99A23BFB-4B1E-4EFE-96A6-8D7295B27178}" presName="parentText" presStyleLbl="alignNode1" presStyleIdx="0" presStyleCnt="3">
        <dgm:presLayoutVars>
          <dgm:chMax val="1"/>
          <dgm:bulletEnabled val="1"/>
        </dgm:presLayoutVars>
      </dgm:prSet>
      <dgm:spPr/>
      <dgm:t>
        <a:bodyPr/>
        <a:lstStyle/>
        <a:p>
          <a:endParaRPr lang="el-GR"/>
        </a:p>
      </dgm:t>
    </dgm:pt>
    <dgm:pt modelId="{56DD6C71-597B-48D4-86FB-3375E8F3EFA8}" type="pres">
      <dgm:prSet presAssocID="{99A23BFB-4B1E-4EFE-96A6-8D7295B27178}" presName="descendantText" presStyleLbl="alignAcc1" presStyleIdx="0" presStyleCnt="3">
        <dgm:presLayoutVars>
          <dgm:bulletEnabled val="1"/>
        </dgm:presLayoutVars>
      </dgm:prSet>
      <dgm:spPr/>
      <dgm:t>
        <a:bodyPr/>
        <a:lstStyle/>
        <a:p>
          <a:endParaRPr lang="el-GR"/>
        </a:p>
      </dgm:t>
    </dgm:pt>
    <dgm:pt modelId="{CC4A1197-23C0-4F9F-B5E9-0DD81BA5049B}" type="pres">
      <dgm:prSet presAssocID="{342ED14C-E5F1-4AEC-B29F-B18646B0AFC1}" presName="sp" presStyleCnt="0"/>
      <dgm:spPr/>
    </dgm:pt>
    <dgm:pt modelId="{1329BDB3-C3BB-4C07-AEC0-8FD7387CB689}" type="pres">
      <dgm:prSet presAssocID="{4294E2B1-769E-41FB-AB7B-6CEF211EF74F}" presName="composite" presStyleCnt="0"/>
      <dgm:spPr/>
    </dgm:pt>
    <dgm:pt modelId="{8E9C77B4-3A03-437C-9C82-878336534DA5}" type="pres">
      <dgm:prSet presAssocID="{4294E2B1-769E-41FB-AB7B-6CEF211EF74F}" presName="parentText" presStyleLbl="alignNode1" presStyleIdx="1" presStyleCnt="3">
        <dgm:presLayoutVars>
          <dgm:chMax val="1"/>
          <dgm:bulletEnabled val="1"/>
        </dgm:presLayoutVars>
      </dgm:prSet>
      <dgm:spPr/>
    </dgm:pt>
    <dgm:pt modelId="{C17FDF45-082B-40D5-9A3E-E81C7FA0D98D}" type="pres">
      <dgm:prSet presAssocID="{4294E2B1-769E-41FB-AB7B-6CEF211EF74F}" presName="descendantText" presStyleLbl="alignAcc1" presStyleIdx="1" presStyleCnt="3">
        <dgm:presLayoutVars>
          <dgm:bulletEnabled val="1"/>
        </dgm:presLayoutVars>
      </dgm:prSet>
      <dgm:spPr/>
      <dgm:t>
        <a:bodyPr/>
        <a:lstStyle/>
        <a:p>
          <a:endParaRPr lang="el-GR"/>
        </a:p>
      </dgm:t>
    </dgm:pt>
    <dgm:pt modelId="{D57C30A3-C083-4508-B0FC-22B272D31733}" type="pres">
      <dgm:prSet presAssocID="{8F738956-4A59-4031-BEF7-615321F50E33}" presName="sp" presStyleCnt="0"/>
      <dgm:spPr/>
    </dgm:pt>
    <dgm:pt modelId="{980FABC4-B5B1-4420-988A-D5F8214BDF90}" type="pres">
      <dgm:prSet presAssocID="{4E2F3F58-CC2C-4474-800C-88E39064CBC1}" presName="composite" presStyleCnt="0"/>
      <dgm:spPr/>
    </dgm:pt>
    <dgm:pt modelId="{F6AE8461-9886-4514-963C-1592DB3C581A}" type="pres">
      <dgm:prSet presAssocID="{4E2F3F58-CC2C-4474-800C-88E39064CBC1}" presName="parentText" presStyleLbl="alignNode1" presStyleIdx="2" presStyleCnt="3">
        <dgm:presLayoutVars>
          <dgm:chMax val="1"/>
          <dgm:bulletEnabled val="1"/>
        </dgm:presLayoutVars>
      </dgm:prSet>
      <dgm:spPr/>
    </dgm:pt>
    <dgm:pt modelId="{27123C62-DC86-493F-A1B8-365A327DE7BB}" type="pres">
      <dgm:prSet presAssocID="{4E2F3F58-CC2C-4474-800C-88E39064CBC1}" presName="descendantText" presStyleLbl="alignAcc1" presStyleIdx="2" presStyleCnt="3">
        <dgm:presLayoutVars>
          <dgm:bulletEnabled val="1"/>
        </dgm:presLayoutVars>
      </dgm:prSet>
      <dgm:spPr/>
      <dgm:t>
        <a:bodyPr/>
        <a:lstStyle/>
        <a:p>
          <a:endParaRPr lang="el-GR"/>
        </a:p>
      </dgm:t>
    </dgm:pt>
  </dgm:ptLst>
  <dgm:cxnLst>
    <dgm:cxn modelId="{E2D1F6AB-7264-4DEC-BF1E-BC9C7CD89B0A}" srcId="{4294E2B1-769E-41FB-AB7B-6CEF211EF74F}" destId="{C15801AB-6098-4B0E-9E1F-FED23530AD2F}" srcOrd="1" destOrd="0" parTransId="{6452BDA0-DF1D-463B-9DAC-15975F3EAD50}" sibTransId="{464D0807-29A3-4551-BD3B-2F57A0B0C343}"/>
    <dgm:cxn modelId="{26BFCC47-392F-4D63-BDEA-C7046F43D725}" srcId="{4E2F3F58-CC2C-4474-800C-88E39064CBC1}" destId="{A800B31E-FED1-487B-9DBD-2784B88CF0C9}" srcOrd="0" destOrd="0" parTransId="{26FB758B-35A6-42A8-81C0-8E859CABD48F}" sibTransId="{0308430E-BA44-4092-9E81-B09108896B51}"/>
    <dgm:cxn modelId="{D232BA4E-944E-4174-9EC5-938EB3869EA6}" type="presOf" srcId="{44643BF6-B7B7-4627-8510-098D504AADB2}" destId="{56DD6C71-597B-48D4-86FB-3375E8F3EFA8}" srcOrd="0" destOrd="0" presId="urn:microsoft.com/office/officeart/2005/8/layout/chevron2"/>
    <dgm:cxn modelId="{E990471F-130E-4482-BCA7-00228E4B6BA0}" srcId="{99A23BFB-4B1E-4EFE-96A6-8D7295B27178}" destId="{44643BF6-B7B7-4627-8510-098D504AADB2}" srcOrd="0" destOrd="0" parTransId="{E86C075C-9402-41F0-A9BB-5CED0ABFD63D}" sibTransId="{B545DD8E-791A-4624-8422-A02294565B5D}"/>
    <dgm:cxn modelId="{FC13797E-8894-4464-B415-362588138444}" type="presOf" srcId="{4E2F3F58-CC2C-4474-800C-88E39064CBC1}" destId="{F6AE8461-9886-4514-963C-1592DB3C581A}" srcOrd="0" destOrd="0" presId="urn:microsoft.com/office/officeart/2005/8/layout/chevron2"/>
    <dgm:cxn modelId="{50BAFE66-31E2-407B-BC81-1BF67F4DB2F4}" srcId="{4294E2B1-769E-41FB-AB7B-6CEF211EF74F}" destId="{E17241C5-50B5-4931-8591-E7AFD7D6DD31}" srcOrd="0" destOrd="0" parTransId="{13B2F875-7433-49AF-BF22-4D62533A96A3}" sibTransId="{958433BB-93D5-4C21-A5B1-5EDA3337C679}"/>
    <dgm:cxn modelId="{3D156196-5171-44AE-9FCB-004FD8445821}" type="presOf" srcId="{99A23BFB-4B1E-4EFE-96A6-8D7295B27178}" destId="{6ED4CCF0-9417-4450-A80D-14292E0B383E}" srcOrd="0" destOrd="0" presId="urn:microsoft.com/office/officeart/2005/8/layout/chevron2"/>
    <dgm:cxn modelId="{2E23BDF5-C8F3-4015-9CE7-977B88BD43EF}" type="presOf" srcId="{08AA1AB5-4FF8-4DEB-BB61-813616A7ECA4}" destId="{C0B4393A-66A6-40C5-804F-DBECCC5B4DEA}" srcOrd="0" destOrd="0" presId="urn:microsoft.com/office/officeart/2005/8/layout/chevron2"/>
    <dgm:cxn modelId="{180C88E8-EE9C-4D92-861E-EA4D514F4383}" type="presOf" srcId="{C15801AB-6098-4B0E-9E1F-FED23530AD2F}" destId="{C17FDF45-082B-40D5-9A3E-E81C7FA0D98D}" srcOrd="0" destOrd="1" presId="urn:microsoft.com/office/officeart/2005/8/layout/chevron2"/>
    <dgm:cxn modelId="{2CC9D089-817D-48B1-A934-F4F464642050}" type="presOf" srcId="{4294E2B1-769E-41FB-AB7B-6CEF211EF74F}" destId="{8E9C77B4-3A03-437C-9C82-878336534DA5}" srcOrd="0" destOrd="0" presId="urn:microsoft.com/office/officeart/2005/8/layout/chevron2"/>
    <dgm:cxn modelId="{1E401330-1A32-4F37-8E5F-781E526007BC}" srcId="{99A23BFB-4B1E-4EFE-96A6-8D7295B27178}" destId="{1207FD73-D7AE-416D-B42C-9F928EBA6258}" srcOrd="1" destOrd="0" parTransId="{B45D651D-CB08-46F1-9DC2-DA848CCCE5EC}" sibTransId="{17F7259C-2E33-4D86-8788-080E31C00C33}"/>
    <dgm:cxn modelId="{A0EB0802-B2F5-4DA2-8C8D-7A81BD8E22F6}" srcId="{4E2F3F58-CC2C-4474-800C-88E39064CBC1}" destId="{E44137E4-4B31-43DC-8A61-5284902B027F}" srcOrd="1" destOrd="0" parTransId="{63AC97F1-7B88-4CF2-8126-81048F714603}" sibTransId="{E9CC2BE9-2C6A-49DE-B07B-0C8C0834C7A4}"/>
    <dgm:cxn modelId="{0681BB2C-8F3E-4701-879C-350645A32FE7}" type="presOf" srcId="{A800B31E-FED1-487B-9DBD-2784B88CF0C9}" destId="{27123C62-DC86-493F-A1B8-365A327DE7BB}" srcOrd="0" destOrd="0" presId="urn:microsoft.com/office/officeart/2005/8/layout/chevron2"/>
    <dgm:cxn modelId="{0082211C-7423-4698-842B-69C5DC3FADC4}" srcId="{08AA1AB5-4FF8-4DEB-BB61-813616A7ECA4}" destId="{4E2F3F58-CC2C-4474-800C-88E39064CBC1}" srcOrd="2" destOrd="0" parTransId="{553CD441-55B7-461B-8B84-D6956B466C5E}" sibTransId="{6B9599F1-0C17-4E6E-97A0-B2006A398F97}"/>
    <dgm:cxn modelId="{DAB45127-6833-470B-870D-84ACC1CDB0F7}" type="presOf" srcId="{E44137E4-4B31-43DC-8A61-5284902B027F}" destId="{27123C62-DC86-493F-A1B8-365A327DE7BB}" srcOrd="0" destOrd="1" presId="urn:microsoft.com/office/officeart/2005/8/layout/chevron2"/>
    <dgm:cxn modelId="{F012525E-5738-4E9F-A52F-CF709FC0B8F6}" srcId="{08AA1AB5-4FF8-4DEB-BB61-813616A7ECA4}" destId="{99A23BFB-4B1E-4EFE-96A6-8D7295B27178}" srcOrd="0" destOrd="0" parTransId="{33666D91-7E87-4E9A-A22C-F6DF046E1382}" sibTransId="{342ED14C-E5F1-4AEC-B29F-B18646B0AFC1}"/>
    <dgm:cxn modelId="{2D2B2D8D-3BA1-4E1D-898D-D6585A23E3BE}" type="presOf" srcId="{1207FD73-D7AE-416D-B42C-9F928EBA6258}" destId="{56DD6C71-597B-48D4-86FB-3375E8F3EFA8}" srcOrd="0" destOrd="1" presId="urn:microsoft.com/office/officeart/2005/8/layout/chevron2"/>
    <dgm:cxn modelId="{BEAADD32-70AD-4AE2-AD95-03C423475480}" srcId="{08AA1AB5-4FF8-4DEB-BB61-813616A7ECA4}" destId="{4294E2B1-769E-41FB-AB7B-6CEF211EF74F}" srcOrd="1" destOrd="0" parTransId="{11F55E1B-2056-4A3B-A911-35CDA9B1823F}" sibTransId="{8F738956-4A59-4031-BEF7-615321F50E33}"/>
    <dgm:cxn modelId="{4319B87A-9753-4A75-A8B8-BBDCFCFF0B30}" type="presOf" srcId="{E17241C5-50B5-4931-8591-E7AFD7D6DD31}" destId="{C17FDF45-082B-40D5-9A3E-E81C7FA0D98D}" srcOrd="0" destOrd="0" presId="urn:microsoft.com/office/officeart/2005/8/layout/chevron2"/>
    <dgm:cxn modelId="{E047001A-8EDD-4D58-9FC3-C4927A97CD4B}" type="presParOf" srcId="{C0B4393A-66A6-40C5-804F-DBECCC5B4DEA}" destId="{A17B0BED-B84D-45DD-A89D-089866CD18F5}" srcOrd="0" destOrd="0" presId="urn:microsoft.com/office/officeart/2005/8/layout/chevron2"/>
    <dgm:cxn modelId="{F19A7DC3-4850-48E0-9081-77AC5DF48E4D}" type="presParOf" srcId="{A17B0BED-B84D-45DD-A89D-089866CD18F5}" destId="{6ED4CCF0-9417-4450-A80D-14292E0B383E}" srcOrd="0" destOrd="0" presId="urn:microsoft.com/office/officeart/2005/8/layout/chevron2"/>
    <dgm:cxn modelId="{0E79D6CF-3826-45DF-87FA-9CF3F5286C3B}" type="presParOf" srcId="{A17B0BED-B84D-45DD-A89D-089866CD18F5}" destId="{56DD6C71-597B-48D4-86FB-3375E8F3EFA8}" srcOrd="1" destOrd="0" presId="urn:microsoft.com/office/officeart/2005/8/layout/chevron2"/>
    <dgm:cxn modelId="{BEED9DF8-83B6-4E3E-BB62-BA38F358A1A6}" type="presParOf" srcId="{C0B4393A-66A6-40C5-804F-DBECCC5B4DEA}" destId="{CC4A1197-23C0-4F9F-B5E9-0DD81BA5049B}" srcOrd="1" destOrd="0" presId="urn:microsoft.com/office/officeart/2005/8/layout/chevron2"/>
    <dgm:cxn modelId="{8D0C05EC-557F-4519-95B0-CC674414B17D}" type="presParOf" srcId="{C0B4393A-66A6-40C5-804F-DBECCC5B4DEA}" destId="{1329BDB3-C3BB-4C07-AEC0-8FD7387CB689}" srcOrd="2" destOrd="0" presId="urn:microsoft.com/office/officeart/2005/8/layout/chevron2"/>
    <dgm:cxn modelId="{C7C0896F-1567-497A-A40F-37B30397CB76}" type="presParOf" srcId="{1329BDB3-C3BB-4C07-AEC0-8FD7387CB689}" destId="{8E9C77B4-3A03-437C-9C82-878336534DA5}" srcOrd="0" destOrd="0" presId="urn:microsoft.com/office/officeart/2005/8/layout/chevron2"/>
    <dgm:cxn modelId="{29623DB4-1921-42EA-A46D-CF3EA1A5930B}" type="presParOf" srcId="{1329BDB3-C3BB-4C07-AEC0-8FD7387CB689}" destId="{C17FDF45-082B-40D5-9A3E-E81C7FA0D98D}" srcOrd="1" destOrd="0" presId="urn:microsoft.com/office/officeart/2005/8/layout/chevron2"/>
    <dgm:cxn modelId="{F63E4103-CB87-48E0-8663-E29C5532002F}" type="presParOf" srcId="{C0B4393A-66A6-40C5-804F-DBECCC5B4DEA}" destId="{D57C30A3-C083-4508-B0FC-22B272D31733}" srcOrd="3" destOrd="0" presId="urn:microsoft.com/office/officeart/2005/8/layout/chevron2"/>
    <dgm:cxn modelId="{AC9AB92F-9AD7-43DF-872D-029DE9E53303}" type="presParOf" srcId="{C0B4393A-66A6-40C5-804F-DBECCC5B4DEA}" destId="{980FABC4-B5B1-4420-988A-D5F8214BDF90}" srcOrd="4" destOrd="0" presId="urn:microsoft.com/office/officeart/2005/8/layout/chevron2"/>
    <dgm:cxn modelId="{D12C0E02-7F70-4A27-B78C-191A56CCF1C9}" type="presParOf" srcId="{980FABC4-B5B1-4420-988A-D5F8214BDF90}" destId="{F6AE8461-9886-4514-963C-1592DB3C581A}" srcOrd="0" destOrd="0" presId="urn:microsoft.com/office/officeart/2005/8/layout/chevron2"/>
    <dgm:cxn modelId="{03DF3C79-D0DA-45A6-9D7D-7CE23C9793D8}" type="presParOf" srcId="{980FABC4-B5B1-4420-988A-D5F8214BDF90}" destId="{27123C62-DC86-493F-A1B8-365A327DE7BB}"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214AA2-6E0F-4E70-A584-AEBB275BFEDB}" type="doc">
      <dgm:prSet loTypeId="urn:microsoft.com/office/officeart/2005/8/layout/venn1" loCatId="relationship" qsTypeId="urn:microsoft.com/office/officeart/2005/8/quickstyle/3d3" qsCatId="3D" csTypeId="urn:microsoft.com/office/officeart/2005/8/colors/colorful2" csCatId="colorful"/>
      <dgm:spPr/>
      <dgm:t>
        <a:bodyPr/>
        <a:lstStyle/>
        <a:p>
          <a:endParaRPr lang="el-GR"/>
        </a:p>
      </dgm:t>
    </dgm:pt>
    <dgm:pt modelId="{E50A041B-AEF0-401C-B217-226D38485311}">
      <dgm:prSet/>
      <dgm:spPr/>
      <dgm:t>
        <a:bodyPr/>
        <a:lstStyle/>
        <a:p>
          <a:pPr rtl="0"/>
          <a:r>
            <a:rPr lang="el-GR" dirty="0" smtClean="0"/>
            <a:t>Οι πρόγονοί μας: ο διχασμένος υποκόμης (1952) , Ο αναρριχώμενος βαρόνος (1957) και Ο ανύπαρκτος ιππότης (1959) (τριλογία μυθιστορημάτων). Οι δύσκολοι έρωτες (1958, διηγήματα) </a:t>
          </a:r>
          <a:r>
            <a:rPr lang="el-GR" dirty="0" err="1" smtClean="0"/>
            <a:t>Μαρκοβαλντο</a:t>
          </a:r>
          <a:r>
            <a:rPr lang="el-GR" dirty="0" smtClean="0"/>
            <a:t> ή Οι εποχές στην πόλη (1963) , Το κάστρο των διασταυρωμένων πεπρωμένων (1969), Οι αόρατες </a:t>
          </a:r>
          <a:r>
            <a:rPr lang="el-GR" dirty="0" err="1" smtClean="0"/>
            <a:t>πολεις</a:t>
          </a:r>
          <a:r>
            <a:rPr lang="el-GR" dirty="0" smtClean="0"/>
            <a:t> (1972), Πάλομαρ (1983)</a:t>
          </a:r>
          <a:endParaRPr lang="el-GR" dirty="0"/>
        </a:p>
      </dgm:t>
    </dgm:pt>
    <dgm:pt modelId="{9C84A155-F709-461E-8C04-8B29DEE22F2C}" type="parTrans" cxnId="{796A321E-B339-4FBA-BD15-557F2D978493}">
      <dgm:prSet/>
      <dgm:spPr/>
      <dgm:t>
        <a:bodyPr/>
        <a:lstStyle/>
        <a:p>
          <a:endParaRPr lang="el-GR"/>
        </a:p>
      </dgm:t>
    </dgm:pt>
    <dgm:pt modelId="{8A0FF5B7-0E61-49C8-94A9-882BA3D02C85}" type="sibTrans" cxnId="{796A321E-B339-4FBA-BD15-557F2D978493}">
      <dgm:prSet/>
      <dgm:spPr/>
      <dgm:t>
        <a:bodyPr/>
        <a:lstStyle/>
        <a:p>
          <a:endParaRPr lang="el-GR"/>
        </a:p>
      </dgm:t>
    </dgm:pt>
    <dgm:pt modelId="{17BBA9BB-7677-4E8A-943E-ADCA63A2C57A}" type="pres">
      <dgm:prSet presAssocID="{A9214AA2-6E0F-4E70-A584-AEBB275BFEDB}" presName="compositeShape" presStyleCnt="0">
        <dgm:presLayoutVars>
          <dgm:chMax val="7"/>
          <dgm:dir/>
          <dgm:resizeHandles val="exact"/>
        </dgm:presLayoutVars>
      </dgm:prSet>
      <dgm:spPr/>
    </dgm:pt>
    <dgm:pt modelId="{916799AD-6B75-4368-BA8E-B87538C0B628}" type="pres">
      <dgm:prSet presAssocID="{E50A041B-AEF0-401C-B217-226D38485311}" presName="circ1TxSh" presStyleLbl="vennNode1" presStyleIdx="0" presStyleCnt="1"/>
      <dgm:spPr/>
    </dgm:pt>
  </dgm:ptLst>
  <dgm:cxnLst>
    <dgm:cxn modelId="{686730B2-DEBC-406A-9758-0FA34FF1B4AC}" type="presOf" srcId="{E50A041B-AEF0-401C-B217-226D38485311}" destId="{916799AD-6B75-4368-BA8E-B87538C0B628}" srcOrd="0" destOrd="0" presId="urn:microsoft.com/office/officeart/2005/8/layout/venn1"/>
    <dgm:cxn modelId="{796A321E-B339-4FBA-BD15-557F2D978493}" srcId="{A9214AA2-6E0F-4E70-A584-AEBB275BFEDB}" destId="{E50A041B-AEF0-401C-B217-226D38485311}" srcOrd="0" destOrd="0" parTransId="{9C84A155-F709-461E-8C04-8B29DEE22F2C}" sibTransId="{8A0FF5B7-0E61-49C8-94A9-882BA3D02C85}"/>
    <dgm:cxn modelId="{2776A509-017C-44FC-B1C2-974154406215}" type="presOf" srcId="{A9214AA2-6E0F-4E70-A584-AEBB275BFEDB}" destId="{17BBA9BB-7677-4E8A-943E-ADCA63A2C57A}" srcOrd="0" destOrd="0" presId="urn:microsoft.com/office/officeart/2005/8/layout/venn1"/>
    <dgm:cxn modelId="{2247DD39-69B5-4B62-AFA8-43A1E2FE4516}" type="presParOf" srcId="{17BBA9BB-7677-4E8A-943E-ADCA63A2C57A}" destId="{916799AD-6B75-4368-BA8E-B87538C0B628}" srcOrd="0"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CABA1F8-E303-47F4-A0D2-6D41B5CB2B35}" type="doc">
      <dgm:prSet loTypeId="urn:microsoft.com/office/officeart/2005/8/layout/hList7" loCatId="list" qsTypeId="urn:microsoft.com/office/officeart/2005/8/quickstyle/3d3" qsCatId="3D" csTypeId="urn:microsoft.com/office/officeart/2005/8/colors/accent2_2" csCatId="accent2" phldr="1"/>
      <dgm:spPr/>
      <dgm:t>
        <a:bodyPr/>
        <a:lstStyle/>
        <a:p>
          <a:endParaRPr lang="el-GR"/>
        </a:p>
      </dgm:t>
    </dgm:pt>
    <dgm:pt modelId="{D5B137E0-B734-4331-9D84-059789A17455}">
      <dgm:prSet/>
      <dgm:spPr/>
      <dgm:t>
        <a:bodyPr/>
        <a:lstStyle/>
        <a:p>
          <a:pPr rtl="0"/>
          <a:r>
            <a:rPr lang="el-GR" dirty="0" smtClean="0"/>
            <a:t> Κάθε βράδυ στην απέναντι ταράτσα αναβόσβηνε μια διαφημιστική πινακίδα, ενώ από την σοφίτα της οικογένειας φαινόταν τα τρία τελευταία γράμματά της. Η πινακίδα αναβόσβηνε κάθε είκοσι δευτερόλεπτα και είχε πάρα πολύ έντονο φως, γεγονός  που εμπόδιζε τον </a:t>
          </a:r>
          <a:r>
            <a:rPr lang="el-GR" dirty="0" err="1" smtClean="0"/>
            <a:t>Μαρκοβάλντο</a:t>
          </a:r>
          <a:r>
            <a:rPr lang="el-GR" dirty="0" smtClean="0"/>
            <a:t>  να εξηγήσει στα παιδιά του το στερέωμα, την </a:t>
          </a:r>
          <a:r>
            <a:rPr lang="el-GR" dirty="0" err="1" smtClean="0"/>
            <a:t>Ιζολίνα</a:t>
          </a:r>
          <a:r>
            <a:rPr lang="el-GR" dirty="0" smtClean="0"/>
            <a:t> να ονειρευτεί και ερωτευτεί, και τον </a:t>
          </a:r>
          <a:r>
            <a:rPr lang="el-GR" dirty="0" err="1" smtClean="0"/>
            <a:t>Φιορνταλίντζι</a:t>
          </a:r>
          <a:r>
            <a:rPr lang="el-GR" dirty="0" smtClean="0"/>
            <a:t> να μάθει αν η κοπέλα απέναντί του ανταποκρίνεται στο χαμόγελό του. </a:t>
          </a:r>
          <a:endParaRPr lang="el-GR" dirty="0"/>
        </a:p>
      </dgm:t>
    </dgm:pt>
    <dgm:pt modelId="{A791CA03-1E50-4640-99F7-DDCB914CD28C}" type="parTrans" cxnId="{79EC011B-D2B5-4D99-ABFD-5D45BDEC3EC0}">
      <dgm:prSet/>
      <dgm:spPr/>
      <dgm:t>
        <a:bodyPr/>
        <a:lstStyle/>
        <a:p>
          <a:endParaRPr lang="el-GR"/>
        </a:p>
      </dgm:t>
    </dgm:pt>
    <dgm:pt modelId="{1BF74C63-4324-4C5D-BADA-810D3EAF5BD5}" type="sibTrans" cxnId="{79EC011B-D2B5-4D99-ABFD-5D45BDEC3EC0}">
      <dgm:prSet/>
      <dgm:spPr/>
      <dgm:t>
        <a:bodyPr/>
        <a:lstStyle/>
        <a:p>
          <a:endParaRPr lang="el-GR"/>
        </a:p>
      </dgm:t>
    </dgm:pt>
    <dgm:pt modelId="{A91ED4F7-4170-40E8-8EA8-8AA19BC0C7D9}" type="pres">
      <dgm:prSet presAssocID="{5CABA1F8-E303-47F4-A0D2-6D41B5CB2B35}" presName="Name0" presStyleCnt="0">
        <dgm:presLayoutVars>
          <dgm:dir/>
          <dgm:resizeHandles val="exact"/>
        </dgm:presLayoutVars>
      </dgm:prSet>
      <dgm:spPr/>
    </dgm:pt>
    <dgm:pt modelId="{B676A55F-3FBC-4D4E-ABFF-8402B39F3F35}" type="pres">
      <dgm:prSet presAssocID="{5CABA1F8-E303-47F4-A0D2-6D41B5CB2B35}" presName="fgShape" presStyleLbl="fgShp" presStyleIdx="0" presStyleCnt="1"/>
      <dgm:spPr/>
    </dgm:pt>
    <dgm:pt modelId="{49B56FEE-738A-4A8F-A5D5-F8EDAB3932A0}" type="pres">
      <dgm:prSet presAssocID="{5CABA1F8-E303-47F4-A0D2-6D41B5CB2B35}" presName="linComp" presStyleCnt="0"/>
      <dgm:spPr/>
    </dgm:pt>
    <dgm:pt modelId="{DEDF35B5-2C16-401B-9339-B1CB89CE3990}" type="pres">
      <dgm:prSet presAssocID="{D5B137E0-B734-4331-9D84-059789A17455}" presName="compNode" presStyleCnt="0"/>
      <dgm:spPr/>
    </dgm:pt>
    <dgm:pt modelId="{F316E813-BF65-4AC8-8BB8-B24836DB025C}" type="pres">
      <dgm:prSet presAssocID="{D5B137E0-B734-4331-9D84-059789A17455}" presName="bkgdShape" presStyleLbl="node1" presStyleIdx="0" presStyleCnt="1"/>
      <dgm:spPr/>
      <dgm:t>
        <a:bodyPr/>
        <a:lstStyle/>
        <a:p>
          <a:endParaRPr lang="el-GR"/>
        </a:p>
      </dgm:t>
    </dgm:pt>
    <dgm:pt modelId="{06016273-D8F5-476A-A747-B92230780A3F}" type="pres">
      <dgm:prSet presAssocID="{D5B137E0-B734-4331-9D84-059789A17455}" presName="nodeTx" presStyleLbl="node1" presStyleIdx="0" presStyleCnt="1">
        <dgm:presLayoutVars>
          <dgm:bulletEnabled val="1"/>
        </dgm:presLayoutVars>
      </dgm:prSet>
      <dgm:spPr/>
      <dgm:t>
        <a:bodyPr/>
        <a:lstStyle/>
        <a:p>
          <a:endParaRPr lang="el-GR"/>
        </a:p>
      </dgm:t>
    </dgm:pt>
    <dgm:pt modelId="{90520129-75E9-4F5B-8294-F25F02BF34CF}" type="pres">
      <dgm:prSet presAssocID="{D5B137E0-B734-4331-9D84-059789A17455}" presName="invisiNode" presStyleLbl="node1" presStyleIdx="0" presStyleCnt="1"/>
      <dgm:spPr/>
    </dgm:pt>
    <dgm:pt modelId="{39F1475B-B7EF-4FAB-B7BF-B597711604C5}" type="pres">
      <dgm:prSet presAssocID="{D5B137E0-B734-4331-9D84-059789A17455}" presName="imagNode" presStyleLbl="fgImgPlace1" presStyleIdx="0" presStyleCnt="1" custScaleX="353555" custScaleY="125759"/>
      <dgm:spPr>
        <a:blipFill rotWithShape="0">
          <a:blip xmlns:r="http://schemas.openxmlformats.org/officeDocument/2006/relationships" r:embed="rId1"/>
          <a:stretch>
            <a:fillRect/>
          </a:stretch>
        </a:blipFill>
      </dgm:spPr>
    </dgm:pt>
  </dgm:ptLst>
  <dgm:cxnLst>
    <dgm:cxn modelId="{E51F228A-99AD-469C-AFC7-6DA5E296AD89}" type="presOf" srcId="{D5B137E0-B734-4331-9D84-059789A17455}" destId="{F316E813-BF65-4AC8-8BB8-B24836DB025C}" srcOrd="0" destOrd="0" presId="urn:microsoft.com/office/officeart/2005/8/layout/hList7"/>
    <dgm:cxn modelId="{79EC011B-D2B5-4D99-ABFD-5D45BDEC3EC0}" srcId="{5CABA1F8-E303-47F4-A0D2-6D41B5CB2B35}" destId="{D5B137E0-B734-4331-9D84-059789A17455}" srcOrd="0" destOrd="0" parTransId="{A791CA03-1E50-4640-99F7-DDCB914CD28C}" sibTransId="{1BF74C63-4324-4C5D-BADA-810D3EAF5BD5}"/>
    <dgm:cxn modelId="{628FA619-3122-4B80-B44A-C9B6545D19DF}" type="presOf" srcId="{5CABA1F8-E303-47F4-A0D2-6D41B5CB2B35}" destId="{A91ED4F7-4170-40E8-8EA8-8AA19BC0C7D9}" srcOrd="0" destOrd="0" presId="urn:microsoft.com/office/officeart/2005/8/layout/hList7"/>
    <dgm:cxn modelId="{E9B34A3C-A961-4CD0-94B7-62A1211D9789}" type="presOf" srcId="{D5B137E0-B734-4331-9D84-059789A17455}" destId="{06016273-D8F5-476A-A747-B92230780A3F}" srcOrd="1" destOrd="0" presId="urn:microsoft.com/office/officeart/2005/8/layout/hList7"/>
    <dgm:cxn modelId="{6EEE3BD1-29AD-4D3C-BC47-3B2E8FA59F1F}" type="presParOf" srcId="{A91ED4F7-4170-40E8-8EA8-8AA19BC0C7D9}" destId="{B676A55F-3FBC-4D4E-ABFF-8402B39F3F35}" srcOrd="0" destOrd="0" presId="urn:microsoft.com/office/officeart/2005/8/layout/hList7"/>
    <dgm:cxn modelId="{FD8DEB6F-9E69-4950-A45A-B707CE4A2BD0}" type="presParOf" srcId="{A91ED4F7-4170-40E8-8EA8-8AA19BC0C7D9}" destId="{49B56FEE-738A-4A8F-A5D5-F8EDAB3932A0}" srcOrd="1" destOrd="0" presId="urn:microsoft.com/office/officeart/2005/8/layout/hList7"/>
    <dgm:cxn modelId="{9ED8DC39-AD74-4935-A12E-23DB003B2F42}" type="presParOf" srcId="{49B56FEE-738A-4A8F-A5D5-F8EDAB3932A0}" destId="{DEDF35B5-2C16-401B-9339-B1CB89CE3990}" srcOrd="0" destOrd="0" presId="urn:microsoft.com/office/officeart/2005/8/layout/hList7"/>
    <dgm:cxn modelId="{7F954C94-1671-4809-B194-9292817228F4}" type="presParOf" srcId="{DEDF35B5-2C16-401B-9339-B1CB89CE3990}" destId="{F316E813-BF65-4AC8-8BB8-B24836DB025C}" srcOrd="0" destOrd="0" presId="urn:microsoft.com/office/officeart/2005/8/layout/hList7"/>
    <dgm:cxn modelId="{38128DC3-E6A8-4AAB-B326-9B5EEDC81A24}" type="presParOf" srcId="{DEDF35B5-2C16-401B-9339-B1CB89CE3990}" destId="{06016273-D8F5-476A-A747-B92230780A3F}" srcOrd="1" destOrd="0" presId="urn:microsoft.com/office/officeart/2005/8/layout/hList7"/>
    <dgm:cxn modelId="{44DF0328-87EE-430E-9B38-D86A146FA5F9}" type="presParOf" srcId="{DEDF35B5-2C16-401B-9339-B1CB89CE3990}" destId="{90520129-75E9-4F5B-8294-F25F02BF34CF}" srcOrd="2" destOrd="0" presId="urn:microsoft.com/office/officeart/2005/8/layout/hList7"/>
    <dgm:cxn modelId="{EC0B2EE9-ABCC-47CC-9BC5-2CBFE72DF990}" type="presParOf" srcId="{DEDF35B5-2C16-401B-9339-B1CB89CE3990}" destId="{39F1475B-B7EF-4FAB-B7BF-B597711604C5}" srcOrd="3" destOrd="0" presId="urn:microsoft.com/office/officeart/2005/8/layout/hList7"/>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43AC6D5-6D3E-4781-BFF9-30E7055A1D81}" type="doc">
      <dgm:prSet loTypeId="urn:microsoft.com/office/officeart/2005/8/layout/arrow3" loCatId="relationship" qsTypeId="urn:microsoft.com/office/officeart/2005/8/quickstyle/3d3" qsCatId="3D" csTypeId="urn:microsoft.com/office/officeart/2005/8/colors/accent2_5" csCatId="accent2" phldr="1"/>
      <dgm:spPr/>
      <dgm:t>
        <a:bodyPr/>
        <a:lstStyle/>
        <a:p>
          <a:endParaRPr lang="el-GR"/>
        </a:p>
      </dgm:t>
    </dgm:pt>
    <dgm:pt modelId="{9FE41F1A-6241-4224-A56B-55531FB0B315}">
      <dgm:prSet/>
      <dgm:spPr/>
      <dgm:t>
        <a:bodyPr/>
        <a:lstStyle/>
        <a:p>
          <a:pPr rtl="0"/>
          <a:r>
            <a:rPr lang="el-GR" b="1" cap="none" spc="0" dirty="0"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Ώσπου τα δίδυμα έδωσαν </a:t>
          </a:r>
          <a:r>
            <a:rPr lang="el-GR" b="1" cap="none" spc="0" dirty="0"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λύση, </a:t>
          </a:r>
          <a:r>
            <a:rPr lang="el-GR" b="1" cap="none" spc="0" dirty="0"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στοχεύοντας με την σφεντόνα την λάμπα της διαφημιστικής πινακίδας. Και όλα λύθηκαν. Αυτό όμως δεν κράτησε για πολύ, αφού όταν χρεοκόπησε η εταιρεία (</a:t>
          </a:r>
          <a:r>
            <a:rPr lang="el-GR" b="1" cap="none" spc="0" dirty="0"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συνέβαλαν σε αυτό </a:t>
          </a:r>
          <a:r>
            <a:rPr lang="el-GR" b="1" cap="none" spc="0" dirty="0"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και οι πολλές επισκευές στην φωτεινή </a:t>
          </a:r>
          <a:r>
            <a:rPr lang="el-GR" b="1" cap="none" spc="0" dirty="0"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επιγραφή...), </a:t>
          </a:r>
          <a:r>
            <a:rPr lang="el-GR" b="1" cap="none" spc="0" dirty="0"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μια άλλη εταιρεία εκμεταλλεύτηκε τη θέση και τοποθέτησε μια διπλάσια σε μέγεθος και φωτεινότητα πινακίδα, εξαφανίζοντας μια για πάντα το φεγγάρι από τον ουρανό του </a:t>
          </a:r>
          <a:r>
            <a:rPr lang="el-GR" b="1" cap="none" spc="0" dirty="0" err="1"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Μαρκοβάλντο</a:t>
          </a:r>
          <a:r>
            <a:rPr lang="el-GR" b="1" cap="none" spc="0" dirty="0"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 και το πρόσωπο της κοπέλας από τον </a:t>
          </a:r>
          <a:r>
            <a:rPr lang="el-GR" b="1" cap="none" spc="0" dirty="0" err="1"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Φιορνταλίτζι</a:t>
          </a:r>
          <a:r>
            <a:rPr lang="el-GR" b="1" cap="none" spc="0" dirty="0"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      </a:t>
          </a:r>
          <a:endParaRPr lang="el-GR" b="1" cap="none" spc="0" dirty="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endParaRPr>
        </a:p>
      </dgm:t>
    </dgm:pt>
    <dgm:pt modelId="{B4109849-8458-40F0-A92B-617021335324}" type="parTrans" cxnId="{750B68C4-6E96-402D-892B-BE36D542D378}">
      <dgm:prSet/>
      <dgm:spPr/>
      <dgm:t>
        <a:bodyPr/>
        <a:lstStyle/>
        <a:p>
          <a:endParaRPr lang="el-GR" b="1" cap="none" spc="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endParaRPr>
        </a:p>
      </dgm:t>
    </dgm:pt>
    <dgm:pt modelId="{49045717-7542-4206-B82E-B73F897FC0CC}" type="sibTrans" cxnId="{750B68C4-6E96-402D-892B-BE36D542D378}">
      <dgm:prSet/>
      <dgm:spPr/>
      <dgm:t>
        <a:bodyPr/>
        <a:lstStyle/>
        <a:p>
          <a:endParaRPr lang="el-GR" b="1" cap="none" spc="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endParaRPr>
        </a:p>
      </dgm:t>
    </dgm:pt>
    <dgm:pt modelId="{499BA721-D0BB-4774-9E9C-D004186D74BA}" type="pres">
      <dgm:prSet presAssocID="{A43AC6D5-6D3E-4781-BFF9-30E7055A1D81}" presName="compositeShape" presStyleCnt="0">
        <dgm:presLayoutVars>
          <dgm:chMax val="2"/>
          <dgm:dir/>
          <dgm:resizeHandles val="exact"/>
        </dgm:presLayoutVars>
      </dgm:prSet>
      <dgm:spPr/>
    </dgm:pt>
    <dgm:pt modelId="{48B25BFB-7A63-40A4-A2D8-6FE7DEF2AD03}" type="pres">
      <dgm:prSet presAssocID="{9FE41F1A-6241-4224-A56B-55531FB0B315}" presName="downArrow" presStyleLbl="node1" presStyleIdx="0" presStyleCnt="1"/>
      <dgm:spPr/>
    </dgm:pt>
    <dgm:pt modelId="{E8670B08-FF49-444D-992B-838EEC319E56}" type="pres">
      <dgm:prSet presAssocID="{9FE41F1A-6241-4224-A56B-55531FB0B315}" presName="downArrowText" presStyleLbl="revTx" presStyleIdx="0" presStyleCnt="1">
        <dgm:presLayoutVars>
          <dgm:bulletEnabled val="1"/>
        </dgm:presLayoutVars>
      </dgm:prSet>
      <dgm:spPr/>
      <dgm:t>
        <a:bodyPr/>
        <a:lstStyle/>
        <a:p>
          <a:endParaRPr lang="el-GR"/>
        </a:p>
      </dgm:t>
    </dgm:pt>
  </dgm:ptLst>
  <dgm:cxnLst>
    <dgm:cxn modelId="{C639FD3A-A730-4850-A436-2B0CC2DA3D54}" type="presOf" srcId="{A43AC6D5-6D3E-4781-BFF9-30E7055A1D81}" destId="{499BA721-D0BB-4774-9E9C-D004186D74BA}" srcOrd="0" destOrd="0" presId="urn:microsoft.com/office/officeart/2005/8/layout/arrow3"/>
    <dgm:cxn modelId="{9DFF3D62-6D6E-457D-B064-E788D47FB087}" type="presOf" srcId="{9FE41F1A-6241-4224-A56B-55531FB0B315}" destId="{E8670B08-FF49-444D-992B-838EEC319E56}" srcOrd="0" destOrd="0" presId="urn:microsoft.com/office/officeart/2005/8/layout/arrow3"/>
    <dgm:cxn modelId="{750B68C4-6E96-402D-892B-BE36D542D378}" srcId="{A43AC6D5-6D3E-4781-BFF9-30E7055A1D81}" destId="{9FE41F1A-6241-4224-A56B-55531FB0B315}" srcOrd="0" destOrd="0" parTransId="{B4109849-8458-40F0-A92B-617021335324}" sibTransId="{49045717-7542-4206-B82E-B73F897FC0CC}"/>
    <dgm:cxn modelId="{CFAC7A72-C67E-4288-AB6F-F8F8C75665BE}" type="presParOf" srcId="{499BA721-D0BB-4774-9E9C-D004186D74BA}" destId="{48B25BFB-7A63-40A4-A2D8-6FE7DEF2AD03}" srcOrd="0" destOrd="0" presId="urn:microsoft.com/office/officeart/2005/8/layout/arrow3"/>
    <dgm:cxn modelId="{A555DF07-03D0-43D7-BB44-750B7B9B62DB}" type="presParOf" srcId="{499BA721-D0BB-4774-9E9C-D004186D74BA}" destId="{E8670B08-FF49-444D-992B-838EEC319E56}" srcOrd="1" destOrd="0" presId="urn:microsoft.com/office/officeart/2005/8/layout/arrow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50FB852-F1FE-4524-82B0-1660FBD5C2C7}" type="doc">
      <dgm:prSet loTypeId="urn:microsoft.com/office/officeart/2005/8/layout/venn1" loCatId="relationship" qsTypeId="urn:microsoft.com/office/officeart/2005/8/quickstyle/3d3" qsCatId="3D" csTypeId="urn:microsoft.com/office/officeart/2005/8/colors/colorful4" csCatId="colorful" phldr="1"/>
      <dgm:spPr/>
      <dgm:t>
        <a:bodyPr/>
        <a:lstStyle/>
        <a:p>
          <a:endParaRPr lang="el-GR"/>
        </a:p>
      </dgm:t>
    </dgm:pt>
    <dgm:pt modelId="{7311C105-0DB4-49F8-B917-38669E9FC21A}">
      <dgm:prSet/>
      <dgm:spPr>
        <a:solidFill>
          <a:schemeClr val="accent2">
            <a:alpha val="50000"/>
          </a:schemeClr>
        </a:solidFill>
        <a:ln>
          <a:solidFill>
            <a:schemeClr val="accent1">
              <a:lumMod val="75000"/>
            </a:schemeClr>
          </a:solidFill>
        </a:ln>
      </dgm:spPr>
      <dgm:t>
        <a:bodyPr/>
        <a:lstStyle/>
        <a:p>
          <a:pPr rtl="0"/>
          <a:r>
            <a:rPr lang="el-GR" dirty="0" smtClean="0">
              <a:solidFill>
                <a:schemeClr val="accent4">
                  <a:lumMod val="75000"/>
                </a:schemeClr>
              </a:solidFill>
            </a:rPr>
            <a:t>Το κείμενο είναι γραμμένο σε απλή δημοτική γλώσσα και είναι περιγραφικό, δημιουργώντας πολλές εικόνες. Περιγράφει, με ιδιαίτερη γλαφυρότητα, τα συναισθήματα των ηρώων, ειδικά την αγανάκτηση που νιώθουν κάθε είκοσι δευτερόλεπτα που ανάβει το ‘</a:t>
          </a:r>
          <a:r>
            <a:rPr lang="en-US" dirty="0" smtClean="0">
              <a:solidFill>
                <a:schemeClr val="accent4">
                  <a:lumMod val="75000"/>
                </a:schemeClr>
              </a:solidFill>
            </a:rPr>
            <a:t>GNAC</a:t>
          </a:r>
          <a:r>
            <a:rPr lang="el-GR" dirty="0" smtClean="0">
              <a:solidFill>
                <a:schemeClr val="accent4">
                  <a:lumMod val="75000"/>
                </a:schemeClr>
              </a:solidFill>
            </a:rPr>
            <a:t>’,  τη χαρά τους, όταν για λίγο καιρό απολάμβαναν το στερέωμα, και την απογοήτευσή τους που στο τέλος, παρά την προσπάθειά τους να εξαφανίσουν το ‘</a:t>
          </a:r>
          <a:r>
            <a:rPr lang="en-US" dirty="0" smtClean="0">
              <a:solidFill>
                <a:schemeClr val="accent4">
                  <a:lumMod val="75000"/>
                </a:schemeClr>
              </a:solidFill>
            </a:rPr>
            <a:t>GNAC</a:t>
          </a:r>
          <a:r>
            <a:rPr lang="el-GR" dirty="0" smtClean="0">
              <a:solidFill>
                <a:schemeClr val="accent4">
                  <a:lumMod val="75000"/>
                </a:schemeClr>
              </a:solidFill>
            </a:rPr>
            <a:t>’,αυτό αντικαταστάθηκε με κάτι πιο μεγάλο και πιο λαμπερό, στερώντας τους  τον ξάστερο καλοκαιρινό ουρανό. </a:t>
          </a:r>
          <a:endParaRPr lang="el-GR" dirty="0">
            <a:solidFill>
              <a:schemeClr val="accent4">
                <a:lumMod val="75000"/>
              </a:schemeClr>
            </a:solidFill>
          </a:endParaRPr>
        </a:p>
      </dgm:t>
    </dgm:pt>
    <dgm:pt modelId="{05B11C7B-FD5A-473D-8A34-A907B4040DA8}" type="parTrans" cxnId="{B051C0A3-7F95-4A9D-9DCF-90CE96981B17}">
      <dgm:prSet/>
      <dgm:spPr/>
      <dgm:t>
        <a:bodyPr/>
        <a:lstStyle/>
        <a:p>
          <a:endParaRPr lang="el-GR"/>
        </a:p>
      </dgm:t>
    </dgm:pt>
    <dgm:pt modelId="{BD2AD6B6-187B-43DF-8786-CFF7B870FFD6}" type="sibTrans" cxnId="{B051C0A3-7F95-4A9D-9DCF-90CE96981B17}">
      <dgm:prSet/>
      <dgm:spPr/>
      <dgm:t>
        <a:bodyPr/>
        <a:lstStyle/>
        <a:p>
          <a:endParaRPr lang="el-GR"/>
        </a:p>
      </dgm:t>
    </dgm:pt>
    <dgm:pt modelId="{7C738782-7F4C-480E-AA0C-A2E61C3B1FEB}" type="pres">
      <dgm:prSet presAssocID="{450FB852-F1FE-4524-82B0-1660FBD5C2C7}" presName="compositeShape" presStyleCnt="0">
        <dgm:presLayoutVars>
          <dgm:chMax val="7"/>
          <dgm:dir/>
          <dgm:resizeHandles val="exact"/>
        </dgm:presLayoutVars>
      </dgm:prSet>
      <dgm:spPr/>
    </dgm:pt>
    <dgm:pt modelId="{FECF055A-70B5-4D62-B814-117F2F9C1887}" type="pres">
      <dgm:prSet presAssocID="{7311C105-0DB4-49F8-B917-38669E9FC21A}" presName="circ1TxSh" presStyleLbl="vennNode1" presStyleIdx="0" presStyleCnt="1"/>
      <dgm:spPr/>
      <dgm:t>
        <a:bodyPr/>
        <a:lstStyle/>
        <a:p>
          <a:endParaRPr lang="el-GR"/>
        </a:p>
      </dgm:t>
    </dgm:pt>
  </dgm:ptLst>
  <dgm:cxnLst>
    <dgm:cxn modelId="{B051C0A3-7F95-4A9D-9DCF-90CE96981B17}" srcId="{450FB852-F1FE-4524-82B0-1660FBD5C2C7}" destId="{7311C105-0DB4-49F8-B917-38669E9FC21A}" srcOrd="0" destOrd="0" parTransId="{05B11C7B-FD5A-473D-8A34-A907B4040DA8}" sibTransId="{BD2AD6B6-187B-43DF-8786-CFF7B870FFD6}"/>
    <dgm:cxn modelId="{F8C0A38A-D487-477C-8516-254E6FB5731C}" type="presOf" srcId="{7311C105-0DB4-49F8-B917-38669E9FC21A}" destId="{FECF055A-70B5-4D62-B814-117F2F9C1887}" srcOrd="0" destOrd="0" presId="urn:microsoft.com/office/officeart/2005/8/layout/venn1"/>
    <dgm:cxn modelId="{E42F051D-2876-473F-B1A1-9B88CA8E4A46}" type="presOf" srcId="{450FB852-F1FE-4524-82B0-1660FBD5C2C7}" destId="{7C738782-7F4C-480E-AA0C-A2E61C3B1FEB}" srcOrd="0" destOrd="0" presId="urn:microsoft.com/office/officeart/2005/8/layout/venn1"/>
    <dgm:cxn modelId="{8F2027DF-AD7B-4F92-8422-37EFB2B65305}" type="presParOf" srcId="{7C738782-7F4C-480E-AA0C-A2E61C3B1FEB}" destId="{FECF055A-70B5-4D62-B814-117F2F9C1887}" srcOrd="0"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ED4CCF0-9417-4450-A80D-14292E0B383E}">
      <dsp:nvSpPr>
        <dsp:cNvPr id="0" name=""/>
        <dsp:cNvSpPr/>
      </dsp:nvSpPr>
      <dsp:spPr>
        <a:xfrm rot="5400000">
          <a:off x="-261264" y="264452"/>
          <a:ext cx="1741760" cy="1219232"/>
        </a:xfrm>
        <a:prstGeom prst="chevron">
          <a:avLst/>
        </a:prstGeom>
        <a:solidFill>
          <a:schemeClr val="accent1">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endParaRPr lang="el-GR" sz="2200" kern="1200" dirty="0"/>
        </a:p>
      </dsp:txBody>
      <dsp:txXfrm rot="5400000">
        <a:off x="-261264" y="264452"/>
        <a:ext cx="1741760" cy="1219232"/>
      </dsp:txXfrm>
    </dsp:sp>
    <dsp:sp modelId="{56DD6C71-597B-48D4-86FB-3375E8F3EFA8}">
      <dsp:nvSpPr>
        <dsp:cNvPr id="0" name=""/>
        <dsp:cNvSpPr/>
      </dsp:nvSpPr>
      <dsp:spPr>
        <a:xfrm rot="5400000">
          <a:off x="3663044" y="-2440623"/>
          <a:ext cx="1132144" cy="6019767"/>
        </a:xfrm>
        <a:prstGeom prst="round2Same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l-GR" sz="1400" kern="1200" dirty="0" smtClean="0"/>
            <a:t>Ο  </a:t>
          </a:r>
          <a:r>
            <a:rPr lang="el-GR" sz="1400" kern="1200" dirty="0" err="1" smtClean="0"/>
            <a:t>Ίταλο</a:t>
          </a:r>
          <a:r>
            <a:rPr lang="el-GR" sz="1400" kern="1200" dirty="0" smtClean="0"/>
            <a:t> Καλβίνο γεννήθηκε το 1923 και πέθανε το 1985 σε ηλικία 61 ετών. </a:t>
          </a:r>
          <a:endParaRPr lang="el-GR" sz="1400" kern="1200" dirty="0"/>
        </a:p>
        <a:p>
          <a:pPr marL="114300" lvl="1" indent="-114300" algn="l" defTabSz="622300">
            <a:lnSpc>
              <a:spcPct val="90000"/>
            </a:lnSpc>
            <a:spcBef>
              <a:spcPct val="0"/>
            </a:spcBef>
            <a:spcAft>
              <a:spcPct val="15000"/>
            </a:spcAft>
            <a:buChar char="••"/>
          </a:pPr>
          <a:r>
            <a:rPr lang="el-GR" sz="1400" kern="1200" dirty="0" smtClean="0"/>
            <a:t>Ήταν πεζογράφος και δοκιμιογράφος ιταλικής καταγωγής. </a:t>
          </a:r>
          <a:endParaRPr lang="el-GR" sz="1400" kern="1200" dirty="0"/>
        </a:p>
      </dsp:txBody>
      <dsp:txXfrm rot="5400000">
        <a:off x="3663044" y="-2440623"/>
        <a:ext cx="1132144" cy="6019767"/>
      </dsp:txXfrm>
    </dsp:sp>
    <dsp:sp modelId="{8E9C77B4-3A03-437C-9C82-878336534DA5}">
      <dsp:nvSpPr>
        <dsp:cNvPr id="0" name=""/>
        <dsp:cNvSpPr/>
      </dsp:nvSpPr>
      <dsp:spPr>
        <a:xfrm rot="5400000">
          <a:off x="-261264" y="1813702"/>
          <a:ext cx="1741760" cy="1219232"/>
        </a:xfrm>
        <a:prstGeom prst="chevron">
          <a:avLst/>
        </a:prstGeom>
        <a:solidFill>
          <a:schemeClr val="accent1">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endParaRPr lang="el-GR" sz="2200" kern="1200"/>
        </a:p>
      </dsp:txBody>
      <dsp:txXfrm rot="5400000">
        <a:off x="-261264" y="1813702"/>
        <a:ext cx="1741760" cy="1219232"/>
      </dsp:txXfrm>
    </dsp:sp>
    <dsp:sp modelId="{C17FDF45-082B-40D5-9A3E-E81C7FA0D98D}">
      <dsp:nvSpPr>
        <dsp:cNvPr id="0" name=""/>
        <dsp:cNvSpPr/>
      </dsp:nvSpPr>
      <dsp:spPr>
        <a:xfrm rot="5400000">
          <a:off x="3663044" y="-891372"/>
          <a:ext cx="1132144" cy="6019767"/>
        </a:xfrm>
        <a:prstGeom prst="round2Same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l-GR" sz="1400" kern="1200" dirty="0" smtClean="0"/>
            <a:t>Σπούδασε γεωπονία και φιλολογία. </a:t>
          </a:r>
          <a:endParaRPr lang="el-GR" sz="1400" kern="1200" dirty="0"/>
        </a:p>
        <a:p>
          <a:pPr marL="114300" lvl="1" indent="-114300" algn="l" defTabSz="622300">
            <a:lnSpc>
              <a:spcPct val="90000"/>
            </a:lnSpc>
            <a:spcBef>
              <a:spcPct val="0"/>
            </a:spcBef>
            <a:spcAft>
              <a:spcPct val="15000"/>
            </a:spcAft>
            <a:buChar char="••"/>
          </a:pPr>
          <a:r>
            <a:rPr lang="el-GR" sz="1400" kern="1200" dirty="0" smtClean="0"/>
            <a:t>Εμφανίστηκε στα ιταλικά γράμματα το 1947. </a:t>
          </a:r>
          <a:endParaRPr lang="el-GR" sz="1400" kern="1200" dirty="0"/>
        </a:p>
      </dsp:txBody>
      <dsp:txXfrm rot="5400000">
        <a:off x="3663044" y="-891372"/>
        <a:ext cx="1132144" cy="6019767"/>
      </dsp:txXfrm>
    </dsp:sp>
    <dsp:sp modelId="{F6AE8461-9886-4514-963C-1592DB3C581A}">
      <dsp:nvSpPr>
        <dsp:cNvPr id="0" name=""/>
        <dsp:cNvSpPr/>
      </dsp:nvSpPr>
      <dsp:spPr>
        <a:xfrm rot="5400000">
          <a:off x="-261264" y="3362953"/>
          <a:ext cx="1741760" cy="1219232"/>
        </a:xfrm>
        <a:prstGeom prst="chevron">
          <a:avLst/>
        </a:prstGeom>
        <a:solidFill>
          <a:schemeClr val="accent1">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endParaRPr lang="el-GR" sz="2200" kern="1200"/>
        </a:p>
      </dsp:txBody>
      <dsp:txXfrm rot="5400000">
        <a:off x="-261264" y="3362953"/>
        <a:ext cx="1741760" cy="1219232"/>
      </dsp:txXfrm>
    </dsp:sp>
    <dsp:sp modelId="{27123C62-DC86-493F-A1B8-365A327DE7BB}">
      <dsp:nvSpPr>
        <dsp:cNvPr id="0" name=""/>
        <dsp:cNvSpPr/>
      </dsp:nvSpPr>
      <dsp:spPr>
        <a:xfrm rot="5400000">
          <a:off x="3663044" y="657877"/>
          <a:ext cx="1132144" cy="6019767"/>
        </a:xfrm>
        <a:prstGeom prst="round2Same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l-GR" sz="1400" kern="1200" dirty="0" smtClean="0"/>
            <a:t>Τα πρώτα έργα του είναι εμπνευσμένα από την αντίσταση των Ιταλών εναντίον του γερμανικού φασισμού.  </a:t>
          </a:r>
          <a:endParaRPr lang="el-GR" sz="1400" kern="1200" dirty="0"/>
        </a:p>
        <a:p>
          <a:pPr marL="114300" lvl="1" indent="-114300" algn="l" defTabSz="622300">
            <a:lnSpc>
              <a:spcPct val="90000"/>
            </a:lnSpc>
            <a:spcBef>
              <a:spcPct val="0"/>
            </a:spcBef>
            <a:spcAft>
              <a:spcPct val="15000"/>
            </a:spcAft>
            <a:buChar char="••"/>
          </a:pPr>
          <a:r>
            <a:rPr lang="el-GR" sz="1400" kern="1200" dirty="0" smtClean="0"/>
            <a:t>Στα επόμενα έργα του πραγματεύεται την πολυπλοκότητα της σύγχρονης ζωής, ενώ δίνει ιδιαίτερη έμφαση στις επιπτώσεις που έχει η εκβιομηχάνιση στη ζωή των ανθρώπων.</a:t>
          </a:r>
          <a:endParaRPr lang="el-GR" sz="1400" kern="1200" dirty="0"/>
        </a:p>
      </dsp:txBody>
      <dsp:txXfrm rot="5400000">
        <a:off x="3663044" y="657877"/>
        <a:ext cx="1132144" cy="601976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16799AD-6B75-4368-BA8E-B87538C0B628}">
      <dsp:nvSpPr>
        <dsp:cNvPr id="0" name=""/>
        <dsp:cNvSpPr/>
      </dsp:nvSpPr>
      <dsp:spPr>
        <a:xfrm>
          <a:off x="1196181" y="0"/>
          <a:ext cx="4846638" cy="4846638"/>
        </a:xfrm>
        <a:prstGeom prst="ellipse">
          <a:avLst/>
        </a:prstGeom>
        <a:solidFill>
          <a:schemeClr val="accent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l-GR" sz="1900" kern="1200" dirty="0" smtClean="0"/>
            <a:t>Οι πρόγονοί μας: ο διχασμένος υποκόμης (1952) , Ο αναρριχώμενος βαρόνος (1957) και Ο ανύπαρκτος ιππότης (1959) (τριλογία μυθιστορημάτων). Οι δύσκολοι έρωτες (1958, διηγήματα) </a:t>
          </a:r>
          <a:r>
            <a:rPr lang="el-GR" sz="1900" kern="1200" dirty="0" err="1" smtClean="0"/>
            <a:t>Μαρκοβαλντο</a:t>
          </a:r>
          <a:r>
            <a:rPr lang="el-GR" sz="1900" kern="1200" dirty="0" smtClean="0"/>
            <a:t> ή Οι εποχές στην πόλη (1963) , Το κάστρο των διασταυρωμένων πεπρωμένων (1969), Οι αόρατες </a:t>
          </a:r>
          <a:r>
            <a:rPr lang="el-GR" sz="1900" kern="1200" dirty="0" err="1" smtClean="0"/>
            <a:t>πολεις</a:t>
          </a:r>
          <a:r>
            <a:rPr lang="el-GR" sz="1900" kern="1200" dirty="0" smtClean="0"/>
            <a:t> (1972), Πάλομαρ (1983)</a:t>
          </a:r>
          <a:endParaRPr lang="el-GR" sz="1900" kern="1200" dirty="0"/>
        </a:p>
      </dsp:txBody>
      <dsp:txXfrm>
        <a:off x="1196181" y="0"/>
        <a:ext cx="4846638" cy="484663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316E813-BF65-4AC8-8BB8-B24836DB025C}">
      <dsp:nvSpPr>
        <dsp:cNvPr id="0" name=""/>
        <dsp:cNvSpPr/>
      </dsp:nvSpPr>
      <dsp:spPr>
        <a:xfrm>
          <a:off x="0" y="0"/>
          <a:ext cx="7239000" cy="4846638"/>
        </a:xfrm>
        <a:prstGeom prst="roundRect">
          <a:avLst>
            <a:gd name="adj" fmla="val 10000"/>
          </a:avLst>
        </a:prstGeom>
        <a:solidFill>
          <a:schemeClr val="accent2">
            <a:hueOff val="0"/>
            <a:satOff val="0"/>
            <a:lumOff val="0"/>
            <a:alphaOff val="0"/>
          </a:schemeClr>
        </a:solidFill>
        <a:ln>
          <a:noFill/>
        </a:ln>
        <a:effectLst>
          <a:outerShdw blurRad="39000" dist="25400" dir="5400000" rotWithShape="0">
            <a:schemeClr val="accent2">
              <a:hueOff val="0"/>
              <a:satOff val="0"/>
              <a:lumOff val="0"/>
              <a:alphaOff val="0"/>
              <a:shade val="33000"/>
              <a:alpha val="83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l-GR" sz="1700" kern="1200" dirty="0" smtClean="0"/>
            <a:t> Κάθε βράδυ στην απέναντι ταράτσα αναβόσβηνε μια διαφημιστική πινακίδα, ενώ από την σοφίτα της οικογένειας φαινόταν τα τρία τελευταία γράμματά της. Η πινακίδα αναβόσβηνε κάθε είκοσι δευτερόλεπτα και είχε πάρα πολύ έντονο φως, γεγονός  που εμπόδιζε τον </a:t>
          </a:r>
          <a:r>
            <a:rPr lang="el-GR" sz="1700" kern="1200" dirty="0" err="1" smtClean="0"/>
            <a:t>Μαρκοβάλντο</a:t>
          </a:r>
          <a:r>
            <a:rPr lang="el-GR" sz="1700" kern="1200" dirty="0" smtClean="0"/>
            <a:t>  να εξηγήσει στα παιδιά του το στερέωμα, την </a:t>
          </a:r>
          <a:r>
            <a:rPr lang="el-GR" sz="1700" kern="1200" dirty="0" err="1" smtClean="0"/>
            <a:t>Ιζολίνα</a:t>
          </a:r>
          <a:r>
            <a:rPr lang="el-GR" sz="1700" kern="1200" dirty="0" smtClean="0"/>
            <a:t> να ονειρευτεί και ερωτευτεί, και τον </a:t>
          </a:r>
          <a:r>
            <a:rPr lang="el-GR" sz="1700" kern="1200" dirty="0" err="1" smtClean="0"/>
            <a:t>Φιορνταλίντζι</a:t>
          </a:r>
          <a:r>
            <a:rPr lang="el-GR" sz="1700" kern="1200" dirty="0" smtClean="0"/>
            <a:t> να μάθει αν η κοπέλα απέναντί του ανταποκρίνεται στο χαμόγελό του. </a:t>
          </a:r>
          <a:endParaRPr lang="el-GR" sz="1700" kern="1200" dirty="0"/>
        </a:p>
      </dsp:txBody>
      <dsp:txXfrm>
        <a:off x="0" y="1938655"/>
        <a:ext cx="7239000" cy="1938655"/>
      </dsp:txXfrm>
    </dsp:sp>
    <dsp:sp modelId="{39F1475B-B7EF-4FAB-B7BF-B597711604C5}">
      <dsp:nvSpPr>
        <dsp:cNvPr id="0" name=""/>
        <dsp:cNvSpPr/>
      </dsp:nvSpPr>
      <dsp:spPr>
        <a:xfrm>
          <a:off x="766434" y="82932"/>
          <a:ext cx="5706131" cy="2029662"/>
        </a:xfrm>
        <a:prstGeom prst="ellipse">
          <a:avLst/>
        </a:prstGeom>
        <a:blipFill rotWithShape="0">
          <a:blip xmlns:r="http://schemas.openxmlformats.org/officeDocument/2006/relationships" r:embed="rId1"/>
          <a:stretch>
            <a:fillRect/>
          </a:stretch>
        </a:blipFill>
        <a:ln>
          <a:noFill/>
        </a:ln>
        <a:effectLst>
          <a:outerShdw blurRad="50800" dist="25000" dir="5400000" rotWithShape="0">
            <a:schemeClr val="accent2">
              <a:tint val="50000"/>
              <a:hueOff val="0"/>
              <a:satOff val="0"/>
              <a:lumOff val="0"/>
              <a:alphaOff val="0"/>
              <a:shade val="30000"/>
              <a:satMod val="150000"/>
              <a:alpha val="38000"/>
            </a:scheme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B676A55F-3FBC-4D4E-ABFF-8402B39F3F35}">
      <dsp:nvSpPr>
        <dsp:cNvPr id="0" name=""/>
        <dsp:cNvSpPr/>
      </dsp:nvSpPr>
      <dsp:spPr>
        <a:xfrm>
          <a:off x="289560" y="3877310"/>
          <a:ext cx="6659880" cy="726995"/>
        </a:xfrm>
        <a:prstGeom prst="leftRightArrow">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8B25BFB-7A63-40A4-A2D8-6FE7DEF2AD03}">
      <dsp:nvSpPr>
        <dsp:cNvPr id="0" name=""/>
        <dsp:cNvSpPr/>
      </dsp:nvSpPr>
      <dsp:spPr>
        <a:xfrm>
          <a:off x="289560" y="242331"/>
          <a:ext cx="2895600" cy="3877310"/>
        </a:xfrm>
        <a:prstGeom prst="downArrow">
          <a:avLst/>
        </a:prstGeom>
        <a:solidFill>
          <a:schemeClr val="accent2">
            <a:alpha val="90000"/>
            <a:hueOff val="0"/>
            <a:satOff val="0"/>
            <a:lumOff val="0"/>
            <a:alphaOff val="0"/>
          </a:schemeClr>
        </a:solidFill>
        <a:ln>
          <a:noFill/>
        </a:ln>
        <a:effectLst>
          <a:outerShdw blurRad="39000" dist="25400" dir="5400000" rotWithShape="0">
            <a:schemeClr val="accent2">
              <a:alpha val="90000"/>
              <a:hueOff val="0"/>
              <a:satOff val="0"/>
              <a:lumOff val="0"/>
              <a:alphaOff val="0"/>
              <a:shade val="33000"/>
              <a:alpha val="83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E8670B08-FF49-444D-992B-838EEC319E56}">
      <dsp:nvSpPr>
        <dsp:cNvPr id="0" name=""/>
        <dsp:cNvSpPr/>
      </dsp:nvSpPr>
      <dsp:spPr>
        <a:xfrm>
          <a:off x="3619500" y="0"/>
          <a:ext cx="3619500" cy="4846638"/>
        </a:xfrm>
        <a:prstGeom prst="rect">
          <a:avLst/>
        </a:prstGeom>
        <a:noFill/>
        <a:ln w="11430"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el-GR" sz="1800" b="1" kern="1200" cap="none" spc="0" dirty="0"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Ώσπου τα δίδυμα έδωσαν </a:t>
          </a:r>
          <a:r>
            <a:rPr lang="el-GR" sz="1800" b="1" kern="1200" cap="none" spc="0" dirty="0"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λύση, </a:t>
          </a:r>
          <a:r>
            <a:rPr lang="el-GR" sz="1800" b="1" kern="1200" cap="none" spc="0" dirty="0"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στοχεύοντας με την σφεντόνα την λάμπα της διαφημιστικής πινακίδας. Και όλα λύθηκαν. Αυτό όμως δεν κράτησε για πολύ, αφού όταν χρεοκόπησε η εταιρεία (</a:t>
          </a:r>
          <a:r>
            <a:rPr lang="el-GR" sz="1800" b="1" kern="1200" cap="none" spc="0" dirty="0"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συνέβαλαν σε αυτό </a:t>
          </a:r>
          <a:r>
            <a:rPr lang="el-GR" sz="1800" b="1" kern="1200" cap="none" spc="0" dirty="0"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και οι πολλές επισκευές στην φωτεινή </a:t>
          </a:r>
          <a:r>
            <a:rPr lang="el-GR" sz="1800" b="1" kern="1200" cap="none" spc="0" dirty="0"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επιγραφή...), </a:t>
          </a:r>
          <a:r>
            <a:rPr lang="el-GR" sz="1800" b="1" kern="1200" cap="none" spc="0" dirty="0"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μια άλλη εταιρεία εκμεταλλεύτηκε τη θέση και τοποθέτησε μια διπλάσια σε μέγεθος και φωτεινότητα πινακίδα, εξαφανίζοντας μια για πάντα το φεγγάρι από τον ουρανό του </a:t>
          </a:r>
          <a:r>
            <a:rPr lang="el-GR" sz="1800" b="1" kern="1200" cap="none" spc="0" dirty="0" err="1"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Μαρκοβάλντο</a:t>
          </a:r>
          <a:r>
            <a:rPr lang="el-GR" sz="1800" b="1" kern="1200" cap="none" spc="0" dirty="0"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 και το πρόσωπο της κοπέλας από τον </a:t>
          </a:r>
          <a:r>
            <a:rPr lang="el-GR" sz="1800" b="1" kern="1200" cap="none" spc="0" dirty="0" err="1"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Φιορνταλίτζι</a:t>
          </a:r>
          <a:r>
            <a:rPr lang="el-GR" sz="1800" b="1" kern="1200" cap="none" spc="0" dirty="0" smtClean="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      </a:t>
          </a:r>
          <a:endParaRPr lang="el-GR" sz="1800" b="1" kern="1200" cap="none" spc="0" dirty="0">
            <a:ln w="18000">
              <a:solidFill>
                <a:schemeClr val="accent2">
                  <a:lumMod val="40000"/>
                  <a:lumOff val="6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endParaRPr>
        </a:p>
      </dsp:txBody>
      <dsp:txXfrm>
        <a:off x="3619500" y="0"/>
        <a:ext cx="3619500" cy="4846638"/>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ECF055A-70B5-4D62-B814-117F2F9C1887}">
      <dsp:nvSpPr>
        <dsp:cNvPr id="0" name=""/>
        <dsp:cNvSpPr/>
      </dsp:nvSpPr>
      <dsp:spPr>
        <a:xfrm>
          <a:off x="1196181" y="0"/>
          <a:ext cx="4846638" cy="4846638"/>
        </a:xfrm>
        <a:prstGeom prst="ellipse">
          <a:avLst/>
        </a:prstGeom>
        <a:solidFill>
          <a:schemeClr val="accent2">
            <a:alpha val="50000"/>
          </a:schemeClr>
        </a:solidFill>
        <a:ln>
          <a:solidFill>
            <a:schemeClr val="accent1">
              <a:lumMod val="75000"/>
            </a:schemeClr>
          </a:solid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el-GR" sz="1600" kern="1200" dirty="0" smtClean="0">
              <a:solidFill>
                <a:schemeClr val="accent4">
                  <a:lumMod val="75000"/>
                </a:schemeClr>
              </a:solidFill>
            </a:rPr>
            <a:t>Το κείμενο είναι γραμμένο σε απλή δημοτική γλώσσα και είναι περιγραφικό, δημιουργώντας πολλές εικόνες. Περιγράφει, με ιδιαίτερη γλαφυρότητα, τα συναισθήματα των ηρώων, ειδικά την αγανάκτηση που νιώθουν κάθε είκοσι δευτερόλεπτα που ανάβει το ‘</a:t>
          </a:r>
          <a:r>
            <a:rPr lang="en-US" sz="1600" kern="1200" dirty="0" smtClean="0">
              <a:solidFill>
                <a:schemeClr val="accent4">
                  <a:lumMod val="75000"/>
                </a:schemeClr>
              </a:solidFill>
            </a:rPr>
            <a:t>GNAC</a:t>
          </a:r>
          <a:r>
            <a:rPr lang="el-GR" sz="1600" kern="1200" dirty="0" smtClean="0">
              <a:solidFill>
                <a:schemeClr val="accent4">
                  <a:lumMod val="75000"/>
                </a:schemeClr>
              </a:solidFill>
            </a:rPr>
            <a:t>’,  τη χαρά τους, όταν για λίγο καιρό απολάμβαναν το στερέωμα, και την απογοήτευσή τους που στο τέλος, παρά την προσπάθειά τους να εξαφανίσουν το ‘</a:t>
          </a:r>
          <a:r>
            <a:rPr lang="en-US" sz="1600" kern="1200" dirty="0" smtClean="0">
              <a:solidFill>
                <a:schemeClr val="accent4">
                  <a:lumMod val="75000"/>
                </a:schemeClr>
              </a:solidFill>
            </a:rPr>
            <a:t>GNAC</a:t>
          </a:r>
          <a:r>
            <a:rPr lang="el-GR" sz="1600" kern="1200" dirty="0" smtClean="0">
              <a:solidFill>
                <a:schemeClr val="accent4">
                  <a:lumMod val="75000"/>
                </a:schemeClr>
              </a:solidFill>
            </a:rPr>
            <a:t>’,αυτό αντικαταστάθηκε με κάτι πιο μεγάλο και πιο λαμπερό, στερώντας τους  τον ξάστερο καλοκαιρινό ουρανό. </a:t>
          </a:r>
          <a:endParaRPr lang="el-GR" sz="1600" kern="1200" dirty="0">
            <a:solidFill>
              <a:schemeClr val="accent4">
                <a:lumMod val="75000"/>
              </a:schemeClr>
            </a:solidFill>
          </a:endParaRPr>
        </a:p>
      </dsp:txBody>
      <dsp:txXfrm>
        <a:off x="1196181" y="0"/>
        <a:ext cx="4846638" cy="484663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09E0DD4-5EF2-407D-A91D-8F5C82A58ADD}" type="datetimeFigureOut">
              <a:rPr lang="el-GR" smtClean="0"/>
              <a:t>5/2/2022</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B3F11DB-B392-46E3-8780-50E7386A6F6D}"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809E0DD4-5EF2-407D-A91D-8F5C82A58ADD}" type="datetimeFigureOut">
              <a:rPr lang="el-GR" smtClean="0"/>
              <a:t>5/2/2022</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B3F11DB-B392-46E3-8780-50E7386A6F6D}"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809E0DD4-5EF2-407D-A91D-8F5C82A58ADD}" type="datetimeFigureOut">
              <a:rPr lang="el-GR" smtClean="0"/>
              <a:t>5/2/2022</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B3F11DB-B392-46E3-8780-50E7386A6F6D}"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809E0DD4-5EF2-407D-A91D-8F5C82A58ADD}" type="datetimeFigureOut">
              <a:rPr lang="el-GR" smtClean="0"/>
              <a:t>5/2/2022</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B3F11DB-B392-46E3-8780-50E7386A6F6D}"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09E0DD4-5EF2-407D-A91D-8F5C82A58ADD}" type="datetimeFigureOut">
              <a:rPr lang="el-GR" smtClean="0"/>
              <a:t>5/2/2022</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7B3F11DB-B392-46E3-8780-50E7386A6F6D}"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809E0DD4-5EF2-407D-A91D-8F5C82A58ADD}" type="datetimeFigureOut">
              <a:rPr lang="el-GR" smtClean="0"/>
              <a:t>5/2/2022</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B3F11DB-B392-46E3-8780-50E7386A6F6D}"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809E0DD4-5EF2-407D-A91D-8F5C82A58ADD}" type="datetimeFigureOut">
              <a:rPr lang="el-GR" smtClean="0"/>
              <a:t>5/2/2022</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7B3F11DB-B392-46E3-8780-50E7386A6F6D}"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809E0DD4-5EF2-407D-A91D-8F5C82A58ADD}" type="datetimeFigureOut">
              <a:rPr lang="el-GR" smtClean="0"/>
              <a:t>5/2/2022</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7B3F11DB-B392-46E3-8780-50E7386A6F6D}"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809E0DD4-5EF2-407D-A91D-8F5C82A58ADD}" type="datetimeFigureOut">
              <a:rPr lang="el-GR" smtClean="0"/>
              <a:t>5/2/2022</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a:p>
        </p:txBody>
      </p:sp>
      <p:sp>
        <p:nvSpPr>
          <p:cNvPr id="4" name="3 - Θέση αριθμού διαφάνειας"/>
          <p:cNvSpPr>
            <a:spLocks noGrp="1"/>
          </p:cNvSpPr>
          <p:nvPr>
            <p:ph type="sldNum" sz="quarter" idx="12"/>
          </p:nvPr>
        </p:nvSpPr>
        <p:spPr/>
        <p:txBody>
          <a:bodyPr/>
          <a:lstStyle>
            <a:extLst/>
          </a:lstStyle>
          <a:p>
            <a:fld id="{7B3F11DB-B392-46E3-8780-50E7386A6F6D}"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809E0DD4-5EF2-407D-A91D-8F5C82A58ADD}" type="datetimeFigureOut">
              <a:rPr lang="el-GR" smtClean="0"/>
              <a:t>5/2/2022</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B3F11DB-B392-46E3-8780-50E7386A6F6D}"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809E0DD4-5EF2-407D-A91D-8F5C82A58ADD}" type="datetimeFigureOut">
              <a:rPr lang="el-GR" smtClean="0"/>
              <a:t>5/2/2022</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B3F11DB-B392-46E3-8780-50E7386A6F6D}" type="slidenum">
              <a:rPr lang="el-GR" smtClean="0"/>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09E0DD4-5EF2-407D-A91D-8F5C82A58ADD}" type="datetimeFigureOut">
              <a:rPr lang="el-GR" smtClean="0"/>
              <a:t>5/2/2022</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B3F11DB-B392-46E3-8780-50E7386A6F6D}"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3.wav"/><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5.wav"/><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audio" Target="../media/audio6.wav"/><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audio" Target="../media/audio7.wav"/><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audio" Target="../media/audio8.wav"/><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2" Type="http://schemas.openxmlformats.org/officeDocument/2006/relationships/audio" Target="../media/audio9.wav"/><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err="1" smtClean="0"/>
              <a:t>ΣελΗνη</a:t>
            </a:r>
            <a:r>
              <a:rPr lang="el-GR" dirty="0" smtClean="0"/>
              <a:t> και </a:t>
            </a:r>
            <a:r>
              <a:rPr lang="en-US" dirty="0" smtClean="0"/>
              <a:t>‘</a:t>
            </a:r>
            <a:r>
              <a:rPr lang="en-US" dirty="0" err="1" smtClean="0"/>
              <a:t>Gnac</a:t>
            </a:r>
            <a:r>
              <a:rPr lang="en-US" dirty="0" smtClean="0"/>
              <a:t>’</a:t>
            </a:r>
            <a:endParaRPr lang="el-GR" dirty="0"/>
          </a:p>
        </p:txBody>
      </p:sp>
      <p:sp>
        <p:nvSpPr>
          <p:cNvPr id="3" name="2 - Υπότιτλος"/>
          <p:cNvSpPr>
            <a:spLocks noGrp="1"/>
          </p:cNvSpPr>
          <p:nvPr>
            <p:ph type="subTitle" idx="1"/>
          </p:nvPr>
        </p:nvSpPr>
        <p:spPr/>
        <p:txBody>
          <a:bodyPr>
            <a:normAutofit lnSpcReduction="10000"/>
          </a:bodyPr>
          <a:lstStyle/>
          <a:p>
            <a:r>
              <a:rPr lang="el-GR" dirty="0" smtClean="0">
                <a:solidFill>
                  <a:schemeClr val="accent6">
                    <a:lumMod val="60000"/>
                    <a:lumOff val="40000"/>
                  </a:schemeClr>
                </a:solidFill>
              </a:rPr>
              <a:t>Λογοτεχνία </a:t>
            </a:r>
          </a:p>
          <a:p>
            <a:r>
              <a:rPr lang="el-GR" dirty="0" smtClean="0">
                <a:solidFill>
                  <a:schemeClr val="accent6">
                    <a:lumMod val="60000"/>
                    <a:lumOff val="40000"/>
                  </a:schemeClr>
                </a:solidFill>
              </a:rPr>
              <a:t>Μαρίνα </a:t>
            </a:r>
            <a:r>
              <a:rPr lang="el-GR" dirty="0" err="1" smtClean="0">
                <a:solidFill>
                  <a:schemeClr val="accent6">
                    <a:lumMod val="60000"/>
                    <a:lumOff val="40000"/>
                  </a:schemeClr>
                </a:solidFill>
              </a:rPr>
              <a:t>Τζαφέστα</a:t>
            </a:r>
            <a:r>
              <a:rPr lang="el-GR" dirty="0" smtClean="0">
                <a:solidFill>
                  <a:schemeClr val="accent6">
                    <a:lumMod val="60000"/>
                    <a:lumOff val="40000"/>
                  </a:schemeClr>
                </a:solidFill>
              </a:rPr>
              <a:t> </a:t>
            </a:r>
          </a:p>
          <a:p>
            <a:r>
              <a:rPr lang="el-GR" dirty="0" smtClean="0">
                <a:solidFill>
                  <a:schemeClr val="accent6">
                    <a:lumMod val="60000"/>
                    <a:lumOff val="40000"/>
                  </a:schemeClr>
                </a:solidFill>
              </a:rPr>
              <a:t>Α3 2021-2022</a:t>
            </a:r>
            <a:endParaRPr lang="el-GR" dirty="0">
              <a:solidFill>
                <a:schemeClr val="accent6">
                  <a:lumMod val="60000"/>
                  <a:lumOff val="40000"/>
                </a:schemeClr>
              </a:solidFill>
            </a:endParaRPr>
          </a:p>
        </p:txBody>
      </p:sp>
    </p:spTree>
  </p:cSld>
  <p:clrMapOvr>
    <a:masterClrMapping/>
  </p:clrMapOvr>
  <p:transition>
    <p:wedge/>
    <p:sndAc>
      <p:stSnd>
        <p:snd r:embed="rId2" name="suction.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507288" cy="5818658"/>
          </a:xfrm>
          <a:solidFill>
            <a:schemeClr val="accent4">
              <a:lumMod val="60000"/>
              <a:lumOff val="40000"/>
            </a:schemeClr>
          </a:solidFill>
        </p:spPr>
        <p:txBody>
          <a:bodyPr/>
          <a:lstStyle/>
          <a:p>
            <a:r>
              <a:rPr lang="el-GR" dirty="0">
                <a:solidFill>
                  <a:schemeClr val="accent2">
                    <a:lumMod val="20000"/>
                    <a:lumOff val="80000"/>
                  </a:schemeClr>
                </a:solidFill>
              </a:rPr>
              <a:t>Το </a:t>
            </a:r>
            <a:r>
              <a:rPr lang="el-GR" dirty="0" err="1" smtClean="0">
                <a:solidFill>
                  <a:schemeClr val="accent2">
                    <a:lumMod val="20000"/>
                    <a:lumOff val="80000"/>
                  </a:schemeClr>
                </a:solidFill>
              </a:rPr>
              <a:t>διΗγημα</a:t>
            </a:r>
            <a:r>
              <a:rPr lang="el-GR" dirty="0" smtClean="0">
                <a:solidFill>
                  <a:schemeClr val="accent2">
                    <a:lumMod val="20000"/>
                    <a:lumOff val="80000"/>
                  </a:schemeClr>
                </a:solidFill>
              </a:rPr>
              <a:t>  «</a:t>
            </a:r>
            <a:r>
              <a:rPr lang="el-GR" dirty="0" err="1" smtClean="0">
                <a:solidFill>
                  <a:schemeClr val="accent2">
                    <a:lumMod val="20000"/>
                    <a:lumOff val="80000"/>
                  </a:schemeClr>
                </a:solidFill>
              </a:rPr>
              <a:t>ΣελΗνη</a:t>
            </a:r>
            <a:r>
              <a:rPr lang="el-GR" dirty="0" smtClean="0">
                <a:solidFill>
                  <a:schemeClr val="accent2">
                    <a:lumMod val="20000"/>
                    <a:lumOff val="80000"/>
                  </a:schemeClr>
                </a:solidFill>
              </a:rPr>
              <a:t> </a:t>
            </a:r>
            <a:r>
              <a:rPr lang="el-GR" dirty="0">
                <a:solidFill>
                  <a:schemeClr val="accent2">
                    <a:lumMod val="20000"/>
                    <a:lumOff val="80000"/>
                  </a:schemeClr>
                </a:solidFill>
              </a:rPr>
              <a:t>και </a:t>
            </a:r>
            <a:r>
              <a:rPr lang="el-GR" dirty="0" smtClean="0">
                <a:solidFill>
                  <a:schemeClr val="accent2">
                    <a:lumMod val="20000"/>
                    <a:lumOff val="80000"/>
                  </a:schemeClr>
                </a:solidFill>
              </a:rPr>
              <a:t>‘</a:t>
            </a:r>
            <a:r>
              <a:rPr lang="en-US" dirty="0" err="1" smtClean="0">
                <a:solidFill>
                  <a:schemeClr val="accent2">
                    <a:lumMod val="20000"/>
                    <a:lumOff val="80000"/>
                  </a:schemeClr>
                </a:solidFill>
              </a:rPr>
              <a:t>Gnac</a:t>
            </a:r>
            <a:r>
              <a:rPr lang="el-GR" dirty="0" smtClean="0">
                <a:solidFill>
                  <a:schemeClr val="accent2">
                    <a:lumMod val="20000"/>
                    <a:lumOff val="80000"/>
                  </a:schemeClr>
                </a:solidFill>
              </a:rPr>
              <a:t>’»</a:t>
            </a:r>
            <a:r>
              <a:rPr lang="en-US" dirty="0" smtClean="0">
                <a:solidFill>
                  <a:schemeClr val="accent2">
                    <a:lumMod val="20000"/>
                    <a:lumOff val="80000"/>
                  </a:schemeClr>
                </a:solidFill>
              </a:rPr>
              <a:t> </a:t>
            </a:r>
            <a:r>
              <a:rPr lang="el-GR" dirty="0" err="1" smtClean="0">
                <a:solidFill>
                  <a:schemeClr val="accent2">
                    <a:lumMod val="20000"/>
                    <a:lumOff val="80000"/>
                  </a:schemeClr>
                </a:solidFill>
              </a:rPr>
              <a:t>εΙναι</a:t>
            </a:r>
            <a:r>
              <a:rPr lang="el-GR" dirty="0" smtClean="0">
                <a:solidFill>
                  <a:schemeClr val="accent2">
                    <a:lumMod val="20000"/>
                    <a:lumOff val="80000"/>
                  </a:schemeClr>
                </a:solidFill>
              </a:rPr>
              <a:t> </a:t>
            </a:r>
            <a:r>
              <a:rPr lang="el-GR" dirty="0" err="1" smtClean="0">
                <a:solidFill>
                  <a:schemeClr val="accent2">
                    <a:lumMod val="20000"/>
                    <a:lumOff val="80000"/>
                  </a:schemeClr>
                </a:solidFill>
              </a:rPr>
              <a:t>απΟσπασμα</a:t>
            </a:r>
            <a:r>
              <a:rPr lang="el-GR" dirty="0" smtClean="0">
                <a:solidFill>
                  <a:schemeClr val="accent2">
                    <a:lumMod val="20000"/>
                    <a:lumOff val="80000"/>
                  </a:schemeClr>
                </a:solidFill>
              </a:rPr>
              <a:t> </a:t>
            </a:r>
            <a:r>
              <a:rPr lang="el-GR" dirty="0" err="1" smtClean="0">
                <a:solidFill>
                  <a:schemeClr val="accent2">
                    <a:lumMod val="20000"/>
                    <a:lumOff val="80000"/>
                  </a:schemeClr>
                </a:solidFill>
              </a:rPr>
              <a:t>απΟ</a:t>
            </a:r>
            <a:r>
              <a:rPr lang="el-GR" dirty="0" smtClean="0">
                <a:solidFill>
                  <a:schemeClr val="accent2">
                    <a:lumMod val="20000"/>
                    <a:lumOff val="80000"/>
                  </a:schemeClr>
                </a:solidFill>
              </a:rPr>
              <a:t> το </a:t>
            </a:r>
            <a:r>
              <a:rPr lang="el-GR" dirty="0" err="1" smtClean="0">
                <a:solidFill>
                  <a:schemeClr val="accent2">
                    <a:lumMod val="20000"/>
                    <a:lumOff val="80000"/>
                  </a:schemeClr>
                </a:solidFill>
              </a:rPr>
              <a:t>Εργο</a:t>
            </a:r>
            <a:r>
              <a:rPr lang="el-GR" dirty="0" smtClean="0">
                <a:solidFill>
                  <a:schemeClr val="accent2">
                    <a:lumMod val="20000"/>
                    <a:lumOff val="80000"/>
                  </a:schemeClr>
                </a:solidFill>
              </a:rPr>
              <a:t> </a:t>
            </a:r>
            <a:r>
              <a:rPr lang="el-GR" dirty="0">
                <a:solidFill>
                  <a:schemeClr val="accent2">
                    <a:lumMod val="20000"/>
                    <a:lumOff val="80000"/>
                  </a:schemeClr>
                </a:solidFill>
              </a:rPr>
              <a:t>του </a:t>
            </a:r>
            <a:r>
              <a:rPr lang="el-GR" dirty="0" err="1" smtClean="0">
                <a:solidFill>
                  <a:schemeClr val="accent2">
                    <a:lumMod val="20000"/>
                    <a:lumOff val="80000"/>
                  </a:schemeClr>
                </a:solidFill>
              </a:rPr>
              <a:t>Ι</a:t>
            </a:r>
            <a:r>
              <a:rPr lang="el-GR" dirty="0" err="1" smtClean="0">
                <a:solidFill>
                  <a:schemeClr val="accent2">
                    <a:lumMod val="20000"/>
                    <a:lumOff val="80000"/>
                  </a:schemeClr>
                </a:solidFill>
              </a:rPr>
              <a:t>ταλο</a:t>
            </a:r>
            <a:r>
              <a:rPr lang="el-GR" dirty="0" smtClean="0">
                <a:solidFill>
                  <a:schemeClr val="accent2">
                    <a:lumMod val="20000"/>
                    <a:lumOff val="80000"/>
                  </a:schemeClr>
                </a:solidFill>
              </a:rPr>
              <a:t> </a:t>
            </a:r>
            <a:r>
              <a:rPr lang="el-GR" dirty="0" err="1" smtClean="0">
                <a:solidFill>
                  <a:schemeClr val="accent2">
                    <a:lumMod val="20000"/>
                    <a:lumOff val="80000"/>
                  </a:schemeClr>
                </a:solidFill>
              </a:rPr>
              <a:t>ΚαλβΙνο</a:t>
            </a:r>
            <a:r>
              <a:rPr lang="el-GR" dirty="0" smtClean="0">
                <a:solidFill>
                  <a:schemeClr val="accent2">
                    <a:lumMod val="20000"/>
                    <a:lumOff val="80000"/>
                  </a:schemeClr>
                </a:solidFill>
              </a:rPr>
              <a:t> </a:t>
            </a:r>
            <a:r>
              <a:rPr lang="el-GR" dirty="0">
                <a:solidFill>
                  <a:schemeClr val="accent2">
                    <a:lumMod val="20000"/>
                    <a:lumOff val="80000"/>
                  </a:schemeClr>
                </a:solidFill>
              </a:rPr>
              <a:t>«Οι </a:t>
            </a:r>
            <a:r>
              <a:rPr lang="el-GR" dirty="0" err="1" smtClean="0">
                <a:solidFill>
                  <a:schemeClr val="accent2">
                    <a:lumMod val="20000"/>
                    <a:lumOff val="80000"/>
                  </a:schemeClr>
                </a:solidFill>
              </a:rPr>
              <a:t>εποχΕΣ</a:t>
            </a:r>
            <a:r>
              <a:rPr lang="el-GR" dirty="0" smtClean="0">
                <a:solidFill>
                  <a:schemeClr val="accent2">
                    <a:lumMod val="20000"/>
                    <a:lumOff val="80000"/>
                  </a:schemeClr>
                </a:solidFill>
              </a:rPr>
              <a:t> </a:t>
            </a:r>
            <a:r>
              <a:rPr lang="el-GR" dirty="0">
                <a:solidFill>
                  <a:schemeClr val="accent2">
                    <a:lumMod val="20000"/>
                    <a:lumOff val="80000"/>
                  </a:schemeClr>
                </a:solidFill>
              </a:rPr>
              <a:t>στην </a:t>
            </a:r>
            <a:r>
              <a:rPr lang="el-GR" dirty="0" err="1" smtClean="0">
                <a:solidFill>
                  <a:schemeClr val="accent2">
                    <a:lumMod val="20000"/>
                    <a:lumOff val="80000"/>
                  </a:schemeClr>
                </a:solidFill>
              </a:rPr>
              <a:t>πΟλη</a:t>
            </a:r>
            <a:r>
              <a:rPr lang="el-GR" dirty="0">
                <a:solidFill>
                  <a:schemeClr val="accent2">
                    <a:lumMod val="20000"/>
                    <a:lumOff val="80000"/>
                  </a:schemeClr>
                </a:solidFill>
              </a:rPr>
              <a:t>» ή «</a:t>
            </a:r>
            <a:r>
              <a:rPr lang="el-GR" dirty="0" err="1" smtClean="0">
                <a:solidFill>
                  <a:schemeClr val="accent2">
                    <a:lumMod val="20000"/>
                    <a:lumOff val="80000"/>
                  </a:schemeClr>
                </a:solidFill>
              </a:rPr>
              <a:t>ΜαρκοβΑλντο</a:t>
            </a:r>
            <a:r>
              <a:rPr lang="el-GR" dirty="0">
                <a:solidFill>
                  <a:schemeClr val="accent2">
                    <a:lumMod val="20000"/>
                    <a:lumOff val="80000"/>
                  </a:schemeClr>
                </a:solidFill>
              </a:rPr>
              <a:t>».</a:t>
            </a:r>
            <a:r>
              <a:rPr lang="el-GR" dirty="0"/>
              <a:t/>
            </a:r>
            <a:br>
              <a:rPr lang="el-GR" dirty="0"/>
            </a:br>
            <a:endParaRPr lang="el-GR" dirty="0"/>
          </a:p>
        </p:txBody>
      </p:sp>
    </p:spTree>
  </p:cSld>
  <p:clrMapOvr>
    <a:masterClrMapping/>
  </p:clrMapOvr>
  <p:transition>
    <p:wipe dir="d"/>
    <p:sndAc>
      <p:stSnd>
        <p:snd r:embed="rId2" name="breeze.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t>ΛΙγα</a:t>
            </a:r>
            <a:r>
              <a:rPr lang="el-GR" dirty="0" smtClean="0"/>
              <a:t> </a:t>
            </a:r>
            <a:r>
              <a:rPr lang="el-GR" dirty="0" err="1" smtClean="0"/>
              <a:t>λΟγια</a:t>
            </a:r>
            <a:r>
              <a:rPr lang="el-GR" dirty="0" smtClean="0"/>
              <a:t> για τον </a:t>
            </a:r>
            <a:r>
              <a:rPr lang="el-GR" dirty="0" err="1" smtClean="0"/>
              <a:t>συγγραφΕα</a:t>
            </a:r>
            <a:endParaRPr lang="el-GR" dirty="0"/>
          </a:p>
        </p:txBody>
      </p:sp>
      <p:graphicFrame>
        <p:nvGraphicFramePr>
          <p:cNvPr id="4" name="3 - Θέση περιεχομένου"/>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checker/>
    <p:sndAc>
      <p:stSnd>
        <p:snd r:embed="rId2" name="type.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chemeClr val="accent2">
                    <a:lumMod val="75000"/>
                  </a:schemeClr>
                </a:solidFill>
              </a:rPr>
              <a:t>Τα </a:t>
            </a:r>
            <a:r>
              <a:rPr lang="el-GR" dirty="0" err="1" smtClean="0">
                <a:solidFill>
                  <a:schemeClr val="accent2">
                    <a:lumMod val="75000"/>
                  </a:schemeClr>
                </a:solidFill>
              </a:rPr>
              <a:t>κυριΟτερα</a:t>
            </a:r>
            <a:r>
              <a:rPr lang="el-GR" dirty="0" smtClean="0">
                <a:solidFill>
                  <a:schemeClr val="accent2">
                    <a:lumMod val="75000"/>
                  </a:schemeClr>
                </a:solidFill>
              </a:rPr>
              <a:t> </a:t>
            </a:r>
            <a:r>
              <a:rPr lang="el-GR" dirty="0" err="1" smtClean="0">
                <a:solidFill>
                  <a:schemeClr val="accent2">
                    <a:lumMod val="75000"/>
                  </a:schemeClr>
                </a:solidFill>
              </a:rPr>
              <a:t>Εργα</a:t>
            </a:r>
            <a:r>
              <a:rPr lang="el-GR" dirty="0" smtClean="0">
                <a:solidFill>
                  <a:schemeClr val="accent2">
                    <a:lumMod val="75000"/>
                  </a:schemeClr>
                </a:solidFill>
              </a:rPr>
              <a:t> του</a:t>
            </a:r>
            <a:endParaRPr lang="el-GR" dirty="0">
              <a:solidFill>
                <a:schemeClr val="accent2">
                  <a:lumMod val="75000"/>
                </a:schemeClr>
              </a:solidFill>
            </a:endParaRPr>
          </a:p>
        </p:txBody>
      </p:sp>
      <p:graphicFrame>
        <p:nvGraphicFramePr>
          <p:cNvPr id="4" name="3 - Θέση περιεχομένου"/>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cover dir="ld"/>
    <p:sndAc>
      <p:stSnd>
        <p:snd r:embed="rId2" name="voltage.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Ι</a:t>
            </a:r>
            <a:r>
              <a:rPr lang="el-GR" dirty="0" err="1" smtClean="0"/>
              <a:t>ταλο</a:t>
            </a:r>
            <a:r>
              <a:rPr lang="el-GR" dirty="0" smtClean="0"/>
              <a:t> </a:t>
            </a:r>
            <a:r>
              <a:rPr lang="el-GR" dirty="0" err="1" smtClean="0"/>
              <a:t>ΚΑΛΒΙνο</a:t>
            </a:r>
            <a:endParaRPr lang="el-GR" dirty="0"/>
          </a:p>
        </p:txBody>
      </p:sp>
      <p:sp>
        <p:nvSpPr>
          <p:cNvPr id="4" name="3 - Θέση κειμένου"/>
          <p:cNvSpPr>
            <a:spLocks noGrp="1"/>
          </p:cNvSpPr>
          <p:nvPr>
            <p:ph type="body" sz="half" idx="2"/>
          </p:nvPr>
        </p:nvSpPr>
        <p:spPr/>
        <p:txBody>
          <a:bodyPr/>
          <a:lstStyle/>
          <a:p>
            <a:endParaRPr lang="el-GR"/>
          </a:p>
        </p:txBody>
      </p:sp>
      <p:pic>
        <p:nvPicPr>
          <p:cNvPr id="5" name="4 - Θέση εικόνας" descr="Italo-03.jpg"/>
          <p:cNvPicPr>
            <a:picLocks noGrp="1" noChangeAspect="1"/>
          </p:cNvPicPr>
          <p:nvPr>
            <p:ph type="pic" idx="1"/>
          </p:nvPr>
        </p:nvPicPr>
        <p:blipFill>
          <a:blip r:embed="rId3" cstate="print"/>
          <a:srcRect l="9025" r="9025"/>
          <a:stretch>
            <a:fillRect/>
          </a:stretch>
        </p:blipFill>
        <p:spPr/>
      </p:pic>
    </p:spTree>
  </p:cSld>
  <p:clrMapOvr>
    <a:masterClrMapping/>
  </p:clrMapOvr>
  <p:transition>
    <p:pull dir="lu"/>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solidFill>
                  <a:schemeClr val="accent4">
                    <a:lumMod val="60000"/>
                    <a:lumOff val="40000"/>
                  </a:schemeClr>
                </a:solidFill>
              </a:rPr>
              <a:t>ΣελΗνη</a:t>
            </a:r>
            <a:r>
              <a:rPr lang="el-GR" dirty="0" smtClean="0">
                <a:solidFill>
                  <a:schemeClr val="accent4">
                    <a:lumMod val="60000"/>
                    <a:lumOff val="40000"/>
                  </a:schemeClr>
                </a:solidFill>
              </a:rPr>
              <a:t> και </a:t>
            </a:r>
            <a:r>
              <a:rPr lang="en-US" dirty="0" smtClean="0">
                <a:solidFill>
                  <a:schemeClr val="accent4">
                    <a:lumMod val="60000"/>
                    <a:lumOff val="40000"/>
                  </a:schemeClr>
                </a:solidFill>
              </a:rPr>
              <a:t>‘</a:t>
            </a:r>
            <a:r>
              <a:rPr lang="en-US" dirty="0" err="1" smtClean="0">
                <a:solidFill>
                  <a:schemeClr val="accent4">
                    <a:lumMod val="60000"/>
                    <a:lumOff val="40000"/>
                  </a:schemeClr>
                </a:solidFill>
              </a:rPr>
              <a:t>Gnac</a:t>
            </a:r>
            <a:r>
              <a:rPr lang="en-US" dirty="0" smtClean="0">
                <a:solidFill>
                  <a:schemeClr val="accent4">
                    <a:lumMod val="60000"/>
                    <a:lumOff val="40000"/>
                  </a:schemeClr>
                </a:solidFill>
              </a:rPr>
              <a:t>’</a:t>
            </a:r>
            <a:r>
              <a:rPr lang="el-GR" dirty="0" smtClean="0">
                <a:solidFill>
                  <a:schemeClr val="accent4">
                    <a:lumMod val="60000"/>
                    <a:lumOff val="40000"/>
                  </a:schemeClr>
                </a:solidFill>
              </a:rPr>
              <a:t>:</a:t>
            </a:r>
            <a:br>
              <a:rPr lang="el-GR" dirty="0" smtClean="0">
                <a:solidFill>
                  <a:schemeClr val="accent4">
                    <a:lumMod val="60000"/>
                    <a:lumOff val="40000"/>
                  </a:schemeClr>
                </a:solidFill>
              </a:rPr>
            </a:br>
            <a:r>
              <a:rPr lang="el-GR" dirty="0" err="1" smtClean="0">
                <a:solidFill>
                  <a:schemeClr val="accent4">
                    <a:lumMod val="60000"/>
                    <a:lumOff val="40000"/>
                  </a:schemeClr>
                </a:solidFill>
              </a:rPr>
              <a:t>ΛΙγα</a:t>
            </a:r>
            <a:r>
              <a:rPr lang="el-GR" dirty="0" smtClean="0">
                <a:solidFill>
                  <a:schemeClr val="accent4">
                    <a:lumMod val="60000"/>
                    <a:lumOff val="40000"/>
                  </a:schemeClr>
                </a:solidFill>
              </a:rPr>
              <a:t> </a:t>
            </a:r>
            <a:r>
              <a:rPr lang="el-GR" dirty="0" err="1" smtClean="0">
                <a:solidFill>
                  <a:schemeClr val="accent4">
                    <a:lumMod val="60000"/>
                    <a:lumOff val="40000"/>
                  </a:schemeClr>
                </a:solidFill>
              </a:rPr>
              <a:t>λΟγια</a:t>
            </a:r>
            <a:r>
              <a:rPr lang="el-GR" dirty="0" smtClean="0">
                <a:solidFill>
                  <a:schemeClr val="accent4">
                    <a:lumMod val="60000"/>
                    <a:lumOff val="40000"/>
                  </a:schemeClr>
                </a:solidFill>
              </a:rPr>
              <a:t>:</a:t>
            </a:r>
            <a:endParaRPr lang="el-GR" dirty="0">
              <a:solidFill>
                <a:schemeClr val="accent4">
                  <a:lumMod val="60000"/>
                  <a:lumOff val="40000"/>
                </a:schemeClr>
              </a:solidFill>
            </a:endParaRPr>
          </a:p>
        </p:txBody>
      </p:sp>
      <p:graphicFrame>
        <p:nvGraphicFramePr>
          <p:cNvPr id="4" name="3 - Θέση περιεχομένου"/>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comb/>
    <p:sndAc>
      <p:stSnd>
        <p:snd r:embed="rId2" name="bomb.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solidFill>
                  <a:schemeClr val="accent2">
                    <a:lumMod val="60000"/>
                    <a:lumOff val="40000"/>
                  </a:schemeClr>
                </a:solidFill>
              </a:rPr>
              <a:t>ΣελΗνη</a:t>
            </a:r>
            <a:r>
              <a:rPr lang="el-GR" dirty="0" smtClean="0">
                <a:solidFill>
                  <a:schemeClr val="accent2">
                    <a:lumMod val="60000"/>
                    <a:lumOff val="40000"/>
                  </a:schemeClr>
                </a:solidFill>
              </a:rPr>
              <a:t> και  </a:t>
            </a:r>
            <a:r>
              <a:rPr lang="en-US" dirty="0" smtClean="0">
                <a:solidFill>
                  <a:schemeClr val="accent2">
                    <a:lumMod val="60000"/>
                    <a:lumOff val="40000"/>
                  </a:schemeClr>
                </a:solidFill>
              </a:rPr>
              <a:t>‘</a:t>
            </a:r>
            <a:r>
              <a:rPr lang="en-US" dirty="0" err="1" smtClean="0">
                <a:solidFill>
                  <a:schemeClr val="accent2">
                    <a:lumMod val="60000"/>
                    <a:lumOff val="40000"/>
                  </a:schemeClr>
                </a:solidFill>
              </a:rPr>
              <a:t>GnaC</a:t>
            </a:r>
            <a:r>
              <a:rPr lang="en-US" dirty="0" smtClean="0">
                <a:solidFill>
                  <a:schemeClr val="accent2">
                    <a:lumMod val="60000"/>
                    <a:lumOff val="40000"/>
                  </a:schemeClr>
                </a:solidFill>
              </a:rPr>
              <a:t>’</a:t>
            </a:r>
            <a:r>
              <a:rPr lang="el-GR" dirty="0" smtClean="0">
                <a:solidFill>
                  <a:schemeClr val="accent2">
                    <a:lumMod val="60000"/>
                    <a:lumOff val="40000"/>
                  </a:schemeClr>
                </a:solidFill>
              </a:rPr>
              <a:t>:</a:t>
            </a:r>
            <a:br>
              <a:rPr lang="el-GR" dirty="0" smtClean="0">
                <a:solidFill>
                  <a:schemeClr val="accent2">
                    <a:lumMod val="60000"/>
                    <a:lumOff val="40000"/>
                  </a:schemeClr>
                </a:solidFill>
              </a:rPr>
            </a:br>
            <a:r>
              <a:rPr lang="el-GR" dirty="0" err="1" smtClean="0">
                <a:solidFill>
                  <a:schemeClr val="accent2">
                    <a:lumMod val="60000"/>
                    <a:lumOff val="40000"/>
                  </a:schemeClr>
                </a:solidFill>
              </a:rPr>
              <a:t>ΛΙγα</a:t>
            </a:r>
            <a:r>
              <a:rPr lang="el-GR" dirty="0" smtClean="0">
                <a:solidFill>
                  <a:schemeClr val="accent2">
                    <a:lumMod val="60000"/>
                    <a:lumOff val="40000"/>
                  </a:schemeClr>
                </a:solidFill>
              </a:rPr>
              <a:t> </a:t>
            </a:r>
            <a:r>
              <a:rPr lang="el-GR" dirty="0" err="1" smtClean="0">
                <a:solidFill>
                  <a:schemeClr val="accent2">
                    <a:lumMod val="60000"/>
                    <a:lumOff val="40000"/>
                  </a:schemeClr>
                </a:solidFill>
              </a:rPr>
              <a:t>λΟγια</a:t>
            </a:r>
            <a:r>
              <a:rPr lang="el-GR" dirty="0" smtClean="0">
                <a:solidFill>
                  <a:schemeClr val="accent2">
                    <a:lumMod val="60000"/>
                    <a:lumOff val="40000"/>
                  </a:schemeClr>
                </a:solidFill>
              </a:rPr>
              <a:t>:</a:t>
            </a:r>
            <a:endParaRPr lang="el-GR" dirty="0">
              <a:solidFill>
                <a:schemeClr val="accent2">
                  <a:lumMod val="60000"/>
                  <a:lumOff val="40000"/>
                </a:schemeClr>
              </a:solidFill>
            </a:endParaRPr>
          </a:p>
        </p:txBody>
      </p:sp>
      <p:graphicFrame>
        <p:nvGraphicFramePr>
          <p:cNvPr id="5" name="4 - Θέση περιεχομένου"/>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randomBar dir="vert"/>
    <p:sndAc>
      <p:stSnd>
        <p:snd r:embed="rId2" name="push.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ln>
            <a:solidFill>
              <a:schemeClr val="accent1">
                <a:lumMod val="75000"/>
              </a:schemeClr>
            </a:solidFill>
          </a:ln>
        </p:spPr>
        <p:txBody>
          <a:bodyPr>
            <a:normAutofit fontScale="90000"/>
          </a:bodyPr>
          <a:lstStyle/>
          <a:p>
            <a:r>
              <a:rPr lang="el-GR" dirty="0" err="1" smtClean="0">
                <a:solidFill>
                  <a:schemeClr val="accent1">
                    <a:lumMod val="60000"/>
                    <a:lumOff val="40000"/>
                  </a:schemeClr>
                </a:solidFill>
              </a:rPr>
              <a:t>ΓενικΑ</a:t>
            </a:r>
            <a:r>
              <a:rPr lang="el-GR" dirty="0" smtClean="0">
                <a:solidFill>
                  <a:schemeClr val="accent1">
                    <a:lumMod val="60000"/>
                    <a:lumOff val="40000"/>
                  </a:schemeClr>
                </a:solidFill>
              </a:rPr>
              <a:t> </a:t>
            </a:r>
            <a:r>
              <a:rPr lang="el-GR" dirty="0" err="1" smtClean="0">
                <a:solidFill>
                  <a:schemeClr val="accent1">
                    <a:lumMod val="60000"/>
                    <a:lumOff val="40000"/>
                  </a:schemeClr>
                </a:solidFill>
              </a:rPr>
              <a:t>χαρακτηριστικΑ</a:t>
            </a:r>
            <a:r>
              <a:rPr lang="el-GR" dirty="0" smtClean="0">
                <a:solidFill>
                  <a:schemeClr val="accent1">
                    <a:lumMod val="60000"/>
                    <a:lumOff val="40000"/>
                  </a:schemeClr>
                </a:solidFill>
              </a:rPr>
              <a:t> ΤΟΥ ΕΡΓΟΥ:</a:t>
            </a:r>
            <a:endParaRPr lang="el-GR" dirty="0">
              <a:solidFill>
                <a:schemeClr val="accent1">
                  <a:lumMod val="60000"/>
                  <a:lumOff val="40000"/>
                </a:schemeClr>
              </a:solidFill>
            </a:endParaRPr>
          </a:p>
        </p:txBody>
      </p:sp>
      <p:graphicFrame>
        <p:nvGraphicFramePr>
          <p:cNvPr id="4" name="3 - Θέση περιεχομένου"/>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pull/>
    <p:sndAc>
      <p:stSnd>
        <p:snd r:embed="rId2" name="hammer.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err="1" smtClean="0">
                <a:solidFill>
                  <a:schemeClr val="accent4">
                    <a:lumMod val="75000"/>
                  </a:schemeClr>
                </a:solidFill>
              </a:rPr>
              <a:t>ΣαΣ</a:t>
            </a:r>
            <a:r>
              <a:rPr lang="el-GR" dirty="0" smtClean="0">
                <a:solidFill>
                  <a:schemeClr val="accent4">
                    <a:lumMod val="75000"/>
                  </a:schemeClr>
                </a:solidFill>
              </a:rPr>
              <a:t> ευχαριστώ </a:t>
            </a:r>
            <a:r>
              <a:rPr lang="el-GR" dirty="0" err="1" smtClean="0">
                <a:solidFill>
                  <a:schemeClr val="accent4">
                    <a:lumMod val="75000"/>
                  </a:schemeClr>
                </a:solidFill>
              </a:rPr>
              <a:t>ποΛΥ</a:t>
            </a:r>
            <a:r>
              <a:rPr lang="el-GR" dirty="0" smtClean="0">
                <a:solidFill>
                  <a:schemeClr val="accent4">
                    <a:lumMod val="75000"/>
                  </a:schemeClr>
                </a:solidFill>
              </a:rPr>
              <a:t> !</a:t>
            </a:r>
            <a:endParaRPr lang="el-GR" dirty="0">
              <a:solidFill>
                <a:schemeClr val="accent4">
                  <a:lumMod val="75000"/>
                </a:schemeClr>
              </a:solidFill>
            </a:endParaRPr>
          </a:p>
        </p:txBody>
      </p:sp>
      <p:sp>
        <p:nvSpPr>
          <p:cNvPr id="3" name="2 - Υπότιτλος"/>
          <p:cNvSpPr>
            <a:spLocks noGrp="1"/>
          </p:cNvSpPr>
          <p:nvPr>
            <p:ph type="subTitle" idx="1"/>
          </p:nvPr>
        </p:nvSpPr>
        <p:spPr/>
        <p:txBody>
          <a:bodyPr/>
          <a:lstStyle/>
          <a:p>
            <a:r>
              <a:rPr lang="el-GR" dirty="0" smtClean="0">
                <a:solidFill>
                  <a:schemeClr val="accent4">
                    <a:lumMod val="75000"/>
                  </a:schemeClr>
                </a:solidFill>
              </a:rPr>
              <a:t>5/2/2022</a:t>
            </a:r>
            <a:endParaRPr lang="el-GR" dirty="0">
              <a:solidFill>
                <a:schemeClr val="accent4">
                  <a:lumMod val="75000"/>
                </a:schemeClr>
              </a:solidFill>
            </a:endParaRPr>
          </a:p>
        </p:txBody>
      </p:sp>
    </p:spTree>
  </p:cSld>
  <p:clrMapOvr>
    <a:masterClrMapping/>
  </p:clrMapOvr>
  <p:transition>
    <p:blinds/>
    <p:sndAc>
      <p:stSnd>
        <p:snd r:embed="rId2" name="applause.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72</TotalTime>
  <Words>449</Words>
  <Application>Microsoft Office PowerPoint</Application>
  <PresentationFormat>Προβολή στην οθόνη (4:3)</PresentationFormat>
  <Paragraphs>23</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Αφθονία</vt:lpstr>
      <vt:lpstr>ΣελΗνη και ‘Gnac’</vt:lpstr>
      <vt:lpstr>Το διΗγημα  «ΣελΗνη και ‘Gnac’» εΙναι απΟσπασμα απΟ το Εργο του Ιταλο ΚαλβΙνο «Οι εποχΕΣ στην πΟλη» ή «ΜαρκοβΑλντο». </vt:lpstr>
      <vt:lpstr>ΛΙγα λΟγια για τον συγγραφΕα</vt:lpstr>
      <vt:lpstr>Τα κυριΟτερα Εργα του</vt:lpstr>
      <vt:lpstr>Ιταλο ΚΑΛΒΙνο</vt:lpstr>
      <vt:lpstr>ΣελΗνη και ‘Gnac’: ΛΙγα λΟγια:</vt:lpstr>
      <vt:lpstr>ΣελΗνη και  ‘GnaC’: ΛΙγα λΟγια:</vt:lpstr>
      <vt:lpstr>ΓενικΑ χαρακτηριστικΑ ΤΟΥ ΕΡΓΟΥ:</vt:lpstr>
      <vt:lpstr>ΣαΣ ευχαριστώ ποΛΥ !</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Σελήνη και Gnac</dc:title>
  <dc:creator>1</dc:creator>
  <cp:lastModifiedBy>1</cp:lastModifiedBy>
  <cp:revision>8</cp:revision>
  <dcterms:created xsi:type="dcterms:W3CDTF">2022-02-05T17:38:27Z</dcterms:created>
  <dcterms:modified xsi:type="dcterms:W3CDTF">2022-02-05T18:50:43Z</dcterms:modified>
</cp:coreProperties>
</file>