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4557149C-81AF-4D4D-A874-46B7D6D22FD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10FFC80-1147-4ADE-8C71-B12B0889DA56}" type="datetimeFigureOut">
              <a:rPr lang="el-GR" smtClean="0"/>
              <a:pPr/>
              <a:t>2/5/2022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57149C-81AF-4D4D-A874-46B7D6D22FD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10FFC80-1147-4ADE-8C71-B12B0889DA56}" type="datetimeFigureOut">
              <a:rPr lang="el-GR" smtClean="0"/>
              <a:pPr/>
              <a:t>2/5/2022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557149C-81AF-4D4D-A874-46B7D6D22FD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t>Εργασια</a:t>
            </a:r>
            <a:r>
              <a:rPr lang="el-GR" dirty="0" smtClean="0"/>
              <a:t> </a:t>
            </a:r>
            <a:r>
              <a:rPr lang="el-GR" dirty="0" err="1" smtClean="0"/>
              <a:t>λογοτεχνιασ</a:t>
            </a:r>
            <a:endParaRPr lang="el-GR" dirty="0"/>
          </a:p>
        </p:txBody>
      </p:sp>
      <p:sp>
        <p:nvSpPr>
          <p:cNvPr id="3" name="2 - Υπότιτλος"/>
          <p:cNvSpPr>
            <a:spLocks noGrp="1"/>
          </p:cNvSpPr>
          <p:nvPr>
            <p:ph type="subTitle" idx="1"/>
          </p:nvPr>
        </p:nvSpPr>
        <p:spPr/>
        <p:txBody>
          <a:bodyPr/>
          <a:lstStyle/>
          <a:p>
            <a:r>
              <a:rPr lang="el-GR" dirty="0" smtClean="0"/>
              <a:t>Περδικομάτη Ελίνα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καθημερινότητα </a:t>
            </a:r>
            <a:br>
              <a:rPr lang="el-GR" dirty="0" smtClean="0"/>
            </a:br>
            <a:r>
              <a:rPr lang="el-GR" dirty="0" smtClean="0"/>
              <a:t>του σκύλου </a:t>
            </a:r>
            <a:endParaRPr lang="el-GR" dirty="0"/>
          </a:p>
        </p:txBody>
      </p:sp>
      <p:sp>
        <p:nvSpPr>
          <p:cNvPr id="3" name="2 - Θέση περιεχομένου"/>
          <p:cNvSpPr>
            <a:spLocks noGrp="1"/>
          </p:cNvSpPr>
          <p:nvPr>
            <p:ph idx="1"/>
          </p:nvPr>
        </p:nvSpPr>
        <p:spPr/>
        <p:txBody>
          <a:bodyPr>
            <a:normAutofit fontScale="92500" lnSpcReduction="10000"/>
          </a:bodyPr>
          <a:lstStyle/>
          <a:p>
            <a:pPr indent="0" algn="just">
              <a:buNone/>
            </a:pPr>
            <a:r>
              <a:rPr lang="el-GR" dirty="0" smtClean="0"/>
              <a:t>Είμαι ένας σκύλος  εγκαταλελειμμένος που έχω γνωρίσει μόνο την σκληρότητα της ζωής και των ανθρώπων. Η καθημερινότητά μου εξαρτάται από την συμπεριφορά των γύρω μου και η μόνη μου ελπίδα στην ζωή μου είναι ο Κύριος μου, που περιμένω να έρθει να με βοηθήσει και να διώξει την πείνα και την άσχημη συμπεριφορά των ανθρώπων γύρω μου. Όλοι με διώχνουν, με ταλαιπωρούν και όπως κάθε βασανισμένος άνθρωπος περιμένω με ελπίδα και όση δύναμη μου έχει απομείνει την επιστροφή του Κυρίου μου για να ζήσω από εδώ και πέρα ελεύθερος, ασφαλής και ευτυχισμένος.</a:t>
            </a: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Μούτρο και Παράπονο σκύλου ομοιότητες και διαφορές</a:t>
            </a:r>
            <a:endParaRPr lang="el-GR" dirty="0"/>
          </a:p>
        </p:txBody>
      </p:sp>
      <p:sp>
        <p:nvSpPr>
          <p:cNvPr id="3" name="2 - Θέση περιεχομένου"/>
          <p:cNvSpPr>
            <a:spLocks noGrp="1"/>
          </p:cNvSpPr>
          <p:nvPr>
            <p:ph idx="1"/>
          </p:nvPr>
        </p:nvSpPr>
        <p:spPr/>
        <p:txBody>
          <a:bodyPr>
            <a:normAutofit fontScale="92500"/>
          </a:bodyPr>
          <a:lstStyle/>
          <a:p>
            <a:pPr algn="just"/>
            <a:r>
              <a:rPr lang="el-GR" u="sng" dirty="0" smtClean="0"/>
              <a:t>Ομοιότητες</a:t>
            </a:r>
          </a:p>
          <a:p>
            <a:pPr algn="just"/>
            <a:r>
              <a:rPr lang="el-GR" dirty="0" smtClean="0"/>
              <a:t>Οι δύο ήρωες των ιστοριών μοιάζουν σε πολλά σημεία. Και οι δύο ήρωες έχουν γνωρίσει την σκληρότητα της ζωής μέσα από τα βάσανα και τις ταλαιπωρίες που έχουν περάσει. Το μούτρο είναι ένα γλυκό σκυλάκι που το αφήνουν δεμένο και ξεχασμένο σε ένα δέντρο, τα αφεντικά του, έτοιμο να πεθάνει από την πείνα, ενώ ο σκύλος της δεύτερης ιστορίας βασανίζεται και από τους ανθρώπους της γειτονιάς του καθημερινά και γυρνάει πεινασμένος και φοβισμένος με παράπονο περιμένοντας την επιστροφή του Κυρίου του.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737880"/>
          </a:xfrm>
        </p:spPr>
        <p:txBody>
          <a:bodyPr/>
          <a:lstStyle/>
          <a:p>
            <a:pPr algn="just"/>
            <a:r>
              <a:rPr lang="el-GR" u="sng" dirty="0" smtClean="0"/>
              <a:t>Διαφορές</a:t>
            </a:r>
          </a:p>
          <a:p>
            <a:pPr algn="just"/>
            <a:r>
              <a:rPr lang="el-GR" dirty="0" smtClean="0"/>
              <a:t>Το μούτρο όμως μετά από τόσες ταλαιπωρίες που περνάει και έχοντας φθάσει κοντά στον θάνατο γνωρίζει την αγάπη και την φροντίδα στην οικογένεια που τον σώζει, τον υπερασπίζεται και τον κάνει μέλος της για πάντα. Αντίθετα ο ήρωας της δεύτερης ιστορίας «Παράπονο σκύλου» δεν γνωρίζει την όμορφη πλευρά της ζωής καθώς μέχρι το τέλος της ιστορίας και παράπονο και με όσες δυνάμεις έχει περιμένει τον Κύριο του να έρθει να τον σώσει.</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Σύγκριση κειμένων (γλώσσα, περιεχόμενο κ.α.)</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Το κείμενο </a:t>
            </a:r>
            <a:r>
              <a:rPr lang="el-GR" dirty="0" smtClean="0">
                <a:solidFill>
                  <a:srgbClr val="FFC000"/>
                </a:solidFill>
              </a:rPr>
              <a:t>«Το Μούτρο» </a:t>
            </a:r>
            <a:r>
              <a:rPr lang="el-GR" dirty="0" smtClean="0"/>
              <a:t>είναι πεζό </a:t>
            </a:r>
            <a:r>
              <a:rPr lang="el-GR" u="sng" dirty="0" smtClean="0"/>
              <a:t>αφηγηματικό</a:t>
            </a:r>
            <a:r>
              <a:rPr lang="el-GR" dirty="0" smtClean="0"/>
              <a:t> κείμενο γραμμένο σε </a:t>
            </a:r>
            <a:r>
              <a:rPr lang="el-GR" u="sng" dirty="0" smtClean="0"/>
              <a:t>πρώτο πρόσωπο</a:t>
            </a:r>
            <a:r>
              <a:rPr lang="el-GR" dirty="0" smtClean="0"/>
              <a:t> </a:t>
            </a:r>
            <a:r>
              <a:rPr lang="el-GR" dirty="0" smtClean="0"/>
              <a:t>(</a:t>
            </a:r>
            <a:r>
              <a:rPr lang="el-GR" u="sng" dirty="0" smtClean="0"/>
              <a:t>ομοδιηγητικό</a:t>
            </a:r>
            <a:r>
              <a:rPr lang="el-GR" dirty="0" smtClean="0"/>
              <a:t>- συμμετέχει στην ιστορία) όπου </a:t>
            </a:r>
            <a:r>
              <a:rPr lang="el-GR" dirty="0" smtClean="0"/>
              <a:t>ο πρωταγωνιστής περιγράφει την ιστορία του σκύλου που βρίσκει και σώζει από τον θάνατο και στο τέλος γίνεται μέλος της οικογένειάς </a:t>
            </a:r>
            <a:r>
              <a:rPr lang="el-GR" dirty="0" smtClean="0"/>
              <a:t>του. </a:t>
            </a:r>
            <a:r>
              <a:rPr lang="el-GR" dirty="0" smtClean="0"/>
              <a:t>Στο κείμενο χρησιμοποιείται ο </a:t>
            </a:r>
            <a:r>
              <a:rPr lang="el-GR" u="sng" dirty="0" smtClean="0"/>
              <a:t>διάλογος</a:t>
            </a:r>
            <a:r>
              <a:rPr lang="el-GR" dirty="0" smtClean="0"/>
              <a:t> που δίνει περισσότερη ζωντάνια και αμεσότητα ενώ, παράλληλα χρησιμοποιείται η </a:t>
            </a:r>
            <a:r>
              <a:rPr lang="el-GR" u="sng" dirty="0" smtClean="0"/>
              <a:t>αποσιώπηση</a:t>
            </a:r>
            <a:r>
              <a:rPr lang="el-GR" dirty="0" smtClean="0"/>
              <a:t> για να δώσει η συγγραφέας περισσότερη συγκίνηση, θυμό ή προβληματισμό. Το εκφραστικό μέσα που </a:t>
            </a:r>
            <a:r>
              <a:rPr lang="el-GR" smtClean="0"/>
              <a:t>χρησιμοποιείται κυρίως είναι </a:t>
            </a:r>
            <a:r>
              <a:rPr lang="el-GR" dirty="0" smtClean="0"/>
              <a:t>οι </a:t>
            </a:r>
            <a:r>
              <a:rPr lang="el-GR" u="sng" dirty="0" smtClean="0"/>
              <a:t>ρεαλιστικές εικόνες </a:t>
            </a:r>
            <a:r>
              <a:rPr lang="el-GR" dirty="0" smtClean="0"/>
              <a:t>(τα παϊδια του ξεχώριζαν ….) που προκαλούν συγκίνηση και έντονα συναισθήματα στον αναγνώστη.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595004"/>
          </a:xfrm>
        </p:spPr>
        <p:txBody>
          <a:bodyPr>
            <a:normAutofit lnSpcReduction="10000"/>
          </a:bodyPr>
          <a:lstStyle/>
          <a:p>
            <a:r>
              <a:rPr lang="el-GR" dirty="0" smtClean="0"/>
              <a:t>Στο ποίημα </a:t>
            </a:r>
            <a:r>
              <a:rPr lang="el-GR" dirty="0" smtClean="0">
                <a:solidFill>
                  <a:srgbClr val="FFC000"/>
                </a:solidFill>
              </a:rPr>
              <a:t>«Παράπονο σκύλου» </a:t>
            </a:r>
            <a:r>
              <a:rPr lang="el-GR" dirty="0" smtClean="0"/>
              <a:t>παρουσιάζεται το παράπονο ενός σκύλου από την εγκατάλειψη των αφεντικών του σε πρώτο πρόσωπο. Είναι ποίημα αλλά ο ποιητής </a:t>
            </a:r>
            <a:r>
              <a:rPr lang="el-GR" u="sng" dirty="0" smtClean="0"/>
              <a:t>δεν χρησιμοποιεί ομοιοκαταληξία </a:t>
            </a:r>
            <a:r>
              <a:rPr lang="el-GR" dirty="0" smtClean="0"/>
              <a:t>για να αφηγηθεί τα γεγονότα και τα συναισθήματα του ήρωα. Άλλος εκφραστικός τρόπος που χρησιμοποιείται είναι ο </a:t>
            </a:r>
            <a:r>
              <a:rPr lang="el-GR" u="sng" dirty="0" smtClean="0"/>
              <a:t>εσωτερικός μονόλογος </a:t>
            </a:r>
            <a:r>
              <a:rPr lang="el-GR" dirty="0" smtClean="0"/>
              <a:t>καθώς παρουσιάζονται οι σκέψεις και τα συναισθήματα του ήρωα, ενώ τα εκφραστικά μέσα είναι η </a:t>
            </a:r>
            <a:r>
              <a:rPr lang="el-GR" u="sng" dirty="0" smtClean="0"/>
              <a:t>αλληγορί</a:t>
            </a:r>
            <a:r>
              <a:rPr lang="el-GR" dirty="0" smtClean="0"/>
              <a:t>α, οι </a:t>
            </a:r>
            <a:r>
              <a:rPr lang="el-GR" u="sng" dirty="0" smtClean="0"/>
              <a:t>ρεαλιστικές εικόνες </a:t>
            </a:r>
            <a:r>
              <a:rPr lang="el-GR" dirty="0" smtClean="0"/>
              <a:t>που προκαλούν συγκίνηση, οι προσωποποιήσεις και οι </a:t>
            </a:r>
            <a:r>
              <a:rPr lang="el-GR" u="sng" dirty="0" smtClean="0"/>
              <a:t>επαναλήψεις</a:t>
            </a:r>
            <a:r>
              <a:rPr lang="el-GR" dirty="0" smtClean="0"/>
              <a:t> που δίνουν έμφαση στα συναισθήματα και τις καταστάσεις όπως παρατηρούμε και στο πρώτο κείμενο «Το μούτρο».</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209</TotalTime>
  <Words>480</Words>
  <Application>Microsoft Office PowerPoint</Application>
  <PresentationFormat>Προβολή στην οθόνη (4:3)</PresentationFormat>
  <Paragraphs>12</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Αποκορύφωμα</vt:lpstr>
      <vt:lpstr>Εργασια λογοτεχνιασ</vt:lpstr>
      <vt:lpstr>Η καθημερινότητα  του σκύλου </vt:lpstr>
      <vt:lpstr>Μούτρο και Παράπονο σκύλου ομοιότητες και διαφορές</vt:lpstr>
      <vt:lpstr>Διαφάνεια 4</vt:lpstr>
      <vt:lpstr>Σύγκριση κειμένων (γλώσσα, περιεχόμενο κ.α.)</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Εργασια λογοτεχνιασ</dc:title>
  <dc:creator>spyridoula brikou</dc:creator>
  <cp:lastModifiedBy>spyridoula brikou</cp:lastModifiedBy>
  <cp:revision>27</cp:revision>
  <dcterms:created xsi:type="dcterms:W3CDTF">2022-04-27T09:30:12Z</dcterms:created>
  <dcterms:modified xsi:type="dcterms:W3CDTF">2022-05-02T06:49:34Z</dcterms:modified>
</cp:coreProperties>
</file>