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5727DDE-CCAD-497B-B6BC-ACEB930F2894}" type="datetimeFigureOut">
              <a:rPr lang="el-GR" smtClean="0"/>
              <a:pPr/>
              <a:t>9/1/2022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DFC3DC1-D816-4FCA-8197-330B397181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7DDE-CCAD-497B-B6BC-ACEB930F2894}" type="datetimeFigureOut">
              <a:rPr lang="el-GR" smtClean="0"/>
              <a:pPr/>
              <a:t>9/1/2022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3DC1-D816-4FCA-8197-330B397181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7DDE-CCAD-497B-B6BC-ACEB930F2894}" type="datetimeFigureOut">
              <a:rPr lang="el-GR" smtClean="0"/>
              <a:pPr/>
              <a:t>9/1/2022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3DC1-D816-4FCA-8197-330B397181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5727DDE-CCAD-497B-B6BC-ACEB930F2894}" type="datetimeFigureOut">
              <a:rPr lang="el-GR" smtClean="0"/>
              <a:pPr/>
              <a:t>9/1/2022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3DC1-D816-4FCA-8197-330B397181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5727DDE-CCAD-497B-B6BC-ACEB930F2894}" type="datetimeFigureOut">
              <a:rPr lang="el-GR" smtClean="0"/>
              <a:pPr/>
              <a:t>9/1/2022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DFC3DC1-D816-4FCA-8197-330B397181AD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5727DDE-CCAD-497B-B6BC-ACEB930F2894}" type="datetimeFigureOut">
              <a:rPr lang="el-GR" smtClean="0"/>
              <a:pPr/>
              <a:t>9/1/2022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DFC3DC1-D816-4FCA-8197-330B397181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5727DDE-CCAD-497B-B6BC-ACEB930F2894}" type="datetimeFigureOut">
              <a:rPr lang="el-GR" smtClean="0"/>
              <a:pPr/>
              <a:t>9/1/2022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DFC3DC1-D816-4FCA-8197-330B397181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7DDE-CCAD-497B-B6BC-ACEB930F2894}" type="datetimeFigureOut">
              <a:rPr lang="el-GR" smtClean="0"/>
              <a:pPr/>
              <a:t>9/1/2022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C3DC1-D816-4FCA-8197-330B397181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5727DDE-CCAD-497B-B6BC-ACEB930F2894}" type="datetimeFigureOut">
              <a:rPr lang="el-GR" smtClean="0"/>
              <a:pPr/>
              <a:t>9/1/2022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DFC3DC1-D816-4FCA-8197-330B397181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5727DDE-CCAD-497B-B6BC-ACEB930F2894}" type="datetimeFigureOut">
              <a:rPr lang="el-GR" smtClean="0"/>
              <a:pPr/>
              <a:t>9/1/2022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DFC3DC1-D816-4FCA-8197-330B397181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5727DDE-CCAD-497B-B6BC-ACEB930F2894}" type="datetimeFigureOut">
              <a:rPr lang="el-GR" smtClean="0"/>
              <a:pPr/>
              <a:t>9/1/2022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DFC3DC1-D816-4FCA-8197-330B397181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5727DDE-CCAD-497B-B6BC-ACEB930F2894}" type="datetimeFigureOut">
              <a:rPr lang="el-GR" smtClean="0"/>
              <a:pPr/>
              <a:t>9/1/2022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DFC3DC1-D816-4FCA-8197-330B397181A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«Σελήνη και GNAC» 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Ελίνα Περδικομάτη </a:t>
            </a:r>
          </a:p>
          <a:p>
            <a:r>
              <a:rPr lang="el-GR" dirty="0" smtClean="0"/>
              <a:t>Α2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130936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Είδος διηγήματος, </a:t>
            </a:r>
            <a:r>
              <a:rPr lang="el-GR" dirty="0" smtClean="0"/>
              <a:t>ήρωες, </a:t>
            </a:r>
            <a:r>
              <a:rPr lang="el-GR" dirty="0" smtClean="0"/>
              <a:t>χώρος δράσης.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spcBef>
                <a:spcPts val="0"/>
              </a:spcBef>
              <a:buNone/>
            </a:pPr>
            <a:r>
              <a:rPr lang="el-GR" sz="2400" dirty="0" smtClean="0">
                <a:latin typeface="Georgia" pitchFamily="18" charset="0"/>
              </a:rPr>
              <a:t>	Το κείμενο «Σελήνη και GNAC» είναι ένα αφηγηματικό διήγημα που περιγράφει με ζωντάνια (σε τρίτο και πρώτο πρόσωπο) τα γεγονότα σε απλή και κατανοητή γλώσσα. 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el-GR" sz="2400" dirty="0" smtClean="0">
                <a:latin typeface="Georgia" pitchFamily="18" charset="0"/>
              </a:rPr>
              <a:t>	Οι βασικοί ήρωες της ιστορίας είναι ο Μαρκοβάλντο και η οικογένειά του. Η γυναίκα του η Ντομιτίλα, η μεγάλη του κόρη η Ιζολίνα, ο μεγάλος γιός της οικογένειας ο Φιορνταλίτζι και ο Πιετρούτσιο και Μικελίνο τα δύο μικρά αγόρια της οικογένειας. 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el-GR" sz="2400" dirty="0" smtClean="0">
                <a:latin typeface="Georgia" pitchFamily="18" charset="0"/>
              </a:rPr>
              <a:t>	Ο χώρος δράσης της είναι η σοφίτα του σπιτιού του ήρωα στην οποία κάθε βράδυ η οικογένεια συγκεντρώνονταν και κοιτούσε από τα παράθυρά της.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/>
          <a:lstStyle/>
          <a:p>
            <a:pPr algn="ctr"/>
            <a:r>
              <a:rPr lang="el-GR" dirty="0" smtClean="0"/>
              <a:t>Περίληψη κειμένου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60"/>
            <a:ext cx="8258204" cy="5000660"/>
          </a:xfrm>
        </p:spPr>
        <p:txBody>
          <a:bodyPr>
            <a:noAutofit/>
          </a:bodyPr>
          <a:lstStyle/>
          <a:p>
            <a:pPr indent="0" algn="just">
              <a:spcBef>
                <a:spcPts val="0"/>
              </a:spcBef>
              <a:buNone/>
            </a:pPr>
            <a:r>
              <a:rPr lang="el-GR" sz="2400" dirty="0" smtClean="0">
                <a:latin typeface="Georgia" pitchFamily="18" charset="0"/>
              </a:rPr>
              <a:t>	Στη σοφίτα όπου ζούσε η οικογένεια του Μαρκοβάλντο κάθε βράδυ μπορούσες να δεις τον έναστρο ουρανό και το φεγγάρι, για ακριβώς είκοσι δευτερόλεπτα όσο έμενε σκοτεινός από την φωτεινή επιγραφή GNAC στην απέναντι στέγη. 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el-GR" sz="2400" dirty="0" smtClean="0">
                <a:latin typeface="Georgia" pitchFamily="18" charset="0"/>
              </a:rPr>
              <a:t>	Το GNAC ήταν κομμάτι της διαφημιστικής επιγραφής SPAAK COGNAC στην απέναντι σκεπή που αναβόσβηνε κάθε είκοσι δευτερόλεπτα κι όποτε ήταν αναμμένη, δεν έβλεπες τίποτε άλλο. Το φεγγάρι ξαφνικά ξεθώριαζε, ο ουρανός γινόταν μαύρος και επίπεδος και τ' αστέρια έχαναν τη λάμψη τους. </a:t>
            </a:r>
            <a:endParaRPr lang="el-GR" sz="24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40452"/>
          </a:xfrm>
        </p:spPr>
        <p:txBody>
          <a:bodyPr>
            <a:normAutofit lnSpcReduction="10000"/>
          </a:bodyPr>
          <a:lstStyle/>
          <a:p>
            <a:pPr indent="0" algn="just">
              <a:spcBef>
                <a:spcPts val="0"/>
              </a:spcBef>
              <a:buNone/>
            </a:pPr>
            <a:r>
              <a:rPr lang="el-GR" sz="2400" dirty="0" smtClean="0">
                <a:latin typeface="Georgia" pitchFamily="18" charset="0"/>
              </a:rPr>
              <a:t>	Έτσι ο Μαρκοβάλντο ως γνήσιος φυσιολάτρης, για είκοσι δευτερόλεπτα μπορούσε να ονειρευτεί μαγικές φεγγαρόφωτες ακρογιαλιές αλλά και να δείξει στα παιδιά του τους αστερισμούς και τις φάσεις του φεγγαριού. Τα παιδιά του </a:t>
            </a:r>
            <a:r>
              <a:rPr lang="el-GR" sz="2400" dirty="0" smtClean="0">
                <a:latin typeface="Georgia" pitchFamily="18" charset="0"/>
              </a:rPr>
              <a:t>μπορούσαν </a:t>
            </a:r>
            <a:r>
              <a:rPr lang="el-GR" sz="2400" dirty="0" smtClean="0">
                <a:latin typeface="Georgia" pitchFamily="18" charset="0"/>
              </a:rPr>
              <a:t>για όσο κρατάει το φως του ουρανού να γίνουν ρομαντικά ή να </a:t>
            </a:r>
            <a:r>
              <a:rPr lang="el-GR" sz="2400" dirty="0" smtClean="0">
                <a:latin typeface="Georgia" pitchFamily="18" charset="0"/>
              </a:rPr>
              <a:t>βρεθούν</a:t>
            </a:r>
            <a:r>
              <a:rPr lang="el-GR" sz="2400" dirty="0" smtClean="0">
                <a:latin typeface="Georgia" pitchFamily="18" charset="0"/>
              </a:rPr>
              <a:t> </a:t>
            </a:r>
            <a:r>
              <a:rPr lang="el-GR" sz="2400" dirty="0" smtClean="0">
                <a:latin typeface="Georgia" pitchFamily="18" charset="0"/>
              </a:rPr>
              <a:t>στο δάσος με τη φαντασία τους για να χαθούν όλα πάλι μετά από είκοσι δευτερόλεπτα μέσα στα φώτα της φωτεινής επιγραφής της πόλης. 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el-GR" sz="2400" dirty="0" smtClean="0">
                <a:latin typeface="Georgia" pitchFamily="18" charset="0"/>
              </a:rPr>
              <a:t>	Αυτό θα τους οδηγήσει να σπάσουν τη φωτεινή επιγραφή με αποτέλεσμα να έχουν για μερικές μέρες την απόλαυση του ουρανού. Γεγονός που θα χαθεί με ένα συμβόλαιο που θα υπογράψει ο ίδιος ο ήρωας με μία διαφημιστική εταιρεία και την νέα μεγαλύτερη επιγραφή που θα τοποθετηθεί στο απέναντι κτίριο για να κρύψει για πάντα τον ουρανό από τα παράθυρα του σπιτιού τους.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enovo\Desktop\εικόνα_Viber_2022-01-09_21-43-25-7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1713" y="357188"/>
            <a:ext cx="4600575" cy="6143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</TotalTime>
  <Words>18</Words>
  <Application>Microsoft Office PowerPoint</Application>
  <PresentationFormat>Προβολή στην οθόνη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Ζωντάνια</vt:lpstr>
      <vt:lpstr>«Σελήνη και GNAC» </vt:lpstr>
      <vt:lpstr>Είδος διηγήματος, ήρωες, χώρος δράσης.</vt:lpstr>
      <vt:lpstr>Περίληψη κειμένου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«Σελήνη και GNAC»</dc:title>
  <dc:creator>spyridoula brikou</dc:creator>
  <cp:lastModifiedBy>spyridoula brikou</cp:lastModifiedBy>
  <cp:revision>4</cp:revision>
  <dcterms:created xsi:type="dcterms:W3CDTF">2022-01-09T19:01:24Z</dcterms:created>
  <dcterms:modified xsi:type="dcterms:W3CDTF">2022-01-09T19:55:19Z</dcterms:modified>
</cp:coreProperties>
</file>