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5" r:id="rId8"/>
    <p:sldId id="260" r:id="rId9"/>
    <p:sldId id="261" r:id="rId10"/>
    <p:sldId id="266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580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33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478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676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069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463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852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793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183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07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179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B0593-DC0A-434D-9B1D-3356AE61B6F0}" type="datetimeFigureOut">
              <a:rPr lang="el-GR" smtClean="0"/>
              <a:t>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9AFE-E4CF-4E51-A854-02F2A91B4D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408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8000" b="1" dirty="0" smtClean="0"/>
              <a:t>ΠΑΛΙΑ  ΚΑΙ  ΝΕΑ</a:t>
            </a:r>
            <a:br>
              <a:rPr lang="el-GR" sz="8000" b="1" dirty="0" smtClean="0"/>
            </a:br>
            <a:r>
              <a:rPr lang="el-GR" sz="8000" b="1" dirty="0" smtClean="0"/>
              <a:t>ΠΑΙΔΑΓΩΓΙΚΗ</a:t>
            </a:r>
            <a:endParaRPr lang="el-GR" sz="8000" b="1" dirty="0"/>
          </a:p>
        </p:txBody>
      </p:sp>
    </p:spTree>
    <p:extLst>
      <p:ext uri="{BB962C8B-B14F-4D97-AF65-F5344CB8AC3E}">
        <p14:creationId xmlns:p14="http://schemas.microsoft.com/office/powerpoint/2010/main" val="994777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73751" cy="1325563"/>
          </a:xfrm>
        </p:spPr>
        <p:txBody>
          <a:bodyPr/>
          <a:lstStyle/>
          <a:p>
            <a:r>
              <a:rPr lang="el-GR" dirty="0" smtClean="0"/>
              <a:t>ΒΑΓΓΕΛΗΣ ΠΕΧΛΙΒΑΝΗΣ</a:t>
            </a:r>
            <a:br>
              <a:rPr lang="el-GR" dirty="0" smtClean="0"/>
            </a:br>
            <a:r>
              <a:rPr lang="el-GR" dirty="0" smtClean="0"/>
              <a:t>ΓΙΩΡΓΟΣ ΚΑΡΑΓΕΩΡΓΙΟΥ</a:t>
            </a:r>
            <a:endParaRPr lang="el-GR" dirty="0"/>
          </a:p>
        </p:txBody>
      </p:sp>
      <p:pic>
        <p:nvPicPr>
          <p:cNvPr id="3074" name="Picture 2" descr="Πρώτη Μέρα στο Σχολείο για το Παιδί : kidsfun.g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706" y="2073244"/>
            <a:ext cx="3811653" cy="33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89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ΠΑΙΔΑΓΩΓΙΚΗ ΜΕΘΟΔΟΣ</a:t>
            </a:r>
            <a:endParaRPr lang="el-GR" b="1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94822" y="1681163"/>
            <a:ext cx="5157787" cy="823912"/>
          </a:xfrm>
        </p:spPr>
        <p:txBody>
          <a:bodyPr/>
          <a:lstStyle/>
          <a:p>
            <a:pPr algn="ctr"/>
            <a:r>
              <a:rPr lang="el-GR" dirty="0" smtClean="0"/>
              <a:t>ΠΑΛΙΑ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l-GR" dirty="0" smtClean="0"/>
              <a:t>Ο δάσκαλος αποτελεί αυθεντία και απαιτεί από τους  μαθητές να αποστηθίζουν το μάθημα.</a:t>
            </a:r>
          </a:p>
          <a:p>
            <a:pPr algn="just"/>
            <a:r>
              <a:rPr lang="el-GR" dirty="0" smtClean="0"/>
              <a:t>Δεν ανέχεται ερωτήσεις και απορίες, </a:t>
            </a:r>
            <a:r>
              <a:rPr lang="el-GR" dirty="0" smtClean="0"/>
              <a:t>γιατί νομίζει </a:t>
            </a:r>
            <a:r>
              <a:rPr lang="el-GR" dirty="0" smtClean="0"/>
              <a:t>ότι οι μαθητές τον αμφισβητούν .</a:t>
            </a:r>
          </a:p>
          <a:p>
            <a:pPr algn="just"/>
            <a:r>
              <a:rPr lang="el-GR" dirty="0" smtClean="0"/>
              <a:t>Κυριαρχεί ο μονόλογος.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l-GR" dirty="0" smtClean="0"/>
              <a:t>ΣΗΜΕΡΑ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l-GR" dirty="0" smtClean="0"/>
              <a:t>Ο δάσκαλος δεν αποτελεί αυθεντία και </a:t>
            </a:r>
            <a:r>
              <a:rPr lang="el-GR" dirty="0" smtClean="0"/>
              <a:t>βοηθά</a:t>
            </a:r>
            <a:r>
              <a:rPr lang="el-GR" dirty="0" smtClean="0"/>
              <a:t> </a:t>
            </a:r>
            <a:r>
              <a:rPr lang="el-GR" dirty="0" smtClean="0"/>
              <a:t>τους μαθητές να μαθαίνουν μέσα από τις εμπειρίες και τις αισθήσεις τους.</a:t>
            </a:r>
          </a:p>
          <a:p>
            <a:pPr algn="just"/>
            <a:r>
              <a:rPr lang="el-GR" dirty="0" smtClean="0"/>
              <a:t>Παρακινεί </a:t>
            </a:r>
            <a:r>
              <a:rPr lang="el-GR" dirty="0" smtClean="0"/>
              <a:t>τους μαθητές να </a:t>
            </a:r>
            <a:r>
              <a:rPr lang="el-GR" dirty="0" smtClean="0"/>
              <a:t>λένε </a:t>
            </a:r>
            <a:r>
              <a:rPr lang="el-GR" dirty="0" smtClean="0"/>
              <a:t>τις </a:t>
            </a:r>
            <a:r>
              <a:rPr lang="el-GR" dirty="0" smtClean="0"/>
              <a:t>απορίες τους.</a:t>
            </a:r>
          </a:p>
          <a:p>
            <a:pPr algn="just"/>
            <a:r>
              <a:rPr lang="el-GR" dirty="0" smtClean="0"/>
              <a:t>Κυριαρχεί ο διάλογος.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798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ΠΑΛΙΑ                                    </a:t>
            </a:r>
            <a:r>
              <a:rPr lang="el-GR" dirty="0" smtClean="0"/>
              <a:t>ΣΗΜΕΡΑ</a:t>
            </a:r>
            <a:endParaRPr lang="el-GR" dirty="0"/>
          </a:p>
        </p:txBody>
      </p:sp>
      <p:pic>
        <p:nvPicPr>
          <p:cNvPr id="2050" name="Picture 2" descr="http://4.bp.blogspot.com/-A90mjEfd72c/Uo_NBudgH9I/AAAAAAAAAig/E6Mnrd5Ucc4/s1600/%CE%95%CE%B9%CE%BA%CF%8C%CE%BD%CE%B11FV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2" y="2101056"/>
            <a:ext cx="3800475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Θέση περιεχομένου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2604" y="2148992"/>
            <a:ext cx="3564293" cy="351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85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ΔΑΣΚΑΛΟΣ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    ΠΑΛΙΑ 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ΑΥΤΑΡΧΙΚΟΣ</a:t>
            </a:r>
          </a:p>
          <a:p>
            <a:r>
              <a:rPr lang="el-GR" dirty="0" smtClean="0"/>
              <a:t>ΑΓΡΙΟΣ</a:t>
            </a:r>
          </a:p>
          <a:p>
            <a:r>
              <a:rPr lang="el-GR" dirty="0" smtClean="0"/>
              <a:t>ΑΥΣΤΗΡΟΣ</a:t>
            </a:r>
          </a:p>
          <a:p>
            <a:r>
              <a:rPr lang="el-GR" dirty="0" smtClean="0"/>
              <a:t>ΣΚΛΗΡΟΣ</a:t>
            </a:r>
          </a:p>
          <a:p>
            <a:r>
              <a:rPr lang="el-GR" dirty="0" smtClean="0"/>
              <a:t>ΨΥΧΡΟΣ</a:t>
            </a:r>
          </a:p>
          <a:p>
            <a:r>
              <a:rPr lang="el-GR" dirty="0" smtClean="0"/>
              <a:t>ΧΩΡΙΣ ΧΙΟΥΜΟΡ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     ΣΗΜΕΡΑ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ΗΡΕΜΟΣ</a:t>
            </a:r>
          </a:p>
          <a:p>
            <a:r>
              <a:rPr lang="el-GR" dirty="0" smtClean="0"/>
              <a:t>ΕΥΓΕΝΙΚΟΣ</a:t>
            </a:r>
          </a:p>
          <a:p>
            <a:r>
              <a:rPr lang="el-GR" dirty="0" smtClean="0"/>
              <a:t>ΗΠΙΟΣ</a:t>
            </a:r>
          </a:p>
          <a:p>
            <a:r>
              <a:rPr lang="el-GR" dirty="0" smtClean="0"/>
              <a:t>ΦΙΛΙΚΟΣ</a:t>
            </a:r>
          </a:p>
          <a:p>
            <a:r>
              <a:rPr lang="el-GR" dirty="0" smtClean="0"/>
              <a:t>ΜΕ ΚΑΤΑΝΟΗΣΗ</a:t>
            </a:r>
          </a:p>
          <a:p>
            <a:r>
              <a:rPr lang="el-GR" dirty="0" smtClean="0"/>
              <a:t>ΜΕ ΧΙΟΥΜΟΡ</a:t>
            </a:r>
          </a:p>
        </p:txBody>
      </p:sp>
    </p:spTree>
    <p:extLst>
      <p:ext uri="{BB962C8B-B14F-4D97-AF65-F5344CB8AC3E}">
        <p14:creationId xmlns:p14="http://schemas.microsoft.com/office/powerpoint/2010/main" val="400470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ΠΑΛΙΑ                                       </a:t>
            </a:r>
            <a:r>
              <a:rPr lang="el-GR" dirty="0" smtClean="0"/>
              <a:t>ΣΗΜΕΡΑ</a:t>
            </a:r>
            <a:endParaRPr lang="el-GR" dirty="0"/>
          </a:p>
        </p:txBody>
      </p:sp>
      <p:pic>
        <p:nvPicPr>
          <p:cNvPr id="2050" name="Picture 2" descr="Παιδί-Δάσκαλος-Γονιός: Ένα τρίγωνο που πρέπει να δουλέψει από την αρχή! |  Boo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968" y="2395415"/>
            <a:ext cx="3102720" cy="275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eacher-clipart-about-the-teacher-clipart-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47" y="2395415"/>
            <a:ext cx="2499731" cy="275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05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ΤΙΜΩΡΙΕΣ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ΠΑΛΙΑ 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Ο δάσκαλος τιμωρεί τα παιδιά για τη συμπεριφορά </a:t>
            </a:r>
            <a:r>
              <a:rPr lang="el-GR" dirty="0" smtClean="0"/>
              <a:t>τους μέσα </a:t>
            </a:r>
            <a:r>
              <a:rPr lang="el-GR" dirty="0" smtClean="0"/>
              <a:t>και έξω από το </a:t>
            </a:r>
            <a:r>
              <a:rPr lang="el-GR" dirty="0" smtClean="0"/>
              <a:t>σχολείο </a:t>
            </a:r>
            <a:r>
              <a:rPr lang="el-GR" dirty="0" smtClean="0"/>
              <a:t>ή επειδή </a:t>
            </a:r>
            <a:r>
              <a:rPr lang="el-GR" dirty="0" smtClean="0"/>
              <a:t>δεν ξέρουν καλά </a:t>
            </a:r>
            <a:r>
              <a:rPr lang="el-GR" dirty="0" smtClean="0"/>
              <a:t>το μάθημα.</a:t>
            </a:r>
          </a:p>
          <a:p>
            <a:r>
              <a:rPr lang="el-GR" dirty="0" smtClean="0"/>
              <a:t>Τα χτυπάει.</a:t>
            </a:r>
          </a:p>
          <a:p>
            <a:r>
              <a:rPr lang="el-GR" dirty="0" smtClean="0"/>
              <a:t>Τα φοβερίζει.</a:t>
            </a:r>
          </a:p>
          <a:p>
            <a:r>
              <a:rPr lang="el-GR" dirty="0" smtClean="0"/>
              <a:t>Τα απειλεί.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ΣΗΜΕΡΑ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Ο δάσκαλος μαλώνει τα παιδιά ή τα τιμωρεί με αποβολές μόνο για τη συμπεριφορά τους </a:t>
            </a:r>
            <a:r>
              <a:rPr lang="el-GR" dirty="0" smtClean="0"/>
              <a:t>μέσα στο σχολείο.</a:t>
            </a:r>
            <a:endParaRPr lang="el-GR" dirty="0" smtClean="0"/>
          </a:p>
          <a:p>
            <a:r>
              <a:rPr lang="el-GR" dirty="0" smtClean="0"/>
              <a:t>Η σωματική βία απαγορεύεται.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192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δάσκαλος παλιά </a:t>
            </a:r>
            <a:endParaRPr lang="el-GR" dirty="0"/>
          </a:p>
        </p:txBody>
      </p:sp>
      <p:pic>
        <p:nvPicPr>
          <p:cNvPr id="4100" name="Picture 4" descr="http://4.bp.blogspot.com/-GqWXwGMvF0I/Uo6TwqL8ztI/AAAAAAAAAeM/RW33dgiiHWY/s1600/%CE%95%CE%B9%CE%BA%CF%8C%CE%BD%CE%B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030" y="2096430"/>
            <a:ext cx="5285678" cy="321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07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ΣΧΕΣΗ ΔΑΣΚΑΛΟΥ-ΜΑΘΗΤΗ</a:t>
            </a:r>
            <a:endParaRPr lang="el-GR" b="1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   ΠΑΛΙΑ 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Ο μαθητής φοβάται τον δάσκαλο. </a:t>
            </a:r>
          </a:p>
          <a:p>
            <a:r>
              <a:rPr lang="el-GR" dirty="0" smtClean="0"/>
              <a:t>Δεν νιώθει άνετα στο σχολείο. </a:t>
            </a:r>
          </a:p>
          <a:p>
            <a:r>
              <a:rPr lang="el-GR" dirty="0" smtClean="0"/>
              <a:t>Οι σχέσεις είναι τυπικές.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   ΣΗΜΕΡΑ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Ο μαθητής σέβεται και αγαπά τους δασκάλους τους.</a:t>
            </a:r>
          </a:p>
          <a:p>
            <a:r>
              <a:rPr lang="el-GR" dirty="0" smtClean="0"/>
              <a:t>Νιώθει άνετα στον χώρο του σχολείου.</a:t>
            </a:r>
          </a:p>
          <a:p>
            <a:r>
              <a:rPr lang="el-GR" dirty="0" smtClean="0"/>
              <a:t>Οι σχέσεις είναι φιλικές.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6271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ΟΙ ΔΙΚΕΣ ΜΑΣ ΕΜΠΕΙΡΙΕΣ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περισσότεροι δάσκαλοι – καθηγητές που είχαμε ως τώρα ήταν  </a:t>
            </a:r>
            <a:r>
              <a:rPr lang="el-GR" dirty="0" smtClean="0"/>
              <a:t>ευγενικοί και φιλικοί</a:t>
            </a:r>
            <a:r>
              <a:rPr lang="el-GR" dirty="0" smtClean="0"/>
              <a:t>.  Έδειχναν</a:t>
            </a:r>
            <a:r>
              <a:rPr lang="el-GR" dirty="0" smtClean="0"/>
              <a:t> </a:t>
            </a:r>
            <a:r>
              <a:rPr lang="el-GR" dirty="0" smtClean="0"/>
              <a:t>κατανόηση </a:t>
            </a:r>
            <a:r>
              <a:rPr lang="el-GR" dirty="0"/>
              <a:t>σ</a:t>
            </a:r>
            <a:r>
              <a:rPr lang="el-GR" dirty="0" smtClean="0"/>
              <a:t>τα προβλήματα μας ή όταν κάναμε καμιά μικρή αταξία. </a:t>
            </a:r>
            <a:endParaRPr lang="el-GR" dirty="0" smtClean="0"/>
          </a:p>
          <a:p>
            <a:r>
              <a:rPr lang="el-GR" dirty="0" smtClean="0"/>
              <a:t>Υπάρχουν </a:t>
            </a:r>
            <a:r>
              <a:rPr lang="el-GR" dirty="0" smtClean="0"/>
              <a:t>όμως και  μερικοί που </a:t>
            </a:r>
            <a:r>
              <a:rPr lang="el-GR" dirty="0" smtClean="0"/>
              <a:t>είναι πολύ αυστηροί και </a:t>
            </a:r>
            <a:r>
              <a:rPr lang="el-GR" dirty="0" smtClean="0"/>
              <a:t>δεν καταλαβαίνουν ότι είναι πολύ κουραστικό να κάνουμε τόσες ώρες μάθημα και ότι θέλουμε να μαθαίνουμε, αλλά και να περνούμε ωραία στο μάθημα.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5027004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271</Words>
  <Application>Microsoft Office PowerPoint</Application>
  <PresentationFormat>Ευρεία οθόνη</PresentationFormat>
  <Paragraphs>51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ΠΑΛΙΑ  ΚΑΙ  ΝΕΑ ΠΑΙΔΑΓΩΓΙΚΗ</vt:lpstr>
      <vt:lpstr>ΠΑΙΔΑΓΩΓΙΚΗ ΜΕΘΟΔΟΣ</vt:lpstr>
      <vt:lpstr>       ΠΑΛΙΑ                                    ΣΗΜΕΡΑ</vt:lpstr>
      <vt:lpstr>ΔΑΣΚΑΛΟΣ</vt:lpstr>
      <vt:lpstr>        ΠΑΛΙΑ                                       ΣΗΜΕΡΑ</vt:lpstr>
      <vt:lpstr>ΤΙΜΩΡΙΕΣ</vt:lpstr>
      <vt:lpstr>Ο δάσκαλος παλιά </vt:lpstr>
      <vt:lpstr>ΣΧΕΣΗ ΔΑΣΚΑΛΟΥ-ΜΑΘΗΤΗ</vt:lpstr>
      <vt:lpstr>ΟΙ ΔΙΚΕΣ ΜΑΣ ΕΜΠΕΙΡΙΕΣ</vt:lpstr>
      <vt:lpstr>ΒΑΓΓΕΛΗΣ ΠΕΧΛΙΒΑΝΗΣ ΓΙΩΡΓΟΣ ΚΑΡΑΓΕΩΡΓΙΟΥ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ΠΑΛΙΑ  ΚΑΙ  ΝΕΑ ΠΑΙΔΑΓΩΓΙΚΗ</dc:title>
  <dc:creator>Λογαριασμός Microsoft</dc:creator>
  <cp:lastModifiedBy>Λογαριασμός Microsoft</cp:lastModifiedBy>
  <cp:revision>25</cp:revision>
  <dcterms:created xsi:type="dcterms:W3CDTF">2023-04-30T14:41:31Z</dcterms:created>
  <dcterms:modified xsi:type="dcterms:W3CDTF">2023-05-01T11:22:56Z</dcterms:modified>
</cp:coreProperties>
</file>