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69559-4422-46CE-A86F-E74C39DB947A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752EC-C2A0-4B00-B7FF-DAB9363B9B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2022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752EC-C2A0-4B00-B7FF-DAB9363B9B33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2022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752EC-C2A0-4B00-B7FF-DAB9363B9B33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2022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752EC-C2A0-4B00-B7FF-DAB9363B9B33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FA8A-967D-413B-8053-59DDD958731C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C476-F250-491B-8D3B-E2004FD104A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FA8A-967D-413B-8053-59DDD958731C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C476-F250-491B-8D3B-E2004FD104A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C281-B7B6-4832-9861-4A308CF6EA2E}" type="datetimeFigureOut">
              <a:rPr lang="el-GR" smtClean="0"/>
              <a:pPr/>
              <a:t>2/2/2022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5E662-9EDA-4CC3-B4C5-2AEDB4AF4B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«Σελήνη και </a:t>
            </a:r>
            <a:r>
              <a:rPr lang="en-US" dirty="0" smtClean="0"/>
              <a:t>GNAC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Εργασία λογοτεχνίας</a:t>
            </a:r>
            <a:endParaRPr lang="el-G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Λίγα λόγια για τον συγγραφέα.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l-GR" sz="1500" dirty="0" smtClean="0"/>
              <a:t>  </a:t>
            </a:r>
            <a:r>
              <a:rPr lang="el-GR" sz="1500" dirty="0"/>
              <a:t>Ο </a:t>
            </a:r>
            <a:r>
              <a:rPr lang="el-GR" sz="1500" dirty="0" smtClean="0"/>
              <a:t>Ίταλο Καλβίνο</a:t>
            </a:r>
            <a:r>
              <a:rPr lang="el-GR" sz="1500" dirty="0"/>
              <a:t> </a:t>
            </a:r>
            <a:r>
              <a:rPr lang="el-GR" sz="1500" dirty="0" smtClean="0"/>
              <a:t> </a:t>
            </a:r>
            <a:r>
              <a:rPr lang="el-GR" sz="1500" dirty="0"/>
              <a:t>ήταν </a:t>
            </a:r>
            <a:r>
              <a:rPr lang="el-GR" sz="1500" dirty="0" smtClean="0"/>
              <a:t>Ιταλός πεζογράφος</a:t>
            </a:r>
            <a:r>
              <a:rPr lang="el-GR" sz="1500" dirty="0"/>
              <a:t>, δοκιμιογράφος και δημοσιογράφος. Θεωρείται ένας από τους σημαντικότερους Ιταλούς λογοτέχνες του 20ου αιώνα.</a:t>
            </a:r>
            <a:r>
              <a:rPr lang="el-GR" sz="1500" dirty="0" smtClean="0"/>
              <a:t> Γεννήθηκε </a:t>
            </a:r>
            <a:r>
              <a:rPr lang="el-GR" sz="1500" dirty="0"/>
              <a:t>στο Σαντιάγο δε Λας Βέγκας στη </a:t>
            </a:r>
            <a:r>
              <a:rPr lang="el-GR" sz="1500" dirty="0" smtClean="0"/>
              <a:t>Κούβα τις 15 </a:t>
            </a:r>
            <a:r>
              <a:rPr lang="el-GR" sz="1500" smtClean="0"/>
              <a:t>Οκτωβρίου του 1923 </a:t>
            </a:r>
            <a:r>
              <a:rPr lang="el-GR" sz="1500" dirty="0" smtClean="0"/>
              <a:t>, αλλά </a:t>
            </a:r>
            <a:r>
              <a:rPr lang="el-GR" sz="1500" dirty="0"/>
              <a:t>σε νεαρή ηλικία εγκαταστάθηκε με τους γονείς </a:t>
            </a:r>
            <a:r>
              <a:rPr lang="el-GR" sz="1500" dirty="0" smtClean="0"/>
              <a:t>του στην Ιταλία.</a:t>
            </a:r>
            <a:r>
              <a:rPr lang="el-GR" sz="1500" dirty="0"/>
              <a:t> Το 1952 γράφει, μαζί με τον Τζόρτζιο Μπαζάνι </a:t>
            </a:r>
            <a:r>
              <a:rPr lang="el-GR" sz="1500" dirty="0" smtClean="0"/>
              <a:t>στο μαρξιστικό εβδομαδιαίο </a:t>
            </a:r>
            <a:r>
              <a:rPr lang="el-GR" sz="1500" dirty="0"/>
              <a:t>περιοδικό Botteghe Oscure. Το 1957 αφήνει το κομμουνιστικό κόμμα και το γράμμα της παραίτησής του δημοσιεύεται στην Unita. Επισκέπτεται τις ΗΠΑ όπου παραμένει για 6 μήνες, κυρίως στη Νέα Υόρκη, ύστερα από πρόσκληση του </a:t>
            </a:r>
            <a:r>
              <a:rPr lang="el-GR" sz="1500" dirty="0" smtClean="0"/>
              <a:t>ιδρύματος </a:t>
            </a:r>
            <a:r>
              <a:rPr lang="el-GR" sz="1500" dirty="0"/>
              <a:t>Φορντ. Εντυπωσιάζεται από τον Νέο Κόσμο. </a:t>
            </a:r>
            <a:r>
              <a:rPr lang="el-GR" sz="1500" dirty="0" smtClean="0"/>
              <a:t>Δυστυχώς αυτός ο ταλαντούχος συγγραφέας έχασε την ζωή του τις </a:t>
            </a:r>
            <a:r>
              <a:rPr lang="el-GR" sz="1500" dirty="0"/>
              <a:t>19 Σεπτέμβρη του </a:t>
            </a:r>
            <a:r>
              <a:rPr lang="el-GR" sz="1500" dirty="0" smtClean="0"/>
              <a:t>1985 στη </a:t>
            </a:r>
            <a:r>
              <a:rPr lang="el-GR" sz="1500" dirty="0"/>
              <a:t>Σιένα, στο παλιό νοσοκομείο της Αγίας Μαρίας Σκάλα, σε ηλικία μόλις 62 ετών.</a:t>
            </a:r>
          </a:p>
        </p:txBody>
      </p:sp>
      <p:pic>
        <p:nvPicPr>
          <p:cNvPr id="5" name="4 - Θέση περιεχομένου" descr="Italo-Calvin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7752" y="1714488"/>
            <a:ext cx="3857652" cy="43723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10800000" flipV="1">
            <a:off x="714345" y="214290"/>
            <a:ext cx="7858179" cy="85725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ΕΡΓΑΣΙΑ ΤΗΣ ΛΟΓΟΤΕΧΝΙΑΣ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14422"/>
            <a:ext cx="8429684" cy="4883153"/>
          </a:xfrm>
        </p:spPr>
        <p:txBody>
          <a:bodyPr>
            <a:normAutofit/>
          </a:bodyPr>
          <a:lstStyle/>
          <a:p>
            <a:pPr algn="just"/>
            <a:r>
              <a:rPr lang="el-GR" sz="2400" dirty="0" smtClean="0"/>
              <a:t>Οι βασικοί ήρωες του αποσπάσματος από το μυθιστόρημα του Μαρκοβάλντο είναι ο Μαρκοβάλντο,  και η οικογένειά του, η γυναίκα του η Ντομιτίλα, η κόρη του , η Ιζολίνα και οι γιοί του, ο Πιετρούτσιο και ο Μικελίνο. Άλλοι χαρακτήρες που εμφανίζονται στο απόσπασμα είναι ο Φιορνταλίντζι , ένας νεαρός  που μένει στην πολυκατοικία απέναντι από την σοφίτα  που ζει η οικογένεια του Μαρκοβάλντο, όπου βρίσκεται και μία τεράστια </a:t>
            </a:r>
            <a:r>
              <a:rPr lang="el-GR" sz="2400" dirty="0" smtClean="0"/>
              <a:t>διαφημ</a:t>
            </a:r>
            <a:r>
              <a:rPr lang="el-GR" sz="2400" dirty="0" smtClean="0"/>
              <a:t>ι</a:t>
            </a:r>
            <a:r>
              <a:rPr lang="el-GR" sz="2400" dirty="0" smtClean="0"/>
              <a:t>στική </a:t>
            </a:r>
            <a:r>
              <a:rPr lang="el-GR" sz="2400" dirty="0" smtClean="0"/>
              <a:t>πινακίδα για κονιάκ που αναβοσβήνει κάθε 20 δευτερόλεπτα. Ο βασικός μας χαρακτήρας, ο Μαρκοβάλντο, είναι ένας μελαγχολικός αχθοφόρος, ο οποίος προσπαθεί να βρει λίγη ομορφιά και φύση σε μια άσχημη πόλη. Κάθε βράδυ, ο Μαρκοβάλντο και τα παιδιά του προσπαθούν να απολαύσουν τον ουρανό που είναι γεμάτος </a:t>
            </a:r>
            <a:endParaRPr lang="el-GR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H="1">
            <a:off x="8686800" y="714356"/>
            <a:ext cx="671546" cy="703282"/>
          </a:xfrm>
        </p:spPr>
        <p:txBody>
          <a:bodyPr>
            <a:normAutofit/>
          </a:bodyPr>
          <a:lstStyle/>
          <a:p>
            <a:r>
              <a:rPr lang="el-GR" sz="800" dirty="0" smtClean="0"/>
              <a:t>.</a:t>
            </a:r>
            <a:endParaRPr lang="el-GR" sz="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αστέρια και την Σελήνη. Όμως το </a:t>
            </a:r>
            <a:r>
              <a:rPr lang="el-GR" dirty="0" smtClean="0"/>
              <a:t>«</a:t>
            </a:r>
            <a:r>
              <a:rPr lang="el-GR" dirty="0" smtClean="0"/>
              <a:t>νιάκ» </a:t>
            </a:r>
            <a:r>
              <a:rPr lang="el-GR" dirty="0" smtClean="0"/>
              <a:t>(</a:t>
            </a:r>
            <a:r>
              <a:rPr lang="en-US" dirty="0" smtClean="0"/>
              <a:t>GNAC</a:t>
            </a:r>
            <a:r>
              <a:rPr lang="en-US" dirty="0" smtClean="0"/>
              <a:t>)</a:t>
            </a:r>
            <a:r>
              <a:rPr lang="el-GR" dirty="0" smtClean="0"/>
              <a:t>, από </a:t>
            </a:r>
            <a:r>
              <a:rPr lang="el-GR" dirty="0" smtClean="0"/>
              <a:t>την λέξη κονιάκ, που αναβοσβήνει διαρκώς δεν τους αφήνει να απολαύσουν και να γνωρίσουν τους αστερισμούς. Ένα βράδυ, ο μικρότερος της οικογένειας , ο Μικελίνο, είχε την ιδέα να σπάσει την πινακίδα με τις βαριές πέτρες και την σφεντόνα του. Και ενώ ο Μαρκοβάλντο νόμιζε ότι θα έχουν μπλεξίματα, η </a:t>
            </a:r>
            <a:r>
              <a:rPr lang="el-GR" dirty="0" smtClean="0"/>
              <a:t>στιγμή, </a:t>
            </a:r>
            <a:r>
              <a:rPr lang="el-GR" dirty="0" smtClean="0"/>
              <a:t>που η πινακίδα έσβησε και μπόρεσαν να δούνε  καθαρά τον ουρανό με τα </a:t>
            </a:r>
            <a:r>
              <a:rPr lang="el-GR" dirty="0" smtClean="0"/>
              <a:t>αστέρια, </a:t>
            </a:r>
            <a:r>
              <a:rPr lang="el-GR" dirty="0" smtClean="0"/>
              <a:t>ήταν μαγική. Την άλλη μέρα ο Μαρκοβάλντο  έκλεισε  συμφωνία  με  την αντίπαλη εταιρία, για να σπάει συνεχώς </a:t>
            </a:r>
            <a:r>
              <a:rPr lang="el-GR" dirty="0" smtClean="0"/>
              <a:t>την πινακίδα,  </a:t>
            </a:r>
            <a:endParaRPr lang="el-GR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>
            <a:normAutofit/>
          </a:bodyPr>
          <a:lstStyle/>
          <a:p>
            <a:r>
              <a:rPr lang="el-GR" sz="800" dirty="0" smtClean="0"/>
              <a:t>.</a:t>
            </a:r>
            <a:endParaRPr lang="el-GR" sz="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νομίζοντας </a:t>
            </a:r>
            <a:r>
              <a:rPr lang="el-GR" dirty="0" smtClean="0"/>
              <a:t>πως έτσι θα γλιτώσει για πάντα. Το αποτέλεσμα ήταν η αντίπαλη εταιρία να βάλει απέναντι από το σπίτι του μια πινακίδα τόσο μεγάλη και τόσο φωτεινή που εξαφάνισε και το παραμικρό ίχνος θέας.</a:t>
            </a:r>
            <a:endParaRPr lang="el-GR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0" y="1714488"/>
            <a:ext cx="91440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ΚΑΣΣΗ ΚΩΝΣΤΑΝΤΙΝΟ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1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ΜΙΑ </a:t>
            </a:r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ΕΡΓΑΣΙΑ </a:t>
            </a:r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ΑΠΌ ΤΟΝ </a:t>
            </a:r>
            <a:endParaRPr lang="el-G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307</Words>
  <Application>Microsoft Office PowerPoint</Application>
  <PresentationFormat>Προβολή στην οθόνη (4:3)</PresentationFormat>
  <Paragraphs>18</Paragraphs>
  <Slides>6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«Σελήνη και GNAC»</vt:lpstr>
      <vt:lpstr>Λίγα λόγια για τον συγγραφέα.</vt:lpstr>
      <vt:lpstr>ΕΡΓΑΣΙΑ ΤΗΣ ΛΟΓΟΤΕΧΝΙΑΣ</vt:lpstr>
      <vt:lpstr>.</vt:lpstr>
      <vt:lpstr>.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&lt;&lt;Σελήνη και GNAC&gt;&gt;</dc:title>
  <dc:creator>User</dc:creator>
  <cp:lastModifiedBy>User</cp:lastModifiedBy>
  <cp:revision>18</cp:revision>
  <dcterms:created xsi:type="dcterms:W3CDTF">2022-02-02T14:33:57Z</dcterms:created>
  <dcterms:modified xsi:type="dcterms:W3CDTF">2022-02-02T16:25:54Z</dcterms:modified>
</cp:coreProperties>
</file>