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62" r:id="rId4"/>
    <p:sldId id="260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9" d="100"/>
          <a:sy n="79" d="100"/>
        </p:scale>
        <p:origin x="-38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B3A824-1A51-4B26-AD58-A6D8E14F6C04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7E33E-8B18-4087-B112-809917729534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D3FFE419-2371-464F-8239-3959401C3561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BC1C18-307B-4F68-A007-B5B542270E8D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5059C3-6A89-4494-99FF-5A4D6FFD50EB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54B2F-12DE-47F5-8894-472B206D2E1E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0E46F-7819-4ACF-B48B-48222C2ACC88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F3416-4057-4DAA-829D-4CA07428D088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BC1C18-307B-4F68-A007-B5B542270E8D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525BB-DA17-4BA0-B3C8-3AC3ABC827E6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6C4C9A-3960-41CF-A4E9-2A8FB932454B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CBC1C18-307B-4F68-A007-B5B542270E8D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B48DDD5-25BC-4830-9EC1-027E388A8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dirty="0" err="1" smtClean="0"/>
              <a:t>ΕργασΙΑ</a:t>
            </a:r>
            <a:r>
              <a:rPr lang="el-GR" sz="5400" dirty="0" smtClean="0"/>
              <a:t> </a:t>
            </a:r>
            <a:r>
              <a:rPr lang="el-GR" sz="5400" dirty="0" err="1" smtClean="0"/>
              <a:t>ΛογοτεχνΙΑΣ</a:t>
            </a:r>
            <a:r>
              <a:rPr lang="el-GR" sz="5400" dirty="0" smtClean="0"/>
              <a:t>  </a:t>
            </a:r>
            <a:r>
              <a:rPr lang="el-GR" sz="5400" dirty="0" smtClean="0"/>
              <a:t/>
            </a:r>
            <a:br>
              <a:rPr lang="el-GR" sz="5400" dirty="0" smtClean="0"/>
            </a:br>
            <a:r>
              <a:rPr lang="el-GR" sz="2400" dirty="0" err="1" smtClean="0"/>
              <a:t>ΤρΟποι</a:t>
            </a:r>
            <a:r>
              <a:rPr lang="el-GR" sz="2400" dirty="0" smtClean="0"/>
              <a:t> </a:t>
            </a:r>
            <a:r>
              <a:rPr lang="el-GR" sz="2400" dirty="0" err="1" smtClean="0"/>
              <a:t>διδασκαλΙας</a:t>
            </a:r>
            <a:endParaRPr lang="el-GR" sz="5400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2409417" y="802844"/>
            <a:ext cx="5357600" cy="1160213"/>
          </a:xfrm>
        </p:spPr>
        <p:txBody>
          <a:bodyPr/>
          <a:lstStyle/>
          <a:p>
            <a:pPr algn="l"/>
            <a:r>
              <a:rPr lang="el-GR" dirty="0" err="1" smtClean="0"/>
              <a:t>Τζωρτζίνα</a:t>
            </a:r>
            <a:r>
              <a:rPr lang="el-GR" dirty="0" smtClean="0"/>
              <a:t>  </a:t>
            </a:r>
            <a:r>
              <a:rPr lang="el-GR" dirty="0" err="1" smtClean="0"/>
              <a:t>Μιχαλά</a:t>
            </a:r>
            <a:r>
              <a:rPr lang="el-GR" dirty="0" smtClean="0"/>
              <a:t>  &amp;  Φωτεινή  </a:t>
            </a:r>
            <a:r>
              <a:rPr lang="el-GR" dirty="0" err="1" smtClean="0"/>
              <a:t>Καλλιακώστα</a:t>
            </a:r>
            <a:r>
              <a:rPr lang="el-GR" smtClean="0"/>
              <a:t> Α2 2022 - 2023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5270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xmlns="" id="{99F52DF7-0CA2-434A-933C-B968E98F8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6918" y="341182"/>
            <a:ext cx="3970986" cy="1900473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Οι διαφορετικοί τρόποι παιδαγωγικής διδασκαλίας </a:t>
            </a:r>
            <a:endParaRPr lang="el-GR" sz="2800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DE7B20DB-7857-4F12-AFC7-D88CB3C35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75068" y="2830403"/>
            <a:ext cx="5036458" cy="2386394"/>
          </a:xfrm>
        </p:spPr>
        <p:txBody>
          <a:bodyPr>
            <a:noAutofit/>
          </a:bodyPr>
          <a:lstStyle/>
          <a:p>
            <a:pPr algn="just"/>
            <a:r>
              <a:rPr lang="el-GR" sz="1800" dirty="0" smtClean="0"/>
              <a:t>Στα κείμενα </a:t>
            </a:r>
            <a:r>
              <a:rPr lang="el-GR" sz="1800" dirty="0"/>
              <a:t>που διαβάσαμε αναφέρονται </a:t>
            </a:r>
            <a:r>
              <a:rPr lang="el-GR" sz="1800" dirty="0" smtClean="0"/>
              <a:t>πολλοί &amp; διαφορετικοί </a:t>
            </a:r>
            <a:r>
              <a:rPr lang="el-GR" sz="1800" dirty="0" smtClean="0"/>
              <a:t>τρόποι διδασκαλίας. </a:t>
            </a:r>
            <a:r>
              <a:rPr lang="el-GR" sz="1800" dirty="0" smtClean="0"/>
              <a:t>Το πρώτο κείμενο μας </a:t>
            </a:r>
            <a:r>
              <a:rPr lang="el-GR" sz="1800" dirty="0" smtClean="0"/>
              <a:t>μιλάει για </a:t>
            </a:r>
            <a:r>
              <a:rPr lang="el-GR" sz="1800" dirty="0" smtClean="0"/>
              <a:t>έναν δάσκαλο </a:t>
            </a:r>
            <a:r>
              <a:rPr lang="el-GR" sz="1800" dirty="0"/>
              <a:t>από την Αθήνα που </a:t>
            </a:r>
            <a:r>
              <a:rPr lang="el-GR" sz="1800" dirty="0" smtClean="0"/>
              <a:t>έρχεται στο σχολείο και φέρνει </a:t>
            </a:r>
            <a:r>
              <a:rPr lang="el-GR" sz="1800" dirty="0"/>
              <a:t>μαζί του τη νέα παιδαγωγική </a:t>
            </a:r>
            <a:r>
              <a:rPr lang="el-GR" sz="1800" dirty="0" smtClean="0"/>
              <a:t>(δηλαδή </a:t>
            </a:r>
            <a:r>
              <a:rPr lang="el-GR" sz="1800" dirty="0"/>
              <a:t>να </a:t>
            </a:r>
            <a:r>
              <a:rPr lang="el-GR" sz="1800" dirty="0" smtClean="0"/>
              <a:t>μαθαίνουν βλέποντας, </a:t>
            </a:r>
            <a:r>
              <a:rPr lang="el-GR" sz="1800" dirty="0"/>
              <a:t>αγγίζοντας ή </a:t>
            </a:r>
            <a:r>
              <a:rPr lang="el-GR" sz="1800" dirty="0" smtClean="0"/>
              <a:t>ζωγραφίζοντας) </a:t>
            </a:r>
            <a:r>
              <a:rPr lang="el-GR" sz="1800" dirty="0"/>
              <a:t>χρησιμοποιώντας </a:t>
            </a:r>
            <a:r>
              <a:rPr lang="el-GR" sz="1800" dirty="0" smtClean="0"/>
              <a:t>ένα</a:t>
            </a:r>
            <a:r>
              <a:rPr lang="el-GR" sz="1800" dirty="0" smtClean="0"/>
              <a:t> εργαλείο, την βίτσα.</a:t>
            </a:r>
            <a:endParaRPr lang="el-GR" sz="1800" dirty="0"/>
          </a:p>
        </p:txBody>
      </p:sp>
      <p:pic>
        <p:nvPicPr>
          <p:cNvPr id="5122" name="Picture 2" descr="Δείτε πως ήταν τα παλιά σχολεία με άβακες, αριθμητήρια και ποδιές. Πολύτιμα  εκθέματα μιας άλλης εποχής στο Μουσείο Ιστορίας Εκπαίδευσης κοντά στο  Αγρίνιο (βίντεο) - ΜΗΧΑΝΗ ΤΟΥ ΧΡΟΝΟΥ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4558" r="4558"/>
          <a:stretch>
            <a:fillRect/>
          </a:stretch>
        </p:blipFill>
        <p:spPr bwMode="auto">
          <a:xfrm>
            <a:off x="933036" y="1065066"/>
            <a:ext cx="5608320" cy="4206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9115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DE7B20DB-7857-4F12-AFC7-D88CB3C35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82563" y="1041017"/>
            <a:ext cx="5036458" cy="4470401"/>
          </a:xfrm>
        </p:spPr>
        <p:txBody>
          <a:bodyPr>
            <a:noAutofit/>
          </a:bodyPr>
          <a:lstStyle/>
          <a:p>
            <a:pPr algn="just"/>
            <a:r>
              <a:rPr lang="el-GR" sz="1800" dirty="0" smtClean="0"/>
              <a:t>Το δεύτερο κείμενο </a:t>
            </a:r>
            <a:r>
              <a:rPr lang="el-GR" sz="1800" dirty="0" smtClean="0"/>
              <a:t>μας μιλάει</a:t>
            </a:r>
            <a:r>
              <a:rPr lang="el-GR" sz="1800" dirty="0" smtClean="0"/>
              <a:t> για ένα </a:t>
            </a:r>
            <a:r>
              <a:rPr lang="el-GR" sz="1800" dirty="0" smtClean="0"/>
              <a:t>παιδί τον Δημητρό </a:t>
            </a:r>
            <a:r>
              <a:rPr lang="el-GR" sz="1800" dirty="0" smtClean="0"/>
              <a:t>που ένα πρωί </a:t>
            </a:r>
            <a:r>
              <a:rPr lang="el-GR" sz="1800" dirty="0" smtClean="0"/>
              <a:t>ο δάσκαλος της τάξης, τους </a:t>
            </a:r>
            <a:r>
              <a:rPr lang="el-GR" sz="1800" dirty="0" smtClean="0"/>
              <a:t>είπε</a:t>
            </a:r>
            <a:r>
              <a:rPr lang="el-GR" sz="1800" dirty="0" smtClean="0"/>
              <a:t> </a:t>
            </a:r>
            <a:r>
              <a:rPr lang="el-GR" sz="1800" dirty="0" smtClean="0"/>
              <a:t>ότι θα πάνε εκδρομή </a:t>
            </a:r>
            <a:r>
              <a:rPr lang="el-GR" sz="1800" dirty="0" smtClean="0"/>
              <a:t>και ότι </a:t>
            </a:r>
            <a:r>
              <a:rPr lang="el-GR" sz="1800" dirty="0" smtClean="0"/>
              <a:t>όποιος δεν είναι καθαρός δε θα μπορέσει να </a:t>
            </a:r>
            <a:r>
              <a:rPr lang="el-GR" sz="1800" dirty="0" smtClean="0"/>
              <a:t>πάει εκδρομή</a:t>
            </a:r>
            <a:r>
              <a:rPr lang="el-GR" sz="1800" dirty="0" smtClean="0"/>
              <a:t>. </a:t>
            </a:r>
            <a:r>
              <a:rPr lang="el-GR" sz="1800" dirty="0" smtClean="0"/>
              <a:t>Ο Δημητρός </a:t>
            </a:r>
            <a:r>
              <a:rPr lang="el-GR" sz="1800" dirty="0" smtClean="0"/>
              <a:t>φοβόταν επειδή  </a:t>
            </a:r>
            <a:r>
              <a:rPr lang="el-GR" sz="1800" dirty="0" smtClean="0"/>
              <a:t>η μητέρα του δε θα προλάβαινε να πλύνει την ποδιά του </a:t>
            </a:r>
            <a:r>
              <a:rPr lang="el-GR" sz="1800" dirty="0" smtClean="0"/>
              <a:t>γιατί</a:t>
            </a:r>
            <a:r>
              <a:rPr lang="el-GR" sz="1800" dirty="0" smtClean="0"/>
              <a:t> </a:t>
            </a:r>
            <a:r>
              <a:rPr lang="el-GR" sz="1800" dirty="0" smtClean="0"/>
              <a:t>θα δούλευε ως αργά στο </a:t>
            </a:r>
            <a:r>
              <a:rPr lang="el-GR" sz="1800" dirty="0" smtClean="0"/>
              <a:t>εργοστάσιο </a:t>
            </a:r>
            <a:r>
              <a:rPr lang="el-GR" sz="1800" dirty="0" smtClean="0"/>
              <a:t>και έτσι </a:t>
            </a:r>
            <a:r>
              <a:rPr lang="el-GR" sz="1800" dirty="0" smtClean="0"/>
              <a:t>δεν θα μπορούσε να πάει  </a:t>
            </a:r>
            <a:r>
              <a:rPr lang="el-GR" sz="1800" dirty="0" smtClean="0"/>
              <a:t>στην εκδρομή και να δει τον δάσκαλό του να χαμογελάει για πρώτη φόρα χωρίς να κάνει καμία </a:t>
            </a:r>
            <a:r>
              <a:rPr lang="el-GR" sz="1800" dirty="0" smtClean="0"/>
              <a:t>παρατήρηση  στα παιδιά </a:t>
            </a:r>
            <a:r>
              <a:rPr lang="el-GR" sz="1800" dirty="0" smtClean="0"/>
              <a:t>όπως </a:t>
            </a:r>
            <a:r>
              <a:rPr lang="el-GR" sz="1800" dirty="0" smtClean="0"/>
              <a:t>συνήθιζε. </a:t>
            </a:r>
            <a:endParaRPr lang="el-GR" sz="1800" dirty="0" smtClean="0"/>
          </a:p>
          <a:p>
            <a:pPr algn="just"/>
            <a:endParaRPr lang="el-GR" sz="1800" dirty="0"/>
          </a:p>
        </p:txBody>
      </p:sp>
      <p:pic>
        <p:nvPicPr>
          <p:cNvPr id="4098" name="Picture 2" descr="Το χαμομηλάκι : Αναμνήσεις μιας Σχολικής ποδιά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93008">
            <a:off x="986592" y="1022684"/>
            <a:ext cx="5582652" cy="4162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9115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AE6E99D-61CD-469E-AAC9-518B39A9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095" y="974558"/>
            <a:ext cx="5690036" cy="5046370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latin typeface="Arial" panose="020B0604020202020204" pitchFamily="34" charset="0"/>
              </a:rPr>
              <a:t>Από τα κείμενα που </a:t>
            </a:r>
            <a:r>
              <a:rPr lang="el-GR" dirty="0" smtClean="0">
                <a:latin typeface="Arial" panose="020B0604020202020204" pitchFamily="34" charset="0"/>
              </a:rPr>
              <a:t>μελετήσαμε</a:t>
            </a:r>
            <a:r>
              <a:rPr lang="el-GR" dirty="0" smtClean="0">
                <a:latin typeface="Arial" panose="020B0604020202020204" pitchFamily="34" charset="0"/>
              </a:rPr>
              <a:t> βλέπουμε </a:t>
            </a:r>
            <a:r>
              <a:rPr lang="el-GR" dirty="0" smtClean="0">
                <a:latin typeface="Arial" panose="020B0604020202020204" pitchFamily="34" charset="0"/>
              </a:rPr>
              <a:t>στην αρχή τους τρόπους διδασκαλίας και την παιδαγωγική που υπήρχε στα σχολεία τα παλαιότερα χρόνια και είχε να </a:t>
            </a:r>
            <a:r>
              <a:rPr lang="el-GR" dirty="0" smtClean="0">
                <a:latin typeface="Arial" panose="020B0604020202020204" pitchFamily="34" charset="0"/>
              </a:rPr>
              <a:t>κάνει πιο πολύ </a:t>
            </a:r>
            <a:r>
              <a:rPr lang="el-GR" dirty="0" smtClean="0">
                <a:latin typeface="Arial" panose="020B0604020202020204" pitchFamily="34" charset="0"/>
              </a:rPr>
              <a:t>με την πειθαρχία </a:t>
            </a:r>
            <a:r>
              <a:rPr lang="el-GR" dirty="0" smtClean="0">
                <a:latin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</a:rPr>
              <a:t>και με</a:t>
            </a:r>
            <a:r>
              <a:rPr lang="el-GR" dirty="0" smtClean="0">
                <a:latin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</a:rPr>
              <a:t>την εξωτερική </a:t>
            </a:r>
            <a:r>
              <a:rPr lang="el-GR" dirty="0" smtClean="0">
                <a:latin typeface="Arial" panose="020B0604020202020204" pitchFamily="34" charset="0"/>
              </a:rPr>
              <a:t>εμφάνιση των παιδιών. </a:t>
            </a:r>
            <a:endParaRPr lang="el-G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295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181826" y="312446"/>
            <a:ext cx="2664361" cy="1059543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Οι </a:t>
            </a:r>
            <a:r>
              <a:rPr lang="el-GR" dirty="0" err="1" smtClean="0"/>
              <a:t>πρΩΤΕΣ</a:t>
            </a:r>
            <a:r>
              <a:rPr lang="el-GR" dirty="0" smtClean="0"/>
              <a:t> </a:t>
            </a:r>
            <a:r>
              <a:rPr lang="el-GR" dirty="0" err="1" smtClean="0"/>
              <a:t>εντυπΩΣΕΙΣ</a:t>
            </a:r>
            <a:r>
              <a:rPr lang="el-GR" dirty="0" smtClean="0"/>
              <a:t> </a:t>
            </a:r>
            <a:r>
              <a:rPr lang="el-GR" dirty="0" err="1" smtClean="0"/>
              <a:t>ιστο</a:t>
            </a:r>
            <a:r>
              <a:rPr lang="el-GR" dirty="0" smtClean="0"/>
              <a:t> </a:t>
            </a:r>
            <a:r>
              <a:rPr lang="el-GR" dirty="0" err="1"/>
              <a:t>καινοΥργο</a:t>
            </a:r>
            <a:r>
              <a:rPr lang="el-GR" dirty="0"/>
              <a:t> </a:t>
            </a:r>
            <a:r>
              <a:rPr lang="el-GR" dirty="0" err="1" smtClean="0"/>
              <a:t>σχολεΙο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2709601" y="1616959"/>
            <a:ext cx="5297714" cy="4455885"/>
          </a:xfrm>
        </p:spPr>
        <p:txBody>
          <a:bodyPr>
            <a:normAutofit/>
          </a:bodyPr>
          <a:lstStyle/>
          <a:p>
            <a:pPr algn="just"/>
            <a:r>
              <a:rPr lang="el-GR" sz="2100" dirty="0" smtClean="0"/>
              <a:t>Όπως </a:t>
            </a:r>
            <a:r>
              <a:rPr lang="el-GR" sz="2100" dirty="0" smtClean="0"/>
              <a:t>όλοι οι άλλοι τον ίδιο φόβο, άγχος </a:t>
            </a:r>
            <a:r>
              <a:rPr lang="el-GR" sz="2100" dirty="0" smtClean="0"/>
              <a:t>και ανασφάλεια νιώσαμε και </a:t>
            </a:r>
            <a:r>
              <a:rPr lang="el-GR" sz="2100" dirty="0" smtClean="0"/>
              <a:t>εμείς την πρώτη του Γυμνασίου</a:t>
            </a:r>
            <a:r>
              <a:rPr lang="en-US" sz="2100" dirty="0" smtClean="0"/>
              <a:t>.</a:t>
            </a:r>
            <a:r>
              <a:rPr lang="el-GR" sz="2100" dirty="0" smtClean="0"/>
              <a:t> </a:t>
            </a:r>
            <a:r>
              <a:rPr lang="el-GR" sz="2100" dirty="0" smtClean="0"/>
              <a:t>Στην αρχή </a:t>
            </a:r>
            <a:r>
              <a:rPr lang="el-GR" sz="2100" dirty="0" smtClean="0"/>
              <a:t>ήμασταν πολύ </a:t>
            </a:r>
            <a:r>
              <a:rPr lang="el-GR" sz="2100" dirty="0" smtClean="0"/>
              <a:t>αγχωμένες για το νέο </a:t>
            </a:r>
            <a:r>
              <a:rPr lang="el-GR" sz="2100" dirty="0" smtClean="0"/>
              <a:t>σχολείο  </a:t>
            </a:r>
            <a:r>
              <a:rPr lang="el-GR" sz="2100" dirty="0" smtClean="0"/>
              <a:t>και τις απαιτήσεις που θα είχαν </a:t>
            </a:r>
            <a:r>
              <a:rPr lang="el-GR" sz="2100" dirty="0" smtClean="0"/>
              <a:t> </a:t>
            </a:r>
            <a:r>
              <a:rPr lang="el-GR" sz="2100" dirty="0" smtClean="0"/>
              <a:t>οι καθηγητές μας. Σκεφτόμασταν </a:t>
            </a:r>
            <a:r>
              <a:rPr lang="el-GR" sz="2100" dirty="0" smtClean="0"/>
              <a:t>τις</a:t>
            </a:r>
            <a:r>
              <a:rPr lang="el-GR" sz="2100" dirty="0" smtClean="0"/>
              <a:t> δυσκολίες των καινούργιων </a:t>
            </a:r>
            <a:r>
              <a:rPr lang="el-GR" sz="2100" dirty="0" smtClean="0"/>
              <a:t>μαθημάτων, την βαθμολογία και </a:t>
            </a:r>
            <a:r>
              <a:rPr lang="el-GR" sz="2100" dirty="0" smtClean="0"/>
              <a:t>πάντα υπήρχε το άγχος και</a:t>
            </a:r>
            <a:r>
              <a:rPr lang="el-GR" sz="2100" dirty="0" smtClean="0"/>
              <a:t> </a:t>
            </a:r>
            <a:r>
              <a:rPr lang="el-GR" sz="2100" dirty="0" smtClean="0"/>
              <a:t>ο φόβος για το αν θα τα καταφέρουμε. </a:t>
            </a:r>
            <a:r>
              <a:rPr lang="el-GR" sz="2100" dirty="0" smtClean="0"/>
              <a:t>Παράλληλα</a:t>
            </a:r>
            <a:r>
              <a:rPr lang="el-GR" sz="2100" dirty="0" smtClean="0"/>
              <a:t> </a:t>
            </a:r>
            <a:r>
              <a:rPr lang="el-GR" sz="2100" dirty="0" smtClean="0"/>
              <a:t>ήμασταν </a:t>
            </a:r>
            <a:r>
              <a:rPr lang="el-GR" sz="2100" dirty="0" smtClean="0"/>
              <a:t>χαρούμενες </a:t>
            </a:r>
            <a:r>
              <a:rPr lang="el-GR" sz="2100" dirty="0" smtClean="0"/>
              <a:t>για τους καινούργιους φίλους που θα </a:t>
            </a:r>
            <a:r>
              <a:rPr lang="el-GR" sz="2100" dirty="0" smtClean="0"/>
              <a:t>κάναμε</a:t>
            </a:r>
            <a:r>
              <a:rPr lang="el-GR" sz="2100" dirty="0" smtClean="0"/>
              <a:t> </a:t>
            </a:r>
            <a:r>
              <a:rPr lang="el-GR" sz="2100" dirty="0" smtClean="0"/>
              <a:t>και περήφανοι που </a:t>
            </a:r>
            <a:r>
              <a:rPr lang="el-GR" sz="2100" dirty="0" smtClean="0"/>
              <a:t>από εδώ και στο εξής </a:t>
            </a:r>
            <a:r>
              <a:rPr lang="el-GR" sz="2100" dirty="0" smtClean="0"/>
              <a:t> </a:t>
            </a:r>
            <a:r>
              <a:rPr lang="el-GR" sz="2100" dirty="0" smtClean="0"/>
              <a:t>ήμασταν </a:t>
            </a:r>
            <a:r>
              <a:rPr lang="el-GR" sz="2100" dirty="0" smtClean="0"/>
              <a:t>μαθήτριες του Γυμνασίου και όχι του Δημοτικού.</a:t>
            </a:r>
            <a:endParaRPr lang="el-GR" sz="2100" dirty="0" smtClean="0"/>
          </a:p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1"/>
          </p:nvPr>
        </p:nvSpPr>
        <p:spPr>
          <a:xfrm flipH="1" flipV="1">
            <a:off x="11702441" y="5666873"/>
            <a:ext cx="64443" cy="4812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ΤΕΛΟΣ!!!!!!!!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409959" y="3645074"/>
            <a:ext cx="6819704" cy="2480153"/>
          </a:xfrm>
        </p:spPr>
        <p:txBody>
          <a:bodyPr>
            <a:normAutofit/>
          </a:bodyPr>
          <a:lstStyle/>
          <a:p>
            <a:r>
              <a:rPr lang="el-GR" dirty="0" smtClean="0"/>
              <a:t>ΤΖΩΡΤΖΙΝΑ ΜΙΧΑΛΑ                                                       </a:t>
            </a:r>
          </a:p>
          <a:p>
            <a:r>
              <a:rPr lang="el-GR" dirty="0" smtClean="0"/>
              <a:t>ΦΩΤΕΙΝΗ ΚΑΛΛΙΙΑΚΩΣΤΑ</a:t>
            </a:r>
          </a:p>
          <a:p>
            <a:r>
              <a:rPr lang="el-GR" dirty="0" smtClean="0"/>
              <a:t>Α2</a:t>
            </a:r>
          </a:p>
          <a:p>
            <a:r>
              <a:rPr lang="el-GR" dirty="0" smtClean="0"/>
              <a:t>2022 - 2023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316</TotalTime>
  <Words>298</Words>
  <Application>Microsoft Office PowerPoint</Application>
  <PresentationFormat>Προσαρμογή</PresentationFormat>
  <Paragraphs>13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Αφθονία</vt:lpstr>
      <vt:lpstr>ΕργασΙΑ ΛογοτεχνΙΑΣ   ΤρΟποι διδασκαλΙας</vt:lpstr>
      <vt:lpstr>Οι διαφορετικοί τρόποι παιδαγωγικής διδασκαλίας </vt:lpstr>
      <vt:lpstr>Διαφάνεια 3</vt:lpstr>
      <vt:lpstr>Διαφάνεια 4</vt:lpstr>
      <vt:lpstr>Οι πρΩΤΕΣ εντυπΩΣΕΙΣ ιστο καινοΥργο σχολεΙο</vt:lpstr>
      <vt:lpstr>ΤΕΛΟΣ!!!!!!!!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Εργασία Λογοτεχνίας</dc:title>
  <dc:creator>Ioanna</dc:creator>
  <cp:lastModifiedBy>Τζωρτζίνα</cp:lastModifiedBy>
  <cp:revision>20</cp:revision>
  <dcterms:created xsi:type="dcterms:W3CDTF">2022-02-26T09:00:54Z</dcterms:created>
  <dcterms:modified xsi:type="dcterms:W3CDTF">2023-05-08T16:02:55Z</dcterms:modified>
</cp:coreProperties>
</file>