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BB92-9EA4-418E-8010-4BD67DCCB59B}" type="datetimeFigureOut">
              <a:rPr lang="el-GR" smtClean="0"/>
              <a:pPr/>
              <a:t>19/1/2024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C1939-A583-46CE-8C0D-6C575A5E0B3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A0%CE%B1%CE%BB%CE%B1%CE%B9%CF%8C_%CE%A6%CF%81%CE%BF%CF%8D%CF%81%CE%B9%CE%BF_(%CE%9A%CE%AD%CF%81%CE%BA%CF%85%CF%81%CE%B1)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A0%CE%BF%CE%BD%CF%84%CE%B9%CE%BA%CE%BF%CE%BD%CE%AE%CF%83%CE%B9_%CE%9A%CE%AD%CF%81%CE%BA%CF%85%CF%81%CE%B1%CF%82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A0%CE%B1%CE%BB%CE%B1%CE%B9%CE%BF%CE%BA%CE%B1%CF%83%CF%84%CF%81%CE%AF%CF%84%CF%83%CE%B1_%CE%9A%CE%AD%CF%81%CE%BA%CF%85%CF%81%CE%B1%CF%82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A%CE%AD%CF%81%CE%BA%CF%85%CF%81%CE%B1" TargetMode="External"/><Relationship Id="rId7" Type="http://schemas.openxmlformats.org/officeDocument/2006/relationships/hyperlink" Target="https://el.wikipedia.org/wiki/%CE%93%CE%BB%CF%85%CF%86%CE%AC%CE%B4%CE%B1_%CE%9A%CE%AD%CF%81%CE%BA%CF%85%CF%81%CE%B1%CF%82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5%CE%BB%CE%BB%CE%B7%CE%BD%CE%B9%CE%BA%CE%AE_%CE%B1%CF%80%CE%BF%CE%B3%CF%81%CE%B1%CF%86%CE%AE_2011" TargetMode="External"/><Relationship Id="rId5" Type="http://schemas.openxmlformats.org/officeDocument/2006/relationships/hyperlink" Target="https://el.wikipedia.org/wiki/%CE%9D%CE%BF%CE%BC%CF%8C%CF%82_%CE%9A%CE%AD%CF%81%CE%BA%CF%85%CF%81%CE%B1%CF%82" TargetMode="External"/><Relationship Id="rId4" Type="http://schemas.openxmlformats.org/officeDocument/2006/relationships/hyperlink" Target="https://el.wikipedia.org/wiki/%CE%94%CE%AE%CE%BC%CE%BF%CF%82_%CE%9A%CE%AD%CF%81%CE%BA%CF%85%CF%81%CE%B1%CF%8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5%CE%BA%CE%BA%CE%BB%CE%B7%CF%83%CE%AF%CE%B1_%CE%91%CE%B3%CE%AF%CE%BF%CF%85_%CE%A3%CF%80%CF%85%CF%81%CE%AF%CE%B4%CF%89%CE%BD%CE%B1_(%CE%91%CF%81%CE%B3%CE%BF%CF%83%CF%84%CF%8C%CE%BB%CE%B9)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κέρκυρα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Περιγράφοντας την </a:t>
            </a:r>
            <a:r>
              <a:rPr lang="el-GR" dirty="0"/>
              <a:t>Κ</a:t>
            </a:r>
            <a:r>
              <a:rPr lang="el-GR" dirty="0" smtClean="0"/>
              <a:t>έρκυρα με εικόνες</a:t>
            </a:r>
            <a:endParaRPr lang="el-GR" dirty="0"/>
          </a:p>
        </p:txBody>
      </p:sp>
      <p:sp>
        <p:nvSpPr>
          <p:cNvPr id="14338" name="AutoShape 2" descr="Πλατεία Σπιανάδα στην Κέρκυρα - Corfu Airport Car Hi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0" name="AutoShape 4" descr="Πλατεία Σπιανάδα στην Κέρκυρα - Corfu Airport Car Hi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πλατια</a:t>
            </a:r>
            <a:r>
              <a:rPr lang="el-GR" dirty="0" smtClean="0"/>
              <a:t>  </a:t>
            </a:r>
            <a:r>
              <a:rPr lang="el-GR" dirty="0" err="1" smtClean="0"/>
              <a:t>λιστον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Αυτή είναι η διάσημη </a:t>
            </a:r>
            <a:r>
              <a:rPr lang="el-GR" dirty="0" err="1" smtClean="0"/>
              <a:t>πλατία</a:t>
            </a:r>
            <a:r>
              <a:rPr lang="el-GR" dirty="0"/>
              <a:t> </a:t>
            </a:r>
            <a:r>
              <a:rPr lang="el-GR" dirty="0" err="1" smtClean="0"/>
              <a:t>λιστόν</a:t>
            </a:r>
            <a:r>
              <a:rPr lang="el-GR" dirty="0" smtClean="0"/>
              <a:t> που πηγαίνουν οι άνθρωποι για να πιούν καφέ και τα παιδιά να παίξουν στο γρασίδι</a:t>
            </a:r>
            <a:endParaRPr lang="el-GR" dirty="0"/>
          </a:p>
        </p:txBody>
      </p:sp>
      <p:pic>
        <p:nvPicPr>
          <p:cNvPr id="4" name="3 - Θέση περιεχομένου" descr="λιστο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3571852"/>
            <a:ext cx="7358082" cy="328614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corf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5" y="3071810"/>
            <a:ext cx="5857885" cy="3786190"/>
          </a:xfrm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Φρούριο της Κέρκυρας</a:t>
            </a:r>
            <a:br>
              <a:rPr lang="el-GR" dirty="0" smtClean="0"/>
            </a:b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3071811"/>
            <a:ext cx="32861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hlinkClick r:id="rId3"/>
              </a:rPr>
              <a:t>Το </a:t>
            </a:r>
            <a:r>
              <a:rPr lang="el-GR" b="1" dirty="0">
                <a:hlinkClick r:id="rId3"/>
              </a:rPr>
              <a:t>Παλαιό Φρούριο της Κέρκυρας</a:t>
            </a:r>
            <a:r>
              <a:rPr lang="el-GR" dirty="0">
                <a:hlinkClick r:id="rId3"/>
              </a:rPr>
              <a:t> είναι φρούριο χτισμένο πάνω σε μια βραχώδη χερσόνησο με δύο χαρακτηριστικούς λόφους (</a:t>
            </a:r>
            <a:r>
              <a:rPr lang="el-GR" dirty="0" err="1">
                <a:hlinkClick r:id="rId3"/>
              </a:rPr>
              <a:t>κορυφαί</a:t>
            </a:r>
            <a:r>
              <a:rPr lang="el-GR" dirty="0">
                <a:hlinkClick r:id="rId3"/>
              </a:rPr>
              <a:t>) και αποτελεί το ανατολικό άκρο της πόλης. Η θέση της χερσονήσου βρίσκεται ανατολικά από την αρχαία πόλη της «</a:t>
            </a:r>
            <a:r>
              <a:rPr lang="el-GR" i="1" dirty="0" err="1" smtClean="0">
                <a:hlinkClick r:id="rId3"/>
              </a:rPr>
              <a:t>Κερκυρας</a:t>
            </a:r>
            <a:r>
              <a:rPr lang="el-GR" dirty="0">
                <a:hlinkClick r:id="rId3"/>
              </a:rPr>
              <a:t>», ανάμεσα στον κόλπο της Κέρκυρας στα βόρεια 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</a:t>
            </a:r>
            <a:r>
              <a:rPr lang="el-GR" dirty="0" err="1" smtClean="0"/>
              <a:t>ποντικονήσι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4" name="3 - Θέση περιεχομένου" descr="ποντικονυσ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3643314"/>
            <a:ext cx="6000760" cy="3214686"/>
          </a:xfrm>
        </p:spPr>
      </p:pic>
      <p:sp>
        <p:nvSpPr>
          <p:cNvPr id="5" name="4 - Ορθογώνιο"/>
          <p:cNvSpPr/>
          <p:nvPr/>
        </p:nvSpPr>
        <p:spPr>
          <a:xfrm>
            <a:off x="0" y="3164681"/>
            <a:ext cx="31432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hlinkClick r:id="rId3"/>
              </a:rPr>
              <a:t>Το </a:t>
            </a:r>
            <a:r>
              <a:rPr lang="el-GR" b="1" dirty="0">
                <a:hlinkClick r:id="rId3"/>
              </a:rPr>
              <a:t>Ποντικονήσι</a:t>
            </a:r>
            <a:r>
              <a:rPr lang="el-GR" dirty="0">
                <a:hlinkClick r:id="rId3"/>
              </a:rPr>
              <a:t> είναι μια βραχώδης, δενδροφυτεμένη νησίδα, η οποία βρίσκεται κοντά στο νησί της Κέρκυρας. Εκτείνεται στο κέντρο της ανατολικής ακτής, στην είσοδο της λιμνοθάλασσας του </a:t>
            </a:r>
            <a:r>
              <a:rPr lang="el-GR" dirty="0" err="1">
                <a:hlinkClick r:id="rId3"/>
              </a:rPr>
              <a:t>Χαλικιόπουλου</a:t>
            </a:r>
            <a:r>
              <a:rPr lang="el-GR" dirty="0">
                <a:hlinkClick r:id="rId3"/>
              </a:rPr>
              <a:t>, απέναντι από το αεροδρόμιο "Ιωάννης Καποδίστριας". Έχει έκταση 7,5 στρέμματα και περίμετρο 362 μέτρα. Η συγκοινωνία γίνεται με πλοιάρια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παλιοκαστρίτσα</a:t>
            </a:r>
            <a:endParaRPr lang="el-GR" dirty="0"/>
          </a:p>
        </p:txBody>
      </p:sp>
      <p:pic>
        <p:nvPicPr>
          <p:cNvPr id="6" name="5 - Θέση περιεχομένου" descr="palaiokastritsa_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92" y="2809876"/>
            <a:ext cx="5715008" cy="3998148"/>
          </a:xfrm>
        </p:spPr>
      </p:pic>
      <p:sp>
        <p:nvSpPr>
          <p:cNvPr id="7" name="6 - Ορθογώνιο"/>
          <p:cNvSpPr/>
          <p:nvPr/>
        </p:nvSpPr>
        <p:spPr>
          <a:xfrm>
            <a:off x="214282" y="3286124"/>
            <a:ext cx="31432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hlinkClick r:id="rId3"/>
              </a:rPr>
              <a:t>Η </a:t>
            </a:r>
            <a:r>
              <a:rPr lang="el-GR" b="1" dirty="0" err="1">
                <a:hlinkClick r:id="rId3"/>
              </a:rPr>
              <a:t>Παλαιοκαστρίτσα</a:t>
            </a:r>
            <a:r>
              <a:rPr lang="el-GR" dirty="0">
                <a:hlinkClick r:id="rId3"/>
              </a:rPr>
              <a:t> Κέρκυρας είναι τουριστικό χωριό στην βορειοδυτική Κέρκυρα που πήρε το όνομα της από το γειτονικό </a:t>
            </a:r>
            <a:r>
              <a:rPr lang="el-GR" dirty="0" err="1">
                <a:hlinkClick r:id="rId3"/>
              </a:rPr>
              <a:t>Αγγελόκαστρο</a:t>
            </a:r>
            <a:r>
              <a:rPr lang="el-GR" dirty="0">
                <a:hlinkClick r:id="rId3"/>
              </a:rPr>
              <a:t> Κέρκυρας, το παλαιότερο κάστρο του νησιού. Η </a:t>
            </a:r>
            <a:r>
              <a:rPr lang="el-GR" dirty="0" err="1">
                <a:hlinkClick r:id="rId3"/>
              </a:rPr>
              <a:t>Παλαιοκαστρίτσα</a:t>
            </a:r>
            <a:r>
              <a:rPr lang="el-GR" dirty="0">
                <a:hlinkClick r:id="rId3"/>
              </a:rPr>
              <a:t> αποτελούσε Δημοτική Κοινότητα της Νήσου Κέρκυρας που περιείχε την περιοχή γύρω από το ομώνυμο χωριό </a:t>
            </a:r>
            <a:r>
              <a:rPr lang="el-GR" dirty="0" smtClean="0">
                <a:hlinkClick r:id="rId3"/>
              </a:rPr>
              <a:t>της</a:t>
            </a:r>
            <a:endParaRPr lang="el-GR" dirty="0">
              <a:hlinkClick r:id="rId3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γλυφάδα</a:t>
            </a:r>
            <a:endParaRPr lang="el-GR" dirty="0"/>
          </a:p>
        </p:txBody>
      </p:sp>
      <p:pic>
        <p:nvPicPr>
          <p:cNvPr id="4" name="3 - Θέση περιεχομένου" descr="glifad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4032625"/>
            <a:ext cx="5786446" cy="2825375"/>
          </a:xfrm>
        </p:spPr>
      </p:pic>
      <p:sp>
        <p:nvSpPr>
          <p:cNvPr id="5" name="4 - Ορθογώνιο"/>
          <p:cNvSpPr/>
          <p:nvPr/>
        </p:nvSpPr>
        <p:spPr>
          <a:xfrm>
            <a:off x="0" y="4272677"/>
            <a:ext cx="33575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 </a:t>
            </a:r>
            <a:r>
              <a:rPr lang="el-GR" b="1" dirty="0" smtClean="0"/>
              <a:t>Γλυφάδα</a:t>
            </a:r>
            <a:r>
              <a:rPr lang="el-GR" dirty="0" smtClean="0"/>
              <a:t> είναι χωριό στην </a:t>
            </a:r>
            <a:r>
              <a:rPr lang="el-GR" dirty="0" smtClean="0">
                <a:hlinkClick r:id="rId3" tooltip="Κέρκυρα"/>
              </a:rPr>
              <a:t>Κέρκυρα</a:t>
            </a:r>
            <a:r>
              <a:rPr lang="el-GR" dirty="0" smtClean="0"/>
              <a:t>. Διοικητικά ανήκει στον </a:t>
            </a:r>
            <a:r>
              <a:rPr lang="el-GR" dirty="0" smtClean="0">
                <a:hlinkClick r:id="rId4" tooltip="Δήμος Κέρκυρας"/>
              </a:rPr>
              <a:t>δήμο Κέρκυρας</a:t>
            </a:r>
            <a:r>
              <a:rPr lang="el-GR" dirty="0" smtClean="0"/>
              <a:t> του </a:t>
            </a:r>
            <a:r>
              <a:rPr lang="el-GR" dirty="0" smtClean="0">
                <a:hlinkClick r:id="rId5" tooltip="Νομός Κέρκυρας"/>
              </a:rPr>
              <a:t>ομώνυμου νομού</a:t>
            </a:r>
            <a:r>
              <a:rPr lang="el-GR" dirty="0" smtClean="0"/>
              <a:t>. Αποτελεί το μοναδικό οικισμό του ομώνυμου δημοτικού διαμερίσματος. Σύμφωνα με την </a:t>
            </a:r>
            <a:r>
              <a:rPr lang="el-GR" dirty="0" smtClean="0">
                <a:hlinkClick r:id="rId6" tooltip="Ελληνική απογραφή 2011"/>
              </a:rPr>
              <a:t>απογραφή του 2011</a:t>
            </a:r>
            <a:r>
              <a:rPr lang="el-GR" dirty="0" smtClean="0"/>
              <a:t>, έχει 324 κατοίκους.</a:t>
            </a:r>
            <a:r>
              <a:rPr lang="el-GR" baseline="30000" dirty="0" smtClean="0">
                <a:hlinkClick r:id="rId7"/>
              </a:rPr>
              <a:t>[3]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η </a:t>
            </a:r>
            <a:r>
              <a:rPr lang="el-GR" dirty="0" err="1" smtClean="0"/>
              <a:t>εκλησια</a:t>
            </a:r>
            <a:r>
              <a:rPr lang="el-GR" dirty="0" smtClean="0"/>
              <a:t> του </a:t>
            </a:r>
            <a:r>
              <a:rPr lang="el-GR" dirty="0" err="1" smtClean="0"/>
              <a:t>αγιου</a:t>
            </a:r>
            <a:r>
              <a:rPr lang="el-GR" dirty="0" smtClean="0"/>
              <a:t> </a:t>
            </a:r>
            <a:r>
              <a:rPr lang="el-GR" dirty="0" err="1" smtClean="0"/>
              <a:t>σπυριδονα</a:t>
            </a:r>
            <a:endParaRPr lang="el-GR" dirty="0"/>
          </a:p>
        </p:txBody>
      </p:sp>
      <p:pic>
        <p:nvPicPr>
          <p:cNvPr id="11" name="10 - Θέση περιεχομένου" descr="beach-seafront-villas-pool-barbati-corfu-st-spyrid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500" y="3429000"/>
            <a:ext cx="5143500" cy="3429000"/>
          </a:xfrm>
        </p:spPr>
      </p:pic>
      <p:sp>
        <p:nvSpPr>
          <p:cNvPr id="12" name="11 - Ορθογώνιο"/>
          <p:cNvSpPr/>
          <p:nvPr/>
        </p:nvSpPr>
        <p:spPr>
          <a:xfrm>
            <a:off x="0" y="4286256"/>
            <a:ext cx="40004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hlinkClick r:id="rId3"/>
              </a:rPr>
              <a:t>Η </a:t>
            </a:r>
            <a:r>
              <a:rPr lang="el-GR" b="1" dirty="0" smtClean="0">
                <a:hlinkClick r:id="rId3"/>
              </a:rPr>
              <a:t>Εκκλησία του Αγίου Σπυρίδωνα</a:t>
            </a:r>
            <a:r>
              <a:rPr lang="el-GR" dirty="0" smtClean="0">
                <a:hlinkClick r:id="rId3"/>
              </a:rPr>
              <a:t> είναι ορθόδοξη εκκλησία στο κέντρο του Αργοστολίου, στον πεζόδρομο του </a:t>
            </a:r>
            <a:r>
              <a:rPr lang="el-GR" dirty="0" err="1" smtClean="0">
                <a:hlinkClick r:id="rId3"/>
              </a:rPr>
              <a:t>Λιθοστρώτου</a:t>
            </a:r>
            <a:r>
              <a:rPr lang="el-GR" dirty="0" smtClean="0">
                <a:hlinkClick r:id="rId3"/>
              </a:rPr>
              <a:t>, στο πλατύτερο κομμάτι αυτού. Είναι μια επιβλητική και κατανυκτική εκκλησία της Κεφαλονιάς, που συγκεντρώνει πλήθος πιστών και</a:t>
            </a:r>
            <a:endParaRPr lang="el-GR" dirty="0">
              <a:hlinkClick r:id="rId3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5001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54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Το 54 είναι το ποιο διάσημο </a:t>
            </a:r>
            <a:r>
              <a:rPr lang="en-US" dirty="0" smtClean="0"/>
              <a:t>club</a:t>
            </a:r>
            <a:r>
              <a:rPr lang="el-GR" dirty="0" smtClean="0"/>
              <a:t> της </a:t>
            </a:r>
            <a:r>
              <a:rPr lang="el-GR" dirty="0" err="1" smtClean="0"/>
              <a:t>κέρκυρας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dirty="0" smtClean="0"/>
              <a:t>Εκεί πέρα πάει </a:t>
            </a:r>
            <a:r>
              <a:rPr lang="el-GR" dirty="0" err="1" smtClean="0"/>
              <a:t>ολοι</a:t>
            </a:r>
            <a:r>
              <a:rPr lang="el-GR" dirty="0" smtClean="0"/>
              <a:t> η </a:t>
            </a:r>
            <a:r>
              <a:rPr lang="el-GR" dirty="0" err="1" smtClean="0"/>
              <a:t>κέκρυρα</a:t>
            </a:r>
            <a:r>
              <a:rPr lang="el-GR" dirty="0" smtClean="0"/>
              <a:t> για να δει έναν διάσημο τραγουδιστή</a:t>
            </a:r>
            <a:endParaRPr lang="el-GR" dirty="0"/>
          </a:p>
        </p:txBody>
      </p:sp>
      <p:pic>
        <p:nvPicPr>
          <p:cNvPr id="4" name="3 - Θέση περιεχομένου" descr="54dreamynights_corfu_club_side_fin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2630" y="3791733"/>
            <a:ext cx="6541370" cy="306626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33</Words>
  <Application>Microsoft Office PowerPoint</Application>
  <PresentationFormat>Προβολή στην οθόνη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Η κέρκυρα </vt:lpstr>
      <vt:lpstr>Η πλατια  λιστον Αυτή είναι η διάσημη πλατία λιστόν που πηγαίνουν οι άνθρωποι για να πιούν καφέ και τα παιδιά να παίξουν στο γρασίδι</vt:lpstr>
      <vt:lpstr>Το Φρούριο της Κέρκυρας  </vt:lpstr>
      <vt:lpstr>Το ποντικονήσι  </vt:lpstr>
      <vt:lpstr>Η παλιοκαστρίτσα</vt:lpstr>
      <vt:lpstr>Η γλυφάδα</vt:lpstr>
      <vt:lpstr> η εκλησια του αγιου σπυριδονα</vt:lpstr>
      <vt:lpstr>Το 54 Το 54 είναι το ποιο διάσημο club της κέρκυρας. Εκεί πέρα πάει ολοι η κέκρυρα για να δει έναν διάσημο τραγουδιστή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κέρκυρα</dc:title>
  <dc:creator>PC 2</dc:creator>
  <cp:lastModifiedBy>PC 2</cp:lastModifiedBy>
  <cp:revision>8</cp:revision>
  <dcterms:created xsi:type="dcterms:W3CDTF">2024-01-18T09:07:56Z</dcterms:created>
  <dcterms:modified xsi:type="dcterms:W3CDTF">2024-01-19T09:05:41Z</dcterms:modified>
</cp:coreProperties>
</file>