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7763F6-552D-45E9-B4BD-6D168A5D9AA9}" type="datetimeFigureOut">
              <a:rPr lang="el-GR" smtClean="0"/>
              <a:pPr/>
              <a:t>20/1/2024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DA3F52-0B21-4974-B8D5-4E2CEBB13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916;&#951;&#956;&#942;&#964;&#961;&#951;&#962;\Downloads\20%20&#921;&#945;&#957;,%2015.43_.m4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916;&#951;&#956;&#942;&#964;&#961;&#951;&#962;\Downloads\20%20&#921;&#945;&#957;,%2015.43_.m4a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Η ΦΙΛΑΡΜΟΝΙΚΗ ΜΑΣ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143248"/>
            <a:ext cx="3929058" cy="33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</a:t>
            </a:r>
            <a:r>
              <a:rPr lang="el-GR" dirty="0" err="1" smtClean="0"/>
              <a:t>κτηριο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9416"/>
            <a:ext cx="3043230" cy="484632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Φιλαρμονική αρχικά στεγάστηκε στην </a:t>
            </a:r>
            <a:r>
              <a:rPr lang="el-GR" dirty="0" err="1" smtClean="0"/>
              <a:t>Πίνια</a:t>
            </a:r>
            <a:r>
              <a:rPr lang="el-GR" dirty="0" smtClean="0"/>
              <a:t>, στον πρώτο όροφο κτηρίου ιδιοκτησίας του Αυγουστίνου Πολυλά. Το κτήριο </a:t>
            </a:r>
            <a:r>
              <a:rPr lang="el-GR" dirty="0" err="1" smtClean="0"/>
              <a:t>πουστεγαζόμαστε</a:t>
            </a:r>
            <a:r>
              <a:rPr lang="el-GR" dirty="0" smtClean="0"/>
              <a:t> μέχρι και σήμερα   πρόκειται για ένα τυπικό κερκυραϊκό «</a:t>
            </a:r>
            <a:r>
              <a:rPr lang="el-GR" dirty="0" err="1" smtClean="0"/>
              <a:t>παλάτζο</a:t>
            </a:r>
            <a:r>
              <a:rPr lang="el-GR" dirty="0" smtClean="0"/>
              <a:t>», το οποίο ανήκε στην οικογένεια Θεοτόκη.</a:t>
            </a:r>
            <a:endParaRPr lang="el-GR" dirty="0"/>
          </a:p>
        </p:txBody>
      </p:sp>
      <p:pic>
        <p:nvPicPr>
          <p:cNvPr id="4" name="3 - Εικόνα" descr="KTIRI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857364"/>
            <a:ext cx="3657600" cy="450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 ΑΓΙΟΣ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Άγιος Σπυρίδωνας είναι ένας από τους πιο σημαντικούς λόγους της ίδρυσης της φιλαρμονικής μας. Απεβίωσε της 12/12/348 και </a:t>
            </a:r>
            <a:r>
              <a:rPr lang="el-GR" dirty="0" err="1" smtClean="0"/>
              <a:t>προστατέβει</a:t>
            </a:r>
            <a:r>
              <a:rPr lang="el-GR" dirty="0" smtClean="0"/>
              <a:t> το νησί μας μέχρι και τώρα.</a:t>
            </a:r>
            <a:endParaRPr lang="el-GR" dirty="0"/>
          </a:p>
        </p:txBody>
      </p:sp>
      <p:pic>
        <p:nvPicPr>
          <p:cNvPr id="5" name="4 - Εικόνα" descr="agios_spyrid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429000"/>
            <a:ext cx="26257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8000" dirty="0" err="1" smtClean="0"/>
              <a:t>τελοσ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Ευχαριστούμε που μας ακούγατε και ελπίζουμε να σας άρεσε και να μάθατε πράγματα από αυτήν </a:t>
            </a:r>
            <a:r>
              <a:rPr lang="el-GR" smtClean="0"/>
              <a:t>την παρουσίαση.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Ιδρυση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 Φιλαρμονική Εταιρεία Κερκύρας (ΦΕΚ), γνωστή και ως «Παλαιά Φιλαρμονική». Η Φιλαρμονική Εταιρεία Κερκύρας ιδρύθηκε στις 12 Σεπτεμβρίου 1840 με αρχικό σκοπό να αποτελέσει την πρώτη ελληνική μουσική ακαδημία οργανωμένη σε ευρωπαϊκά πρότυπα και να συνοδεύει τον Πολιούχο της Κέρκυρας.</a:t>
            </a:r>
            <a:endParaRPr lang="el-GR" dirty="0"/>
          </a:p>
        </p:txBody>
      </p:sp>
      <p:pic>
        <p:nvPicPr>
          <p:cNvPr id="5" name="20 Ιαν, 15.43_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21200" y="3378200"/>
            <a:ext cx="101600" cy="1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 </a:t>
            </a:r>
            <a:r>
              <a:rPr lang="el-GR" dirty="0" err="1" smtClean="0"/>
              <a:t>ιδρυτησ</a:t>
            </a:r>
            <a:r>
              <a:rPr lang="el-GR" dirty="0" smtClean="0"/>
              <a:t> </a:t>
            </a:r>
            <a:r>
              <a:rPr lang="el-GR" dirty="0" err="1" smtClean="0"/>
              <a:t>μασ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Πρώτος Καλλιτεχνικός Διευθυντής της διετέλεσε ο συνθέτης Νικόλαος </a:t>
            </a:r>
            <a:r>
              <a:rPr lang="el-GR" dirty="0" err="1" smtClean="0"/>
              <a:t>Χαλικιόπουλος</a:t>
            </a:r>
            <a:r>
              <a:rPr lang="el-GR" dirty="0" smtClean="0"/>
              <a:t> </a:t>
            </a:r>
            <a:r>
              <a:rPr lang="el-GR" dirty="0" err="1" smtClean="0"/>
              <a:t>Μάντζαρος</a:t>
            </a:r>
            <a:r>
              <a:rPr lang="el-GR" dirty="0" smtClean="0"/>
              <a:t>, ο οποίος διατήρησε αυτό το αξίωμα μέχρι τον θάνατό του το 1872. Ακόμα </a:t>
            </a:r>
            <a:r>
              <a:rPr lang="el-GR" dirty="0" err="1" smtClean="0"/>
              <a:t>τοπιάνο</a:t>
            </a:r>
            <a:r>
              <a:rPr lang="el-GR" dirty="0" smtClean="0"/>
              <a:t> του διασώζεται μέχρι και σήμερα στο μουσείο της παλαιάς.</a:t>
            </a:r>
            <a:endParaRPr lang="el-GR" dirty="0"/>
          </a:p>
        </p:txBody>
      </p:sp>
      <p:pic>
        <p:nvPicPr>
          <p:cNvPr id="4" name="3 - Εικόνα" descr="Mantza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000504"/>
            <a:ext cx="2794000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</a:t>
            </a:r>
            <a:r>
              <a:rPr lang="el-GR" dirty="0" err="1" smtClean="0"/>
              <a:t>πρωτη</a:t>
            </a:r>
            <a:r>
              <a:rPr lang="el-GR" dirty="0" smtClean="0"/>
              <a:t> </a:t>
            </a:r>
            <a:r>
              <a:rPr lang="el-GR" dirty="0" err="1" smtClean="0"/>
              <a:t>εμφανιση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πρώτη εμφάνιση της Φ.Ε.Κ. έγινε το 1841 στα παράθυρα του κτηρίου στην οδό Φιλαρμονικής που κατά τη διάρκεια της </a:t>
            </a:r>
            <a:r>
              <a:rPr lang="el-GR" dirty="0" err="1" smtClean="0"/>
              <a:t>λιτανίας</a:t>
            </a:r>
            <a:r>
              <a:rPr lang="el-GR" dirty="0" smtClean="0"/>
              <a:t> του Αγίου Σπυρίδωνος της 11</a:t>
            </a:r>
            <a:r>
              <a:rPr lang="el-GR" sz="1800" dirty="0" smtClean="0"/>
              <a:t>ης </a:t>
            </a:r>
            <a:r>
              <a:rPr lang="el-GR" dirty="0" smtClean="0"/>
              <a:t>Αυγούστου. Η εμφάνιση έγινε χωρίς τις χαρακτηρίστηκες στολές. </a:t>
            </a:r>
            <a:endParaRPr lang="el-GR" dirty="0"/>
          </a:p>
        </p:txBody>
      </p:sp>
      <p:pic>
        <p:nvPicPr>
          <p:cNvPr id="4" name="3 - Εικόνα" descr="αρχείο λήψης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143380"/>
            <a:ext cx="592935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</a:t>
            </a:r>
            <a:r>
              <a:rPr lang="el-GR" dirty="0" err="1" smtClean="0"/>
              <a:t>διοικηση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διοίκηση μας αποτελείται από τρία βασικά μέρη. Τον πρόεδρο, τον αρχιμουσικό και τον </a:t>
            </a:r>
            <a:r>
              <a:rPr lang="el-GR" dirty="0" err="1" smtClean="0"/>
              <a:t>υπαρχιμουσικό</a:t>
            </a:r>
            <a:r>
              <a:rPr lang="el-GR" dirty="0" smtClean="0"/>
              <a:t>. Τον ρόλο του προέδρου τον κατέχει εδώ και 50 χρόνια, ο κύριος </a:t>
            </a:r>
            <a:r>
              <a:rPr lang="el-GR" dirty="0" err="1" smtClean="0"/>
              <a:t>Παδοβάς</a:t>
            </a:r>
            <a:r>
              <a:rPr lang="el-GR" dirty="0" smtClean="0"/>
              <a:t>, τον ρόλο του αρχιμουσικού τον κατέχει από το 2010 ο κύριος </a:t>
            </a:r>
            <a:r>
              <a:rPr lang="el-GR" dirty="0" err="1" smtClean="0"/>
              <a:t>Προσωπάρης</a:t>
            </a:r>
            <a:r>
              <a:rPr lang="el-GR" dirty="0" smtClean="0"/>
              <a:t> και τον ρόλο του </a:t>
            </a:r>
            <a:r>
              <a:rPr lang="el-GR" dirty="0" err="1" smtClean="0"/>
              <a:t>υπαρχιμουσικού</a:t>
            </a:r>
            <a:r>
              <a:rPr lang="el-GR" dirty="0" smtClean="0"/>
              <a:t> τον κατέχει ο κύριος </a:t>
            </a:r>
            <a:r>
              <a:rPr lang="el-GR" dirty="0" err="1" smtClean="0"/>
              <a:t>Κακαρούγκας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</a:t>
            </a:r>
            <a:r>
              <a:rPr lang="el-GR" dirty="0" err="1" smtClean="0"/>
              <a:t>εκπαιδευση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εκπαίδευση αποτελείται από 2 βασικά μέρη. Την θεωρία της μουσικής με τα βασικά και το όργανο που επιλέγει ο κάθε μαθητής/</a:t>
            </a:r>
            <a:r>
              <a:rPr lang="el-GR" dirty="0" err="1" smtClean="0"/>
              <a:t>τρια</a:t>
            </a:r>
            <a:r>
              <a:rPr lang="el-GR" dirty="0" smtClean="0"/>
              <a:t>. Ανάλογα με την πρόοδο του κάθε μαθητή υπάρχουν </a:t>
            </a:r>
            <a:r>
              <a:rPr lang="el-GR" dirty="0" err="1" smtClean="0"/>
              <a:t>τρεία</a:t>
            </a:r>
            <a:r>
              <a:rPr lang="el-GR" dirty="0" smtClean="0"/>
              <a:t> σώματα. Το πρώτο είναι η πίκολο, το δεύτερο είναι η </a:t>
            </a:r>
            <a:r>
              <a:rPr lang="el-GR" dirty="0" err="1" smtClean="0"/>
              <a:t>μπαντίνα</a:t>
            </a:r>
            <a:r>
              <a:rPr lang="el-GR" dirty="0" smtClean="0"/>
              <a:t> και το μεγαλύτερο είναι η μπάντα.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Τα πιο </a:t>
            </a:r>
            <a:r>
              <a:rPr lang="el-GR" dirty="0" err="1" smtClean="0"/>
              <a:t>γνωστα</a:t>
            </a:r>
            <a:r>
              <a:rPr lang="el-GR" dirty="0" smtClean="0"/>
              <a:t> </a:t>
            </a:r>
            <a:r>
              <a:rPr lang="el-GR" dirty="0" err="1" smtClean="0"/>
              <a:t>κομματια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φιλαρμονική μας είναι  γνωστή για πολλά πράγματα, αλλά πιο πολύ για τα πένθιμα κομμάτια της. Δηλαδή το </a:t>
            </a:r>
            <a:r>
              <a:rPr lang="en-US" dirty="0" smtClean="0"/>
              <a:t>Adagio </a:t>
            </a:r>
            <a:r>
              <a:rPr lang="el-GR" dirty="0" smtClean="0"/>
              <a:t>του </a:t>
            </a:r>
            <a:r>
              <a:rPr lang="en-US" dirty="0" err="1" smtClean="0"/>
              <a:t>Albinoni</a:t>
            </a:r>
            <a:r>
              <a:rPr lang="en-US" dirty="0" smtClean="0"/>
              <a:t> </a:t>
            </a:r>
            <a:r>
              <a:rPr lang="el-GR" dirty="0" smtClean="0"/>
              <a:t>και το </a:t>
            </a:r>
            <a:r>
              <a:rPr lang="en-US" dirty="0" err="1" smtClean="0"/>
              <a:t>Amleto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l-GR" dirty="0" smtClean="0"/>
              <a:t>του </a:t>
            </a:r>
            <a:r>
              <a:rPr lang="en-US" dirty="0" err="1" smtClean="0"/>
              <a:t>Faccio</a:t>
            </a:r>
            <a:r>
              <a:rPr lang="en-US" dirty="0" smtClean="0"/>
              <a:t>. </a:t>
            </a:r>
            <a:r>
              <a:rPr lang="el-GR" dirty="0" smtClean="0"/>
              <a:t>Τα οποία ακούγονται το </a:t>
            </a:r>
            <a:r>
              <a:rPr lang="el-GR" dirty="0" err="1" smtClean="0"/>
              <a:t>πάσχα</a:t>
            </a:r>
            <a:r>
              <a:rPr lang="el-GR" dirty="0" smtClean="0"/>
              <a:t> με πολλούς</a:t>
            </a:r>
            <a:r>
              <a:rPr lang="en-US" dirty="0" smtClean="0"/>
              <a:t> </a:t>
            </a:r>
            <a:r>
              <a:rPr lang="el-GR" dirty="0" smtClean="0"/>
              <a:t>πιστούς.</a:t>
            </a:r>
            <a:endParaRPr lang="el-GR" dirty="0"/>
          </a:p>
        </p:txBody>
      </p:sp>
      <p:pic>
        <p:nvPicPr>
          <p:cNvPr id="5" name="4 - Εικόνα" descr="αρχείο λήψης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786190"/>
            <a:ext cx="557216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στολεσ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9416"/>
            <a:ext cx="2328850" cy="484632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σημερινό εν χρήσει σχέδιο της στολής Φιλαρμονικής έχει στην εξάρτησή της και θερινή χρώματος λευκού, η οποία φοριέται από τις 21 </a:t>
            </a:r>
            <a:r>
              <a:rPr lang="el-GR" dirty="0" err="1" smtClean="0"/>
              <a:t>Μαίου</a:t>
            </a:r>
            <a:r>
              <a:rPr lang="el-GR" dirty="0" smtClean="0"/>
              <a:t> μέχρι αρχές Οκτώβρη. Επίσης έχουμε και χειμερινή στολή, η οποία φοριέται από τις 28/10 μέχρι και το </a:t>
            </a:r>
            <a:r>
              <a:rPr lang="el-GR" dirty="0" err="1" smtClean="0"/>
              <a:t>πάσχα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20 Ιαν, 15.43_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500826" y="1214422"/>
            <a:ext cx="101600" cy="101600"/>
          </a:xfrm>
          <a:prstGeom prst="rect">
            <a:avLst/>
          </a:prstGeom>
        </p:spPr>
      </p:pic>
      <p:pic>
        <p:nvPicPr>
          <p:cNvPr id="6" name="5 - Εικόνα" descr="fek-STOLH-OFFICIAL-WIN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71612"/>
            <a:ext cx="2926693" cy="4500570"/>
          </a:xfrm>
          <a:prstGeom prst="rect">
            <a:avLst/>
          </a:prstGeom>
        </p:spPr>
      </p:pic>
      <p:pic>
        <p:nvPicPr>
          <p:cNvPr id="7" name="6 - Εικόνα" descr="fek-STOLH-OFFICIAL-SUMM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571612"/>
            <a:ext cx="264320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Ειμαστε</a:t>
            </a:r>
            <a:r>
              <a:rPr lang="el-GR" dirty="0" smtClean="0"/>
              <a:t> και </a:t>
            </a:r>
            <a:r>
              <a:rPr lang="el-GR" dirty="0" err="1" smtClean="0"/>
              <a:t>ταξιδιαρηδεσ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9416"/>
            <a:ext cx="3400420" cy="484632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φιλαρμονική μας πάει και πολλά ταξίδια όπως τον Οκτώβριο που έγινε η περίφημη  παρέλαση της 28</a:t>
            </a:r>
            <a:r>
              <a:rPr lang="el-GR" sz="1600" dirty="0" smtClean="0"/>
              <a:t>ης  </a:t>
            </a:r>
            <a:r>
              <a:rPr lang="el-GR" dirty="0" smtClean="0"/>
              <a:t>Οκτωβρίου στην Θεσσαλονίκη και τώρα στη Νέα Υόρκη. Όπου θα παρελάσει το σώμα της μπάντας στην 5</a:t>
            </a:r>
            <a:r>
              <a:rPr lang="el-GR" sz="1800" dirty="0" smtClean="0"/>
              <a:t>η </a:t>
            </a:r>
          </a:p>
          <a:p>
            <a:r>
              <a:rPr lang="el-GR" dirty="0" smtClean="0"/>
              <a:t>Λεωφόρο.</a:t>
            </a:r>
            <a:endParaRPr lang="el-GR" dirty="0"/>
          </a:p>
        </p:txBody>
      </p:sp>
      <p:pic>
        <p:nvPicPr>
          <p:cNvPr id="5" name="4 - Εικόνα" descr="831768BC-F250-4DB5-8C47-02B8F66C531E-sca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643050"/>
            <a:ext cx="3476636" cy="4500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385</Words>
  <Application>Microsoft Office PowerPoint</Application>
  <PresentationFormat>Προβολή στην οθόνη (4:3)</PresentationFormat>
  <Paragraphs>24</Paragraphs>
  <Slides>12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Αφθονία</vt:lpstr>
      <vt:lpstr>Η ΦΙΛΑΡΜΟΝΙΚΗ ΜΑΣ</vt:lpstr>
      <vt:lpstr>Ιδρυση</vt:lpstr>
      <vt:lpstr>ο ιδρυτησ μασ</vt:lpstr>
      <vt:lpstr>Η πρωτη εμφανιση</vt:lpstr>
      <vt:lpstr>Η διοικηση</vt:lpstr>
      <vt:lpstr>Η εκπαιδευση</vt:lpstr>
      <vt:lpstr>Τα πιο γνωστα κομματια</vt:lpstr>
      <vt:lpstr>στολεσ</vt:lpstr>
      <vt:lpstr>Ειμαστε και ταξιδιαρηδεσ</vt:lpstr>
      <vt:lpstr>το κτηριο</vt:lpstr>
      <vt:lpstr>Ο ΑΓΙΟΣ ΜΑΣ</vt:lpstr>
      <vt:lpstr>τελοσ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ΦΙΛΑΡΜΟΝΙΚΗ ΜΑΣ</dc:title>
  <dc:creator>user</dc:creator>
  <cp:lastModifiedBy>Δημήτρης</cp:lastModifiedBy>
  <cp:revision>18</cp:revision>
  <dcterms:created xsi:type="dcterms:W3CDTF">2024-01-18T09:03:35Z</dcterms:created>
  <dcterms:modified xsi:type="dcterms:W3CDTF">2024-01-20T14:23:31Z</dcterms:modified>
</cp:coreProperties>
</file>