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Andika"/>
      <p:regular r:id="rId26"/>
      <p:bold r:id="rId27"/>
      <p:italic r:id="rId28"/>
      <p:boldItalic r:id="rId29"/>
    </p:embeddedFont>
    <p:embeddedFont>
      <p:font typeface="Abril Fatface"/>
      <p:regular r:id="rId30"/>
    </p:embeddedFont>
    <p:embeddedFont>
      <p:font typeface="Poppins"/>
      <p:regular r:id="rId31"/>
      <p:bold r:id="rId32"/>
      <p:italic r:id="rId33"/>
      <p:boldItalic r:id="rId34"/>
    </p:embeddedFont>
    <p:embeddedFont>
      <p:font typeface="Lato"/>
      <p:regular r:id="rId35"/>
      <p:bold r:id="rId36"/>
      <p:italic r:id="rId37"/>
      <p:boldItalic r:id="rId38"/>
    </p:embeddedFont>
    <p:embeddedFont>
      <p:font typeface="Luckiest Guy"/>
      <p:regular r:id="rId39"/>
    </p:embeddedFont>
    <p:embeddedFont>
      <p:font typeface="Merriweather"/>
      <p:regular r:id="rId40"/>
      <p:bold r:id="rId41"/>
      <p:italic r:id="rId42"/>
      <p:boldItalic r:id="rId43"/>
    </p:embeddedFont>
    <p:embeddedFont>
      <p:font typeface="Homemade Apple"/>
      <p:regular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regular.fntdata"/><Relationship Id="rId20" Type="http://schemas.openxmlformats.org/officeDocument/2006/relationships/slide" Target="slides/slide15.xml"/><Relationship Id="rId42" Type="http://schemas.openxmlformats.org/officeDocument/2006/relationships/font" Target="fonts/Merriweather-italic.fntdata"/><Relationship Id="rId41" Type="http://schemas.openxmlformats.org/officeDocument/2006/relationships/font" Target="fonts/Merriweather-bold.fntdata"/><Relationship Id="rId22" Type="http://schemas.openxmlformats.org/officeDocument/2006/relationships/slide" Target="slides/slide17.xml"/><Relationship Id="rId44" Type="http://schemas.openxmlformats.org/officeDocument/2006/relationships/font" Target="fonts/HomemadeApple-regular.fntdata"/><Relationship Id="rId21" Type="http://schemas.openxmlformats.org/officeDocument/2006/relationships/slide" Target="slides/slide16.xml"/><Relationship Id="rId43" Type="http://schemas.openxmlformats.org/officeDocument/2006/relationships/font" Target="fonts/Merriweather-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ndika-regular.fntdata"/><Relationship Id="rId25" Type="http://schemas.openxmlformats.org/officeDocument/2006/relationships/slide" Target="slides/slide20.xml"/><Relationship Id="rId28" Type="http://schemas.openxmlformats.org/officeDocument/2006/relationships/font" Target="fonts/Andika-italic.fntdata"/><Relationship Id="rId27" Type="http://schemas.openxmlformats.org/officeDocument/2006/relationships/font" Target="fonts/Andik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ndika-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regular.fntdata"/><Relationship Id="rId30" Type="http://schemas.openxmlformats.org/officeDocument/2006/relationships/font" Target="fonts/AbrilFatface-regular.fntdata"/><Relationship Id="rId11" Type="http://schemas.openxmlformats.org/officeDocument/2006/relationships/slide" Target="slides/slide6.xml"/><Relationship Id="rId33" Type="http://schemas.openxmlformats.org/officeDocument/2006/relationships/font" Target="fonts/Poppins-italic.fntdata"/><Relationship Id="rId10" Type="http://schemas.openxmlformats.org/officeDocument/2006/relationships/slide" Target="slides/slide5.xml"/><Relationship Id="rId32" Type="http://schemas.openxmlformats.org/officeDocument/2006/relationships/font" Target="fonts/Poppins-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Poppins-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39" Type="http://schemas.openxmlformats.org/officeDocument/2006/relationships/font" Target="fonts/LuckiestGuy-regular.fntdata"/><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15fe8440b1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15fe8440b1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15fe8440b1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15fe8440b1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3.png"/><Relationship Id="rId11" Type="http://schemas.openxmlformats.org/officeDocument/2006/relationships/image" Target="../media/image5.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1.png"/><Relationship Id="rId7" Type="http://schemas.openxmlformats.org/officeDocument/2006/relationships/hyperlink" Target="https://www.pinterest.com/slidesmania/" TargetMode="External"/><Relationship Id="rId8"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26" name="Shape 26"/>
        <p:cNvGrpSpPr/>
        <p:nvPr/>
      </p:nvGrpSpPr>
      <p:grpSpPr>
        <a:xfrm>
          <a:off x="0" y="0"/>
          <a:ext cx="0" cy="0"/>
          <a:chOff x="0" y="0"/>
          <a:chExt cx="0" cy="0"/>
        </a:xfrm>
      </p:grpSpPr>
      <p:sp>
        <p:nvSpPr>
          <p:cNvPr id="27" name="Google Shape;27;p2"/>
          <p:cNvSpPr/>
          <p:nvPr/>
        </p:nvSpPr>
        <p:spPr>
          <a:xfrm>
            <a:off x="1623600" y="1179600"/>
            <a:ext cx="8944800" cy="44988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28" name="Google Shape;28;p2"/>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29" name="Google Shape;29;p2"/>
          <p:cNvSpPr txBox="1"/>
          <p:nvPr>
            <p:ph idx="1" type="subTitle"/>
          </p:nvPr>
        </p:nvSpPr>
        <p:spPr>
          <a:xfrm>
            <a:off x="1936800" y="4497050"/>
            <a:ext cx="8318400" cy="4572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2100"/>
              </a:spcBef>
              <a:spcAft>
                <a:spcPts val="0"/>
              </a:spcAft>
              <a:buSzPts val="1800"/>
              <a:buNone/>
              <a:defRPr/>
            </a:lvl3pPr>
            <a:lvl4pPr lvl="3">
              <a:spcBef>
                <a:spcPts val="2100"/>
              </a:spcBef>
              <a:spcAft>
                <a:spcPts val="0"/>
              </a:spcAft>
              <a:buSzPts val="1800"/>
              <a:buNone/>
              <a:defRPr/>
            </a:lvl4pPr>
            <a:lvl5pPr lvl="4">
              <a:spcBef>
                <a:spcPts val="2100"/>
              </a:spcBef>
              <a:spcAft>
                <a:spcPts val="0"/>
              </a:spcAft>
              <a:buSzPts val="1800"/>
              <a:buNone/>
              <a:defRPr/>
            </a:lvl5pPr>
            <a:lvl6pPr lvl="5">
              <a:spcBef>
                <a:spcPts val="2100"/>
              </a:spcBef>
              <a:spcAft>
                <a:spcPts val="0"/>
              </a:spcAft>
              <a:buSzPts val="1800"/>
              <a:buNone/>
              <a:defRPr/>
            </a:lvl6pPr>
            <a:lvl7pPr lvl="6">
              <a:spcBef>
                <a:spcPts val="2100"/>
              </a:spcBef>
              <a:spcAft>
                <a:spcPts val="0"/>
              </a:spcAft>
              <a:buSzPts val="1800"/>
              <a:buNone/>
              <a:defRPr/>
            </a:lvl7pPr>
            <a:lvl8pPr lvl="7">
              <a:spcBef>
                <a:spcPts val="2100"/>
              </a:spcBef>
              <a:spcAft>
                <a:spcPts val="0"/>
              </a:spcAft>
              <a:buSzPts val="1800"/>
              <a:buNone/>
              <a:defRPr/>
            </a:lvl8pPr>
            <a:lvl9pPr lvl="8">
              <a:spcBef>
                <a:spcPts val="2100"/>
              </a:spcBef>
              <a:spcAft>
                <a:spcPts val="2100"/>
              </a:spcAft>
              <a:buSzPts val="1800"/>
              <a:buNone/>
              <a:defRPr/>
            </a:lvl9pPr>
          </a:lstStyle>
          <a:p/>
        </p:txBody>
      </p:sp>
      <p:sp>
        <p:nvSpPr>
          <p:cNvPr id="30" name="Google Shape;30;p2"/>
          <p:cNvSpPr/>
          <p:nvPr/>
        </p:nvSpPr>
        <p:spPr>
          <a:xfrm>
            <a:off x="1623588" y="1179600"/>
            <a:ext cx="8944800" cy="44988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txBox="1"/>
          <p:nvPr>
            <p:ph type="title"/>
          </p:nvPr>
        </p:nvSpPr>
        <p:spPr>
          <a:xfrm>
            <a:off x="2222550" y="2013150"/>
            <a:ext cx="7746900" cy="2526900"/>
          </a:xfrm>
          <a:prstGeom prst="rect">
            <a:avLst/>
          </a:prstGeom>
        </p:spPr>
        <p:txBody>
          <a:bodyPr anchorCtr="0" anchor="ctr" bIns="121900" lIns="121900" spcFirstLastPara="1" rIns="121900" wrap="square" tIns="121900">
            <a:noAutofit/>
          </a:bodyPr>
          <a:lstStyle>
            <a:lvl1pPr indent="0" lvl="0" marL="0" marR="0" rtl="0" algn="ctr">
              <a:lnSpc>
                <a:spcPct val="80000"/>
              </a:lnSpc>
              <a:spcBef>
                <a:spcPts val="0"/>
              </a:spcBef>
              <a:spcAft>
                <a:spcPts val="0"/>
              </a:spcAft>
              <a:buClr>
                <a:schemeClr val="dk1"/>
              </a:buClr>
              <a:buSzPts val="9000"/>
              <a:buFont typeface="Aldrich"/>
              <a:buNone/>
              <a:defRPr sz="65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1">
  <p:cSld name="CUSTOM_9_1">
    <p:spTree>
      <p:nvGrpSpPr>
        <p:cNvPr id="104" name="Shape 104"/>
        <p:cNvGrpSpPr/>
        <p:nvPr/>
      </p:nvGrpSpPr>
      <p:grpSpPr>
        <a:xfrm>
          <a:off x="0" y="0"/>
          <a:ext cx="0" cy="0"/>
          <a:chOff x="0" y="0"/>
          <a:chExt cx="0" cy="0"/>
        </a:xfrm>
      </p:grpSpPr>
      <p:sp>
        <p:nvSpPr>
          <p:cNvPr id="105" name="Google Shape;105;p11"/>
          <p:cNvSpPr/>
          <p:nvPr/>
        </p:nvSpPr>
        <p:spPr>
          <a:xfrm>
            <a:off x="3620827" y="801325"/>
            <a:ext cx="7947900" cy="39336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106" name="Google Shape;106;p11"/>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107" name="Google Shape;107;p11"/>
          <p:cNvSpPr/>
          <p:nvPr/>
        </p:nvSpPr>
        <p:spPr>
          <a:xfrm>
            <a:off x="3613650" y="801325"/>
            <a:ext cx="7947900" cy="39336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txBox="1"/>
          <p:nvPr>
            <p:ph type="title"/>
          </p:nvPr>
        </p:nvSpPr>
        <p:spPr>
          <a:xfrm>
            <a:off x="7132325" y="1216250"/>
            <a:ext cx="3742800" cy="22281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109" name="Google Shape;109;p11"/>
          <p:cNvSpPr/>
          <p:nvPr>
            <p:ph idx="2" type="pic"/>
          </p:nvPr>
        </p:nvSpPr>
        <p:spPr>
          <a:xfrm>
            <a:off x="437175" y="809550"/>
            <a:ext cx="6134700" cy="3933600"/>
          </a:xfrm>
          <a:prstGeom prst="rect">
            <a:avLst/>
          </a:prstGeom>
          <a:noFill/>
          <a:ln>
            <a:noFill/>
          </a:ln>
        </p:spPr>
      </p:sp>
      <p:sp>
        <p:nvSpPr>
          <p:cNvPr id="110" name="Google Shape;110;p11"/>
          <p:cNvSpPr txBox="1"/>
          <p:nvPr>
            <p:ph idx="1" type="subTitle"/>
          </p:nvPr>
        </p:nvSpPr>
        <p:spPr>
          <a:xfrm>
            <a:off x="7132325" y="3613478"/>
            <a:ext cx="38199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111" name="Shape 111"/>
        <p:cNvGrpSpPr/>
        <p:nvPr/>
      </p:nvGrpSpPr>
      <p:grpSpPr>
        <a:xfrm>
          <a:off x="0" y="0"/>
          <a:ext cx="0" cy="0"/>
          <a:chOff x="0" y="0"/>
          <a:chExt cx="0" cy="0"/>
        </a:xfrm>
      </p:grpSpPr>
      <p:sp>
        <p:nvSpPr>
          <p:cNvPr id="112" name="Google Shape;112;p12"/>
          <p:cNvSpPr/>
          <p:nvPr/>
        </p:nvSpPr>
        <p:spPr>
          <a:xfrm>
            <a:off x="452975" y="829775"/>
            <a:ext cx="11286000" cy="9081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113" name="Google Shape;113;p12"/>
          <p:cNvPicPr preferRelativeResize="0"/>
          <p:nvPr/>
        </p:nvPicPr>
        <p:blipFill rotWithShape="1">
          <a:blip r:embed="rId2">
            <a:alphaModFix amt="20000"/>
          </a:blip>
          <a:srcRect b="0" l="0" r="0" t="0"/>
          <a:stretch/>
        </p:blipFill>
        <p:spPr>
          <a:xfrm>
            <a:off x="-8228" y="-9"/>
            <a:ext cx="12208418" cy="6858001"/>
          </a:xfrm>
          <a:prstGeom prst="rect">
            <a:avLst/>
          </a:prstGeom>
          <a:noFill/>
          <a:ln>
            <a:noFill/>
          </a:ln>
        </p:spPr>
      </p:pic>
      <p:sp>
        <p:nvSpPr>
          <p:cNvPr id="114" name="Google Shape;114;p12"/>
          <p:cNvSpPr/>
          <p:nvPr/>
        </p:nvSpPr>
        <p:spPr>
          <a:xfrm>
            <a:off x="452975" y="829775"/>
            <a:ext cx="11286000" cy="9081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2"/>
          <p:cNvSpPr txBox="1"/>
          <p:nvPr>
            <p:ph idx="1" type="subTitle"/>
          </p:nvPr>
        </p:nvSpPr>
        <p:spPr>
          <a:xfrm>
            <a:off x="573125" y="2697000"/>
            <a:ext cx="19089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3200">
                <a:solidFill>
                  <a:schemeClr val="dk2"/>
                </a:solidFill>
                <a:latin typeface="Luckiest Guy"/>
                <a:ea typeface="Luckiest Guy"/>
                <a:cs typeface="Luckiest Guy"/>
                <a:sym typeface="Luckiest Guy"/>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16" name="Google Shape;116;p12"/>
          <p:cNvSpPr txBox="1"/>
          <p:nvPr>
            <p:ph idx="2" type="subTitle"/>
          </p:nvPr>
        </p:nvSpPr>
        <p:spPr>
          <a:xfrm>
            <a:off x="2857340" y="2697000"/>
            <a:ext cx="19089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3200">
                <a:solidFill>
                  <a:schemeClr val="lt2"/>
                </a:solidFill>
                <a:latin typeface="Luckiest Guy"/>
                <a:ea typeface="Luckiest Guy"/>
                <a:cs typeface="Luckiest Guy"/>
                <a:sym typeface="Luckiest Guy"/>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17" name="Google Shape;117;p12"/>
          <p:cNvSpPr txBox="1"/>
          <p:nvPr>
            <p:ph idx="3" type="subTitle"/>
          </p:nvPr>
        </p:nvSpPr>
        <p:spPr>
          <a:xfrm>
            <a:off x="5141554" y="2697000"/>
            <a:ext cx="19089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3200">
                <a:solidFill>
                  <a:schemeClr val="accent1"/>
                </a:solidFill>
                <a:latin typeface="Luckiest Guy"/>
                <a:ea typeface="Luckiest Guy"/>
                <a:cs typeface="Luckiest Guy"/>
                <a:sym typeface="Luckiest Guy"/>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18" name="Google Shape;118;p12"/>
          <p:cNvSpPr txBox="1"/>
          <p:nvPr>
            <p:ph idx="4" type="subTitle"/>
          </p:nvPr>
        </p:nvSpPr>
        <p:spPr>
          <a:xfrm>
            <a:off x="7425769" y="2697000"/>
            <a:ext cx="19089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3200">
                <a:solidFill>
                  <a:schemeClr val="accent2"/>
                </a:solidFill>
                <a:latin typeface="Luckiest Guy"/>
                <a:ea typeface="Luckiest Guy"/>
                <a:cs typeface="Luckiest Guy"/>
                <a:sym typeface="Luckiest Guy"/>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19" name="Google Shape;119;p12"/>
          <p:cNvSpPr txBox="1"/>
          <p:nvPr>
            <p:ph idx="5" type="subTitle"/>
          </p:nvPr>
        </p:nvSpPr>
        <p:spPr>
          <a:xfrm>
            <a:off x="9709984" y="2697000"/>
            <a:ext cx="19089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3200">
                <a:solidFill>
                  <a:schemeClr val="accent3"/>
                </a:solidFill>
                <a:latin typeface="Luckiest Guy"/>
                <a:ea typeface="Luckiest Guy"/>
                <a:cs typeface="Luckiest Guy"/>
                <a:sym typeface="Luckiest Guy"/>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20" name="Google Shape;120;p12"/>
          <p:cNvSpPr txBox="1"/>
          <p:nvPr>
            <p:ph idx="6" type="body"/>
          </p:nvPr>
        </p:nvSpPr>
        <p:spPr>
          <a:xfrm>
            <a:off x="590525" y="3543425"/>
            <a:ext cx="1908900" cy="1760400"/>
          </a:xfrm>
          <a:prstGeom prst="rect">
            <a:avLst/>
          </a:prstGeom>
        </p:spPr>
        <p:txBody>
          <a:bodyPr anchorCtr="0" anchor="t" bIns="121900" lIns="121900" spcFirstLastPara="1" rIns="121900" wrap="square" tIns="121900">
            <a:noAutofit/>
          </a:bodyPr>
          <a:lstStyle>
            <a:lvl1pPr indent="-330200" lvl="0" marL="457200" algn="ctr">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21" name="Google Shape;121;p12"/>
          <p:cNvSpPr txBox="1"/>
          <p:nvPr>
            <p:ph idx="7" type="body"/>
          </p:nvPr>
        </p:nvSpPr>
        <p:spPr>
          <a:xfrm>
            <a:off x="2870390" y="3543425"/>
            <a:ext cx="1908900" cy="17604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22" name="Google Shape;122;p12"/>
          <p:cNvSpPr txBox="1"/>
          <p:nvPr>
            <p:ph idx="8" type="body"/>
          </p:nvPr>
        </p:nvSpPr>
        <p:spPr>
          <a:xfrm>
            <a:off x="5150254" y="3543425"/>
            <a:ext cx="1908900" cy="17604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23" name="Google Shape;123;p12"/>
          <p:cNvSpPr txBox="1"/>
          <p:nvPr>
            <p:ph idx="9" type="body"/>
          </p:nvPr>
        </p:nvSpPr>
        <p:spPr>
          <a:xfrm>
            <a:off x="7430119" y="3543425"/>
            <a:ext cx="1908900" cy="17604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24" name="Google Shape;124;p12"/>
          <p:cNvSpPr txBox="1"/>
          <p:nvPr>
            <p:ph idx="13" type="body"/>
          </p:nvPr>
        </p:nvSpPr>
        <p:spPr>
          <a:xfrm>
            <a:off x="9709984" y="3543425"/>
            <a:ext cx="1908900" cy="17604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25" name="Google Shape;125;p12"/>
          <p:cNvSpPr txBox="1"/>
          <p:nvPr>
            <p:ph type="title"/>
          </p:nvPr>
        </p:nvSpPr>
        <p:spPr>
          <a:xfrm>
            <a:off x="415600" y="898167"/>
            <a:ext cx="11360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126" name="Shape 126"/>
        <p:cNvGrpSpPr/>
        <p:nvPr/>
      </p:nvGrpSpPr>
      <p:grpSpPr>
        <a:xfrm>
          <a:off x="0" y="0"/>
          <a:ext cx="0" cy="0"/>
          <a:chOff x="0" y="0"/>
          <a:chExt cx="0" cy="0"/>
        </a:xfrm>
      </p:grpSpPr>
      <p:sp>
        <p:nvSpPr>
          <p:cNvPr id="127" name="Google Shape;127;p13"/>
          <p:cNvSpPr/>
          <p:nvPr/>
        </p:nvSpPr>
        <p:spPr>
          <a:xfrm>
            <a:off x="649027" y="1487125"/>
            <a:ext cx="7947900" cy="39336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128" name="Google Shape;128;p13"/>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129" name="Google Shape;129;p13"/>
          <p:cNvSpPr/>
          <p:nvPr/>
        </p:nvSpPr>
        <p:spPr>
          <a:xfrm>
            <a:off x="641850" y="1487125"/>
            <a:ext cx="7947900" cy="39336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txBox="1"/>
          <p:nvPr>
            <p:ph type="title"/>
          </p:nvPr>
        </p:nvSpPr>
        <p:spPr>
          <a:xfrm>
            <a:off x="1028825" y="1904900"/>
            <a:ext cx="5581500" cy="12642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1" name="Google Shape;131;p13"/>
          <p:cNvSpPr txBox="1"/>
          <p:nvPr>
            <p:ph idx="1" type="body"/>
          </p:nvPr>
        </p:nvSpPr>
        <p:spPr>
          <a:xfrm>
            <a:off x="1028925" y="3362750"/>
            <a:ext cx="5581500" cy="17025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132" name="Shape 132"/>
        <p:cNvGrpSpPr/>
        <p:nvPr/>
      </p:nvGrpSpPr>
      <p:grpSpPr>
        <a:xfrm>
          <a:off x="0" y="0"/>
          <a:ext cx="0" cy="0"/>
          <a:chOff x="0" y="0"/>
          <a:chExt cx="0" cy="0"/>
        </a:xfrm>
      </p:grpSpPr>
      <p:sp>
        <p:nvSpPr>
          <p:cNvPr id="133" name="Google Shape;133;p14"/>
          <p:cNvSpPr/>
          <p:nvPr/>
        </p:nvSpPr>
        <p:spPr>
          <a:xfrm>
            <a:off x="3620827" y="1487125"/>
            <a:ext cx="7947900" cy="39336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134" name="Google Shape;134;p14"/>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135" name="Google Shape;135;p14"/>
          <p:cNvSpPr/>
          <p:nvPr/>
        </p:nvSpPr>
        <p:spPr>
          <a:xfrm>
            <a:off x="3613650" y="1487125"/>
            <a:ext cx="7947900" cy="39336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txBox="1"/>
          <p:nvPr>
            <p:ph type="title"/>
          </p:nvPr>
        </p:nvSpPr>
        <p:spPr>
          <a:xfrm>
            <a:off x="4918988" y="1969600"/>
            <a:ext cx="5581500" cy="12429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7" name="Google Shape;137;p14"/>
          <p:cNvSpPr txBox="1"/>
          <p:nvPr>
            <p:ph idx="1" type="body"/>
          </p:nvPr>
        </p:nvSpPr>
        <p:spPr>
          <a:xfrm>
            <a:off x="4919088" y="3351250"/>
            <a:ext cx="5581500" cy="17025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center">
  <p:cSld name="CUSTOM_16_1">
    <p:spTree>
      <p:nvGrpSpPr>
        <p:cNvPr id="138" name="Shape 138"/>
        <p:cNvGrpSpPr/>
        <p:nvPr/>
      </p:nvGrpSpPr>
      <p:grpSpPr>
        <a:xfrm>
          <a:off x="0" y="0"/>
          <a:ext cx="0" cy="0"/>
          <a:chOff x="0" y="0"/>
          <a:chExt cx="0" cy="0"/>
        </a:xfrm>
      </p:grpSpPr>
      <p:sp>
        <p:nvSpPr>
          <p:cNvPr id="139" name="Google Shape;139;p15"/>
          <p:cNvSpPr/>
          <p:nvPr/>
        </p:nvSpPr>
        <p:spPr>
          <a:xfrm>
            <a:off x="3258150" y="591150"/>
            <a:ext cx="5675700" cy="5675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140" name="Google Shape;140;p15"/>
          <p:cNvPicPr preferRelativeResize="0"/>
          <p:nvPr/>
        </p:nvPicPr>
        <p:blipFill rotWithShape="1">
          <a:blip r:embed="rId2">
            <a:alphaModFix amt="20000"/>
          </a:blip>
          <a:srcRect b="0" l="0" r="0" t="0"/>
          <a:stretch/>
        </p:blipFill>
        <p:spPr>
          <a:xfrm>
            <a:off x="-8228" y="-9"/>
            <a:ext cx="12208418" cy="6858001"/>
          </a:xfrm>
          <a:prstGeom prst="rect">
            <a:avLst/>
          </a:prstGeom>
          <a:noFill/>
          <a:ln>
            <a:noFill/>
          </a:ln>
        </p:spPr>
      </p:pic>
      <p:sp>
        <p:nvSpPr>
          <p:cNvPr id="141" name="Google Shape;141;p15"/>
          <p:cNvSpPr txBox="1"/>
          <p:nvPr>
            <p:ph type="title"/>
          </p:nvPr>
        </p:nvSpPr>
        <p:spPr>
          <a:xfrm>
            <a:off x="3826500" y="1886675"/>
            <a:ext cx="4559400" cy="12429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sz="6000"/>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42" name="Google Shape;142;p15"/>
          <p:cNvSpPr/>
          <p:nvPr/>
        </p:nvSpPr>
        <p:spPr>
          <a:xfrm>
            <a:off x="3258150" y="591150"/>
            <a:ext cx="5675700" cy="5675700"/>
          </a:xfrm>
          <a:prstGeom prst="ellipse">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txBox="1"/>
          <p:nvPr>
            <p:ph idx="1" type="body"/>
          </p:nvPr>
        </p:nvSpPr>
        <p:spPr>
          <a:xfrm>
            <a:off x="3826582" y="3115925"/>
            <a:ext cx="4559400" cy="1702500"/>
          </a:xfrm>
          <a:prstGeom prst="rect">
            <a:avLst/>
          </a:prstGeom>
        </p:spPr>
        <p:txBody>
          <a:bodyPr anchorCtr="0" anchor="t" bIns="121900" lIns="121900" spcFirstLastPara="1" rIns="121900" wrap="square" tIns="121900">
            <a:noAutofit/>
          </a:bodyPr>
          <a:lstStyle>
            <a:lvl1pPr indent="-342900" lvl="0" marL="457200" rtl="0" algn="ctr">
              <a:spcBef>
                <a:spcPts val="0"/>
              </a:spcBef>
              <a:spcAft>
                <a:spcPts val="0"/>
              </a:spcAft>
              <a:buSzPts val="1800"/>
              <a:buChar char="●"/>
              <a:defRPr/>
            </a:lvl1pPr>
            <a:lvl2pPr indent="-342900" lvl="1" marL="914400" rtl="0" algn="ctr">
              <a:spcBef>
                <a:spcPts val="0"/>
              </a:spcBef>
              <a:spcAft>
                <a:spcPts val="0"/>
              </a:spcAft>
              <a:buSzPts val="1800"/>
              <a:buChar char="○"/>
              <a:defRPr/>
            </a:lvl2pPr>
            <a:lvl3pPr indent="-342900" lvl="2" marL="1371600" rtl="0" algn="ctr">
              <a:spcBef>
                <a:spcPts val="2100"/>
              </a:spcBef>
              <a:spcAft>
                <a:spcPts val="0"/>
              </a:spcAft>
              <a:buSzPts val="1800"/>
              <a:buChar char="■"/>
              <a:defRPr/>
            </a:lvl3pPr>
            <a:lvl4pPr indent="-342900" lvl="3" marL="1828800" rtl="0" algn="ctr">
              <a:spcBef>
                <a:spcPts val="2100"/>
              </a:spcBef>
              <a:spcAft>
                <a:spcPts val="0"/>
              </a:spcAft>
              <a:buSzPts val="1800"/>
              <a:buChar char="●"/>
              <a:defRPr/>
            </a:lvl4pPr>
            <a:lvl5pPr indent="-342900" lvl="4" marL="2286000" rtl="0" algn="ctr">
              <a:spcBef>
                <a:spcPts val="2100"/>
              </a:spcBef>
              <a:spcAft>
                <a:spcPts val="0"/>
              </a:spcAft>
              <a:buSzPts val="1800"/>
              <a:buChar char="○"/>
              <a:defRPr/>
            </a:lvl5pPr>
            <a:lvl6pPr indent="-342900" lvl="5" marL="2743200" rtl="0" algn="ctr">
              <a:spcBef>
                <a:spcPts val="2100"/>
              </a:spcBef>
              <a:spcAft>
                <a:spcPts val="0"/>
              </a:spcAft>
              <a:buSzPts val="1800"/>
              <a:buChar char="■"/>
              <a:defRPr/>
            </a:lvl6pPr>
            <a:lvl7pPr indent="-342900" lvl="6" marL="3200400" rtl="0" algn="ctr">
              <a:spcBef>
                <a:spcPts val="2100"/>
              </a:spcBef>
              <a:spcAft>
                <a:spcPts val="0"/>
              </a:spcAft>
              <a:buSzPts val="1800"/>
              <a:buChar char="●"/>
              <a:defRPr/>
            </a:lvl7pPr>
            <a:lvl8pPr indent="-342900" lvl="7" marL="3657600" rtl="0" algn="ctr">
              <a:spcBef>
                <a:spcPts val="2100"/>
              </a:spcBef>
              <a:spcAft>
                <a:spcPts val="0"/>
              </a:spcAft>
              <a:buSzPts val="1800"/>
              <a:buChar char="○"/>
              <a:defRPr/>
            </a:lvl8pPr>
            <a:lvl9pPr indent="-342900" lvl="8" marL="4114800" rtl="0" algn="ctr">
              <a:spcBef>
                <a:spcPts val="2100"/>
              </a:spcBef>
              <a:spcAft>
                <a:spcPts val="2100"/>
              </a:spcAft>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144" name="Shape 144"/>
        <p:cNvGrpSpPr/>
        <p:nvPr/>
      </p:nvGrpSpPr>
      <p:grpSpPr>
        <a:xfrm>
          <a:off x="0" y="0"/>
          <a:ext cx="0" cy="0"/>
          <a:chOff x="0" y="0"/>
          <a:chExt cx="0" cy="0"/>
        </a:xfrm>
      </p:grpSpPr>
      <p:sp>
        <p:nvSpPr>
          <p:cNvPr id="145" name="Google Shape;145;p16"/>
          <p:cNvSpPr/>
          <p:nvPr/>
        </p:nvSpPr>
        <p:spPr>
          <a:xfrm>
            <a:off x="492900" y="424800"/>
            <a:ext cx="11206200" cy="60084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146" name="Google Shape;146;p16"/>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147" name="Google Shape;147;p16"/>
          <p:cNvSpPr/>
          <p:nvPr/>
        </p:nvSpPr>
        <p:spPr>
          <a:xfrm>
            <a:off x="492900" y="424800"/>
            <a:ext cx="11206200" cy="60084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txBox="1"/>
          <p:nvPr>
            <p:ph type="title"/>
          </p:nvPr>
        </p:nvSpPr>
        <p:spPr>
          <a:xfrm>
            <a:off x="627850" y="573500"/>
            <a:ext cx="109458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149" name="Shape 149"/>
        <p:cNvGrpSpPr/>
        <p:nvPr/>
      </p:nvGrpSpPr>
      <p:grpSpPr>
        <a:xfrm>
          <a:off x="0" y="0"/>
          <a:ext cx="0" cy="0"/>
          <a:chOff x="0" y="0"/>
          <a:chExt cx="0" cy="0"/>
        </a:xfrm>
      </p:grpSpPr>
      <p:sp>
        <p:nvSpPr>
          <p:cNvPr id="150" name="Google Shape;150;p17"/>
          <p:cNvSpPr/>
          <p:nvPr/>
        </p:nvSpPr>
        <p:spPr>
          <a:xfrm>
            <a:off x="629250" y="424800"/>
            <a:ext cx="10933500" cy="60084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151" name="Google Shape;151;p17"/>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152" name="Google Shape;152;p17"/>
          <p:cNvSpPr/>
          <p:nvPr/>
        </p:nvSpPr>
        <p:spPr>
          <a:xfrm>
            <a:off x="629250" y="424800"/>
            <a:ext cx="10933500" cy="60084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txBox="1"/>
          <p:nvPr>
            <p:ph type="title"/>
          </p:nvPr>
        </p:nvSpPr>
        <p:spPr>
          <a:xfrm>
            <a:off x="770950" y="865125"/>
            <a:ext cx="106725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6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54" name="Google Shape;154;p17"/>
          <p:cNvSpPr txBox="1"/>
          <p:nvPr>
            <p:ph idx="1" type="subTitle"/>
          </p:nvPr>
        </p:nvSpPr>
        <p:spPr>
          <a:xfrm>
            <a:off x="2187000" y="2682863"/>
            <a:ext cx="7818000" cy="9453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cxnSp>
        <p:nvCxnSpPr>
          <p:cNvPr id="155" name="Google Shape;155;p17"/>
          <p:cNvCxnSpPr/>
          <p:nvPr/>
        </p:nvCxnSpPr>
        <p:spPr>
          <a:xfrm>
            <a:off x="1783800" y="3262113"/>
            <a:ext cx="8624400" cy="0"/>
          </a:xfrm>
          <a:prstGeom prst="straightConnector1">
            <a:avLst/>
          </a:prstGeom>
          <a:noFill/>
          <a:ln cap="flat" cmpd="sng" w="9525">
            <a:solidFill>
              <a:schemeClr val="dk1"/>
            </a:solidFill>
            <a:prstDash val="solid"/>
            <a:round/>
            <a:headEnd len="med" w="med" type="none"/>
            <a:tailEnd len="med" w="med" type="none"/>
          </a:ln>
        </p:spPr>
      </p:cxnSp>
      <p:sp>
        <p:nvSpPr>
          <p:cNvPr id="156" name="Google Shape;156;p17"/>
          <p:cNvSpPr txBox="1"/>
          <p:nvPr>
            <p:ph idx="2" type="subTitle"/>
          </p:nvPr>
        </p:nvSpPr>
        <p:spPr>
          <a:xfrm>
            <a:off x="3914250" y="3585963"/>
            <a:ext cx="4363500" cy="2982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1800"/>
              <a:buNone/>
              <a:defRPr/>
            </a:lvl1pPr>
            <a:lvl2pPr lvl="1">
              <a:spcBef>
                <a:spcPts val="0"/>
              </a:spcBef>
              <a:spcAft>
                <a:spcPts val="0"/>
              </a:spcAft>
              <a:buSzPts val="1800"/>
              <a:buNone/>
              <a:defRPr/>
            </a:lvl2pPr>
            <a:lvl3pPr lvl="2">
              <a:spcBef>
                <a:spcPts val="2100"/>
              </a:spcBef>
              <a:spcAft>
                <a:spcPts val="0"/>
              </a:spcAft>
              <a:buSzPts val="1800"/>
              <a:buNone/>
              <a:defRPr/>
            </a:lvl3pPr>
            <a:lvl4pPr lvl="3">
              <a:spcBef>
                <a:spcPts val="2100"/>
              </a:spcBef>
              <a:spcAft>
                <a:spcPts val="0"/>
              </a:spcAft>
              <a:buSzPts val="1800"/>
              <a:buNone/>
              <a:defRPr/>
            </a:lvl4pPr>
            <a:lvl5pPr lvl="4">
              <a:spcBef>
                <a:spcPts val="2100"/>
              </a:spcBef>
              <a:spcAft>
                <a:spcPts val="0"/>
              </a:spcAft>
              <a:buSzPts val="1800"/>
              <a:buNone/>
              <a:defRPr/>
            </a:lvl5pPr>
            <a:lvl6pPr lvl="5">
              <a:spcBef>
                <a:spcPts val="2100"/>
              </a:spcBef>
              <a:spcAft>
                <a:spcPts val="0"/>
              </a:spcAft>
              <a:buSzPts val="1800"/>
              <a:buNone/>
              <a:defRPr/>
            </a:lvl6pPr>
            <a:lvl7pPr lvl="6">
              <a:spcBef>
                <a:spcPts val="2100"/>
              </a:spcBef>
              <a:spcAft>
                <a:spcPts val="0"/>
              </a:spcAft>
              <a:buSzPts val="1800"/>
              <a:buNone/>
              <a:defRPr/>
            </a:lvl7pPr>
            <a:lvl8pPr lvl="7">
              <a:spcBef>
                <a:spcPts val="2100"/>
              </a:spcBef>
              <a:spcAft>
                <a:spcPts val="0"/>
              </a:spcAft>
              <a:buSzPts val="1800"/>
              <a:buNone/>
              <a:defRPr/>
            </a:lvl8pPr>
            <a:lvl9pPr lvl="8">
              <a:spcBef>
                <a:spcPts val="2100"/>
              </a:spcBef>
              <a:spcAft>
                <a:spcPts val="2100"/>
              </a:spcAft>
              <a:buSzPts val="1800"/>
              <a:buNone/>
              <a:defRPr/>
            </a:lvl9pPr>
          </a:lstStyle>
          <a:p/>
        </p:txBody>
      </p:sp>
      <p:sp>
        <p:nvSpPr>
          <p:cNvPr id="157" name="Google Shape;157;p17"/>
          <p:cNvSpPr txBox="1"/>
          <p:nvPr>
            <p:ph idx="3" type="title"/>
          </p:nvPr>
        </p:nvSpPr>
        <p:spPr>
          <a:xfrm>
            <a:off x="770850" y="3932275"/>
            <a:ext cx="106725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000"/>
              <a:buNone/>
              <a:defRPr>
                <a:solidFill>
                  <a:schemeClr val="accent2"/>
                </a:solidFill>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158" name="Google Shape;158;p17"/>
          <p:cNvSpPr txBox="1"/>
          <p:nvPr>
            <p:ph idx="4" type="subTitle"/>
          </p:nvPr>
        </p:nvSpPr>
        <p:spPr>
          <a:xfrm>
            <a:off x="3914250" y="4957563"/>
            <a:ext cx="4363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800"/>
              <a:buNone/>
              <a:defRPr i="1"/>
            </a:lvl1pPr>
            <a:lvl2pPr lvl="1" rtl="0">
              <a:spcBef>
                <a:spcPts val="0"/>
              </a:spcBef>
              <a:spcAft>
                <a:spcPts val="0"/>
              </a:spcAft>
              <a:buSzPts val="1800"/>
              <a:buNone/>
              <a:defRPr/>
            </a:lvl2pPr>
            <a:lvl3pPr lvl="2" rtl="0">
              <a:spcBef>
                <a:spcPts val="2100"/>
              </a:spcBef>
              <a:spcAft>
                <a:spcPts val="0"/>
              </a:spcAft>
              <a:buSzPts val="1800"/>
              <a:buNone/>
              <a:defRPr/>
            </a:lvl3pPr>
            <a:lvl4pPr lvl="3" rtl="0">
              <a:spcBef>
                <a:spcPts val="2100"/>
              </a:spcBef>
              <a:spcAft>
                <a:spcPts val="0"/>
              </a:spcAft>
              <a:buSzPts val="1800"/>
              <a:buNone/>
              <a:defRPr/>
            </a:lvl4pPr>
            <a:lvl5pPr lvl="4" rtl="0">
              <a:spcBef>
                <a:spcPts val="2100"/>
              </a:spcBef>
              <a:spcAft>
                <a:spcPts val="0"/>
              </a:spcAft>
              <a:buSzPts val="1800"/>
              <a:buNone/>
              <a:defRPr/>
            </a:lvl5pPr>
            <a:lvl6pPr lvl="5" rtl="0">
              <a:spcBef>
                <a:spcPts val="2100"/>
              </a:spcBef>
              <a:spcAft>
                <a:spcPts val="0"/>
              </a:spcAft>
              <a:buSzPts val="1800"/>
              <a:buNone/>
              <a:defRPr/>
            </a:lvl6pPr>
            <a:lvl7pPr lvl="6" rtl="0">
              <a:spcBef>
                <a:spcPts val="2100"/>
              </a:spcBef>
              <a:spcAft>
                <a:spcPts val="0"/>
              </a:spcAft>
              <a:buSzPts val="1800"/>
              <a:buNone/>
              <a:defRPr/>
            </a:lvl7pPr>
            <a:lvl8pPr lvl="7" rtl="0">
              <a:spcBef>
                <a:spcPts val="2100"/>
              </a:spcBef>
              <a:spcAft>
                <a:spcPts val="0"/>
              </a:spcAft>
              <a:buSzPts val="1800"/>
              <a:buNone/>
              <a:defRPr/>
            </a:lvl8pPr>
            <a:lvl9pPr lvl="8" rtl="0">
              <a:spcBef>
                <a:spcPts val="2100"/>
              </a:spcBef>
              <a:spcAft>
                <a:spcPts val="2100"/>
              </a:spcAft>
              <a:buSzPts val="1800"/>
              <a:buNone/>
              <a:defRPr/>
            </a:lvl9pPr>
          </a:lstStyle>
          <a:p/>
        </p:txBody>
      </p:sp>
      <p:grpSp>
        <p:nvGrpSpPr>
          <p:cNvPr id="159" name="Google Shape;159;p17"/>
          <p:cNvGrpSpPr/>
          <p:nvPr/>
        </p:nvGrpSpPr>
        <p:grpSpPr>
          <a:xfrm>
            <a:off x="996863" y="5847088"/>
            <a:ext cx="10198275" cy="0"/>
            <a:chOff x="1007625" y="5986750"/>
            <a:chExt cx="10198275" cy="0"/>
          </a:xfrm>
        </p:grpSpPr>
        <p:cxnSp>
          <p:nvCxnSpPr>
            <p:cNvPr id="160" name="Google Shape;160;p17"/>
            <p:cNvCxnSpPr/>
            <p:nvPr/>
          </p:nvCxnSpPr>
          <p:spPr>
            <a:xfrm>
              <a:off x="1007625" y="5986750"/>
              <a:ext cx="2986500" cy="0"/>
            </a:xfrm>
            <a:prstGeom prst="straightConnector1">
              <a:avLst/>
            </a:prstGeom>
            <a:noFill/>
            <a:ln cap="flat" cmpd="sng" w="9525">
              <a:solidFill>
                <a:srgbClr val="434343"/>
              </a:solidFill>
              <a:prstDash val="solid"/>
              <a:round/>
              <a:headEnd len="med" w="med" type="none"/>
              <a:tailEnd len="med" w="med" type="none"/>
            </a:ln>
          </p:spPr>
        </p:cxnSp>
        <p:cxnSp>
          <p:nvCxnSpPr>
            <p:cNvPr id="161" name="Google Shape;161;p17"/>
            <p:cNvCxnSpPr/>
            <p:nvPr/>
          </p:nvCxnSpPr>
          <p:spPr>
            <a:xfrm>
              <a:off x="8219400" y="5986750"/>
              <a:ext cx="2986500" cy="0"/>
            </a:xfrm>
            <a:prstGeom prst="straightConnector1">
              <a:avLst/>
            </a:prstGeom>
            <a:noFill/>
            <a:ln cap="flat" cmpd="sng" w="9525">
              <a:solidFill>
                <a:srgbClr val="434343"/>
              </a:solidFill>
              <a:prstDash val="solid"/>
              <a:round/>
              <a:headEnd len="med" w="med" type="none"/>
              <a:tailEnd len="med" w="med" type="none"/>
            </a:ln>
          </p:spPr>
        </p:cxnSp>
      </p:grpSp>
      <p:sp>
        <p:nvSpPr>
          <p:cNvPr id="162" name="Google Shape;162;p17"/>
          <p:cNvSpPr txBox="1"/>
          <p:nvPr>
            <p:ph idx="5" type="subTitle"/>
          </p:nvPr>
        </p:nvSpPr>
        <p:spPr>
          <a:xfrm>
            <a:off x="996875" y="58470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800"/>
              <a:buNone/>
              <a:defRPr i="1" sz="1600"/>
            </a:lvl1pPr>
            <a:lvl2pPr lvl="1" rtl="0">
              <a:spcBef>
                <a:spcPts val="0"/>
              </a:spcBef>
              <a:spcAft>
                <a:spcPts val="0"/>
              </a:spcAft>
              <a:buSzPts val="1800"/>
              <a:buNone/>
              <a:defRPr i="1"/>
            </a:lvl2pPr>
            <a:lvl3pPr lvl="2" rtl="0">
              <a:spcBef>
                <a:spcPts val="2100"/>
              </a:spcBef>
              <a:spcAft>
                <a:spcPts val="0"/>
              </a:spcAft>
              <a:buSzPts val="1800"/>
              <a:buNone/>
              <a:defRPr i="1"/>
            </a:lvl3pPr>
            <a:lvl4pPr lvl="3" rtl="0">
              <a:spcBef>
                <a:spcPts val="2100"/>
              </a:spcBef>
              <a:spcAft>
                <a:spcPts val="0"/>
              </a:spcAft>
              <a:buSzPts val="1800"/>
              <a:buNone/>
              <a:defRPr i="1"/>
            </a:lvl4pPr>
            <a:lvl5pPr lvl="4" rtl="0">
              <a:spcBef>
                <a:spcPts val="2100"/>
              </a:spcBef>
              <a:spcAft>
                <a:spcPts val="0"/>
              </a:spcAft>
              <a:buSzPts val="1800"/>
              <a:buNone/>
              <a:defRPr i="1"/>
            </a:lvl5pPr>
            <a:lvl6pPr lvl="5" rtl="0">
              <a:spcBef>
                <a:spcPts val="2100"/>
              </a:spcBef>
              <a:spcAft>
                <a:spcPts val="0"/>
              </a:spcAft>
              <a:buSzPts val="1800"/>
              <a:buNone/>
              <a:defRPr i="1"/>
            </a:lvl6pPr>
            <a:lvl7pPr lvl="6" rtl="0">
              <a:spcBef>
                <a:spcPts val="2100"/>
              </a:spcBef>
              <a:spcAft>
                <a:spcPts val="0"/>
              </a:spcAft>
              <a:buSzPts val="1800"/>
              <a:buNone/>
              <a:defRPr i="1"/>
            </a:lvl7pPr>
            <a:lvl8pPr lvl="7" rtl="0">
              <a:spcBef>
                <a:spcPts val="2100"/>
              </a:spcBef>
              <a:spcAft>
                <a:spcPts val="0"/>
              </a:spcAft>
              <a:buSzPts val="1800"/>
              <a:buNone/>
              <a:defRPr i="1"/>
            </a:lvl8pPr>
            <a:lvl9pPr lvl="8" rtl="0">
              <a:spcBef>
                <a:spcPts val="2100"/>
              </a:spcBef>
              <a:spcAft>
                <a:spcPts val="2100"/>
              </a:spcAft>
              <a:buSzPts val="1800"/>
              <a:buNone/>
              <a:defRPr i="1"/>
            </a:lvl9pPr>
          </a:lstStyle>
          <a:p/>
        </p:txBody>
      </p:sp>
      <p:sp>
        <p:nvSpPr>
          <p:cNvPr id="163" name="Google Shape;163;p17"/>
          <p:cNvSpPr txBox="1"/>
          <p:nvPr>
            <p:ph idx="6" type="subTitle"/>
          </p:nvPr>
        </p:nvSpPr>
        <p:spPr>
          <a:xfrm>
            <a:off x="8214050" y="58470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800"/>
              <a:buNone/>
              <a:defRPr i="1" sz="1600"/>
            </a:lvl1pPr>
            <a:lvl2pPr lvl="1" rtl="0">
              <a:spcBef>
                <a:spcPts val="0"/>
              </a:spcBef>
              <a:spcAft>
                <a:spcPts val="0"/>
              </a:spcAft>
              <a:buSzPts val="1800"/>
              <a:buNone/>
              <a:defRPr i="1"/>
            </a:lvl2pPr>
            <a:lvl3pPr lvl="2" rtl="0">
              <a:spcBef>
                <a:spcPts val="2100"/>
              </a:spcBef>
              <a:spcAft>
                <a:spcPts val="0"/>
              </a:spcAft>
              <a:buSzPts val="1800"/>
              <a:buNone/>
              <a:defRPr i="1"/>
            </a:lvl3pPr>
            <a:lvl4pPr lvl="3" rtl="0">
              <a:spcBef>
                <a:spcPts val="2100"/>
              </a:spcBef>
              <a:spcAft>
                <a:spcPts val="0"/>
              </a:spcAft>
              <a:buSzPts val="1800"/>
              <a:buNone/>
              <a:defRPr i="1"/>
            </a:lvl4pPr>
            <a:lvl5pPr lvl="4" rtl="0">
              <a:spcBef>
                <a:spcPts val="2100"/>
              </a:spcBef>
              <a:spcAft>
                <a:spcPts val="0"/>
              </a:spcAft>
              <a:buSzPts val="1800"/>
              <a:buNone/>
              <a:defRPr i="1"/>
            </a:lvl5pPr>
            <a:lvl6pPr lvl="5" rtl="0">
              <a:spcBef>
                <a:spcPts val="2100"/>
              </a:spcBef>
              <a:spcAft>
                <a:spcPts val="0"/>
              </a:spcAft>
              <a:buSzPts val="1800"/>
              <a:buNone/>
              <a:defRPr i="1"/>
            </a:lvl6pPr>
            <a:lvl7pPr lvl="6" rtl="0">
              <a:spcBef>
                <a:spcPts val="2100"/>
              </a:spcBef>
              <a:spcAft>
                <a:spcPts val="0"/>
              </a:spcAft>
              <a:buSzPts val="1800"/>
              <a:buNone/>
              <a:defRPr i="1"/>
            </a:lvl7pPr>
            <a:lvl8pPr lvl="7" rtl="0">
              <a:spcBef>
                <a:spcPts val="2100"/>
              </a:spcBef>
              <a:spcAft>
                <a:spcPts val="0"/>
              </a:spcAft>
              <a:buSzPts val="1800"/>
              <a:buNone/>
              <a:defRPr i="1"/>
            </a:lvl8pPr>
            <a:lvl9pPr lvl="8" rtl="0">
              <a:spcBef>
                <a:spcPts val="2100"/>
              </a:spcBef>
              <a:spcAft>
                <a:spcPts val="2100"/>
              </a:spcAft>
              <a:buSzPts val="1800"/>
              <a:buNone/>
              <a:defRPr i="1"/>
            </a:lvl9pPr>
          </a:lstStyle>
          <a:p/>
        </p:txBody>
      </p:sp>
      <p:sp>
        <p:nvSpPr>
          <p:cNvPr id="164" name="Google Shape;164;p17"/>
          <p:cNvSpPr txBox="1"/>
          <p:nvPr>
            <p:ph idx="7" type="subTitle"/>
          </p:nvPr>
        </p:nvSpPr>
        <p:spPr>
          <a:xfrm>
            <a:off x="996875" y="5548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800"/>
              <a:buNone/>
              <a:defRPr i="1"/>
            </a:lvl1pPr>
            <a:lvl2pPr lvl="1" rtl="0">
              <a:spcBef>
                <a:spcPts val="0"/>
              </a:spcBef>
              <a:spcAft>
                <a:spcPts val="0"/>
              </a:spcAft>
              <a:buSzPts val="1800"/>
              <a:buNone/>
              <a:defRPr i="1"/>
            </a:lvl2pPr>
            <a:lvl3pPr lvl="2" rtl="0">
              <a:spcBef>
                <a:spcPts val="2100"/>
              </a:spcBef>
              <a:spcAft>
                <a:spcPts val="0"/>
              </a:spcAft>
              <a:buSzPts val="1800"/>
              <a:buNone/>
              <a:defRPr i="1"/>
            </a:lvl3pPr>
            <a:lvl4pPr lvl="3" rtl="0">
              <a:spcBef>
                <a:spcPts val="2100"/>
              </a:spcBef>
              <a:spcAft>
                <a:spcPts val="0"/>
              </a:spcAft>
              <a:buSzPts val="1800"/>
              <a:buNone/>
              <a:defRPr i="1"/>
            </a:lvl4pPr>
            <a:lvl5pPr lvl="4" rtl="0">
              <a:spcBef>
                <a:spcPts val="2100"/>
              </a:spcBef>
              <a:spcAft>
                <a:spcPts val="0"/>
              </a:spcAft>
              <a:buSzPts val="1800"/>
              <a:buNone/>
              <a:defRPr i="1"/>
            </a:lvl5pPr>
            <a:lvl6pPr lvl="5" rtl="0">
              <a:spcBef>
                <a:spcPts val="2100"/>
              </a:spcBef>
              <a:spcAft>
                <a:spcPts val="0"/>
              </a:spcAft>
              <a:buSzPts val="1800"/>
              <a:buNone/>
              <a:defRPr i="1"/>
            </a:lvl6pPr>
            <a:lvl7pPr lvl="6" rtl="0">
              <a:spcBef>
                <a:spcPts val="2100"/>
              </a:spcBef>
              <a:spcAft>
                <a:spcPts val="0"/>
              </a:spcAft>
              <a:buSzPts val="1800"/>
              <a:buNone/>
              <a:defRPr i="1"/>
            </a:lvl7pPr>
            <a:lvl8pPr lvl="7" rtl="0">
              <a:spcBef>
                <a:spcPts val="2100"/>
              </a:spcBef>
              <a:spcAft>
                <a:spcPts val="0"/>
              </a:spcAft>
              <a:buSzPts val="1800"/>
              <a:buNone/>
              <a:defRPr i="1"/>
            </a:lvl8pPr>
            <a:lvl9pPr lvl="8" rtl="0">
              <a:spcBef>
                <a:spcPts val="2100"/>
              </a:spcBef>
              <a:spcAft>
                <a:spcPts val="2100"/>
              </a:spcAft>
              <a:buSzPts val="1800"/>
              <a:buNone/>
              <a:defRPr i="1"/>
            </a:lvl9pPr>
          </a:lstStyle>
          <a:p/>
        </p:txBody>
      </p:sp>
      <p:sp>
        <p:nvSpPr>
          <p:cNvPr id="165" name="Google Shape;165;p17"/>
          <p:cNvSpPr txBox="1"/>
          <p:nvPr>
            <p:ph idx="8" type="subTitle"/>
          </p:nvPr>
        </p:nvSpPr>
        <p:spPr>
          <a:xfrm>
            <a:off x="8214050" y="5548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800"/>
              <a:buNone/>
              <a:defRPr i="1"/>
            </a:lvl1pPr>
            <a:lvl2pPr lvl="1" rtl="0">
              <a:spcBef>
                <a:spcPts val="0"/>
              </a:spcBef>
              <a:spcAft>
                <a:spcPts val="0"/>
              </a:spcAft>
              <a:buSzPts val="1800"/>
              <a:buNone/>
              <a:defRPr i="1"/>
            </a:lvl2pPr>
            <a:lvl3pPr lvl="2" rtl="0">
              <a:spcBef>
                <a:spcPts val="2100"/>
              </a:spcBef>
              <a:spcAft>
                <a:spcPts val="0"/>
              </a:spcAft>
              <a:buSzPts val="1800"/>
              <a:buNone/>
              <a:defRPr i="1"/>
            </a:lvl3pPr>
            <a:lvl4pPr lvl="3" rtl="0">
              <a:spcBef>
                <a:spcPts val="2100"/>
              </a:spcBef>
              <a:spcAft>
                <a:spcPts val="0"/>
              </a:spcAft>
              <a:buSzPts val="1800"/>
              <a:buNone/>
              <a:defRPr i="1"/>
            </a:lvl4pPr>
            <a:lvl5pPr lvl="4" rtl="0">
              <a:spcBef>
                <a:spcPts val="2100"/>
              </a:spcBef>
              <a:spcAft>
                <a:spcPts val="0"/>
              </a:spcAft>
              <a:buSzPts val="1800"/>
              <a:buNone/>
              <a:defRPr i="1"/>
            </a:lvl5pPr>
            <a:lvl6pPr lvl="5" rtl="0">
              <a:spcBef>
                <a:spcPts val="2100"/>
              </a:spcBef>
              <a:spcAft>
                <a:spcPts val="0"/>
              </a:spcAft>
              <a:buSzPts val="1800"/>
              <a:buNone/>
              <a:defRPr i="1"/>
            </a:lvl6pPr>
            <a:lvl7pPr lvl="6" rtl="0">
              <a:spcBef>
                <a:spcPts val="2100"/>
              </a:spcBef>
              <a:spcAft>
                <a:spcPts val="0"/>
              </a:spcAft>
              <a:buSzPts val="1800"/>
              <a:buNone/>
              <a:defRPr i="1"/>
            </a:lvl7pPr>
            <a:lvl8pPr lvl="7" rtl="0">
              <a:spcBef>
                <a:spcPts val="2100"/>
              </a:spcBef>
              <a:spcAft>
                <a:spcPts val="0"/>
              </a:spcAft>
              <a:buSzPts val="1800"/>
              <a:buNone/>
              <a:defRPr i="1"/>
            </a:lvl8pPr>
            <a:lvl9pPr lvl="8" rtl="0">
              <a:spcBef>
                <a:spcPts val="2100"/>
              </a:spcBef>
              <a:spcAft>
                <a:spcPts val="2100"/>
              </a:spcAft>
              <a:buSzPts val="1800"/>
              <a:buNone/>
              <a:defRPr i="1"/>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166" name="Shape 166"/>
        <p:cNvGrpSpPr/>
        <p:nvPr/>
      </p:nvGrpSpPr>
      <p:grpSpPr>
        <a:xfrm>
          <a:off x="0" y="0"/>
          <a:ext cx="0" cy="0"/>
          <a:chOff x="0" y="0"/>
          <a:chExt cx="0" cy="0"/>
        </a:xfrm>
      </p:grpSpPr>
      <p:sp>
        <p:nvSpPr>
          <p:cNvPr id="167" name="Google Shape;167;p18"/>
          <p:cNvSpPr/>
          <p:nvPr/>
        </p:nvSpPr>
        <p:spPr>
          <a:xfrm>
            <a:off x="405600" y="317275"/>
            <a:ext cx="11406000" cy="9450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8"/>
          <p:cNvSpPr/>
          <p:nvPr/>
        </p:nvSpPr>
        <p:spPr>
          <a:xfrm>
            <a:off x="380025" y="1506350"/>
            <a:ext cx="3164700" cy="49578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9" name="Google Shape;169;p18"/>
          <p:cNvSpPr/>
          <p:nvPr/>
        </p:nvSpPr>
        <p:spPr>
          <a:xfrm>
            <a:off x="8647275" y="1506350"/>
            <a:ext cx="3164700" cy="49578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nvGrpSpPr>
          <p:cNvPr id="170" name="Google Shape;170;p18"/>
          <p:cNvGrpSpPr/>
          <p:nvPr/>
        </p:nvGrpSpPr>
        <p:grpSpPr>
          <a:xfrm>
            <a:off x="3801150" y="1506304"/>
            <a:ext cx="4589700" cy="4957897"/>
            <a:chOff x="3991300" y="1472250"/>
            <a:chExt cx="4589700" cy="4915623"/>
          </a:xfrm>
        </p:grpSpPr>
        <p:sp>
          <p:nvSpPr>
            <p:cNvPr id="171" name="Google Shape;171;p18"/>
            <p:cNvSpPr/>
            <p:nvPr/>
          </p:nvSpPr>
          <p:spPr>
            <a:xfrm>
              <a:off x="3991300" y="1472250"/>
              <a:ext cx="4589700" cy="22800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172" name="Google Shape;172;p18"/>
            <p:cNvSpPr/>
            <p:nvPr/>
          </p:nvSpPr>
          <p:spPr>
            <a:xfrm>
              <a:off x="3991300" y="4107873"/>
              <a:ext cx="4589700" cy="22800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grpSp>
      <p:sp>
        <p:nvSpPr>
          <p:cNvPr id="173" name="Google Shape;173;p18"/>
          <p:cNvSpPr txBox="1"/>
          <p:nvPr>
            <p:ph type="title"/>
          </p:nvPr>
        </p:nvSpPr>
        <p:spPr>
          <a:xfrm>
            <a:off x="380025" y="332450"/>
            <a:ext cx="11432100" cy="908100"/>
          </a:xfrm>
          <a:prstGeom prst="rect">
            <a:avLst/>
          </a:prstGeom>
          <a:noFill/>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pic>
        <p:nvPicPr>
          <p:cNvPr descr="A close-up of a crumpled white paper&#10;&#10;Description automatically generated with medium confidence" id="174" name="Google Shape;174;p18"/>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175" name="Google Shape;175;p18"/>
          <p:cNvSpPr txBox="1"/>
          <p:nvPr>
            <p:ph idx="2" type="title"/>
          </p:nvPr>
        </p:nvSpPr>
        <p:spPr>
          <a:xfrm>
            <a:off x="3793500" y="4236700"/>
            <a:ext cx="46050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26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6" name="Google Shape;176;p18"/>
          <p:cNvSpPr txBox="1"/>
          <p:nvPr>
            <p:ph idx="1" type="subTitle"/>
          </p:nvPr>
        </p:nvSpPr>
        <p:spPr>
          <a:xfrm>
            <a:off x="380025" y="2236450"/>
            <a:ext cx="3164700" cy="39726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700"/>
            </a:lvl1pPr>
            <a:lvl2pPr lvl="1" rtl="0">
              <a:spcBef>
                <a:spcPts val="0"/>
              </a:spcBef>
              <a:spcAft>
                <a:spcPts val="0"/>
              </a:spcAft>
              <a:buSzPts val="1800"/>
              <a:buNone/>
              <a:defRPr/>
            </a:lvl2pPr>
            <a:lvl3pPr lvl="2" rtl="0">
              <a:spcBef>
                <a:spcPts val="2100"/>
              </a:spcBef>
              <a:spcAft>
                <a:spcPts val="0"/>
              </a:spcAft>
              <a:buSzPts val="1800"/>
              <a:buNone/>
              <a:defRPr/>
            </a:lvl3pPr>
            <a:lvl4pPr lvl="3" rtl="0">
              <a:spcBef>
                <a:spcPts val="2100"/>
              </a:spcBef>
              <a:spcAft>
                <a:spcPts val="0"/>
              </a:spcAft>
              <a:buSzPts val="1800"/>
              <a:buNone/>
              <a:defRPr/>
            </a:lvl4pPr>
            <a:lvl5pPr lvl="4" rtl="0">
              <a:spcBef>
                <a:spcPts val="2100"/>
              </a:spcBef>
              <a:spcAft>
                <a:spcPts val="0"/>
              </a:spcAft>
              <a:buSzPts val="1800"/>
              <a:buNone/>
              <a:defRPr/>
            </a:lvl5pPr>
            <a:lvl6pPr lvl="5" rtl="0">
              <a:spcBef>
                <a:spcPts val="2100"/>
              </a:spcBef>
              <a:spcAft>
                <a:spcPts val="0"/>
              </a:spcAft>
              <a:buSzPts val="1800"/>
              <a:buNone/>
              <a:defRPr/>
            </a:lvl6pPr>
            <a:lvl7pPr lvl="6" rtl="0">
              <a:spcBef>
                <a:spcPts val="2100"/>
              </a:spcBef>
              <a:spcAft>
                <a:spcPts val="0"/>
              </a:spcAft>
              <a:buSzPts val="1800"/>
              <a:buNone/>
              <a:defRPr/>
            </a:lvl7pPr>
            <a:lvl8pPr lvl="7" rtl="0">
              <a:spcBef>
                <a:spcPts val="2100"/>
              </a:spcBef>
              <a:spcAft>
                <a:spcPts val="0"/>
              </a:spcAft>
              <a:buSzPts val="1800"/>
              <a:buNone/>
              <a:defRPr/>
            </a:lvl8pPr>
            <a:lvl9pPr lvl="8" rtl="0">
              <a:spcBef>
                <a:spcPts val="2100"/>
              </a:spcBef>
              <a:spcAft>
                <a:spcPts val="2100"/>
              </a:spcAft>
              <a:buSzPts val="1800"/>
              <a:buNone/>
              <a:defRPr/>
            </a:lvl9pPr>
          </a:lstStyle>
          <a:p/>
        </p:txBody>
      </p:sp>
      <p:sp>
        <p:nvSpPr>
          <p:cNvPr id="177" name="Google Shape;177;p18"/>
          <p:cNvSpPr/>
          <p:nvPr>
            <p:ph idx="3" type="pic"/>
          </p:nvPr>
        </p:nvSpPr>
        <p:spPr>
          <a:xfrm>
            <a:off x="4767325" y="4962225"/>
            <a:ext cx="1246800" cy="1246800"/>
          </a:xfrm>
          <a:prstGeom prst="rect">
            <a:avLst/>
          </a:prstGeom>
          <a:noFill/>
          <a:ln>
            <a:noFill/>
          </a:ln>
        </p:spPr>
      </p:sp>
      <p:sp>
        <p:nvSpPr>
          <p:cNvPr id="178" name="Google Shape;178;p18"/>
          <p:cNvSpPr/>
          <p:nvPr>
            <p:ph idx="4" type="pic"/>
          </p:nvPr>
        </p:nvSpPr>
        <p:spPr>
          <a:xfrm>
            <a:off x="6177875" y="4962225"/>
            <a:ext cx="1246800" cy="1246800"/>
          </a:xfrm>
          <a:prstGeom prst="rect">
            <a:avLst/>
          </a:prstGeom>
          <a:noFill/>
          <a:ln>
            <a:noFill/>
          </a:ln>
        </p:spPr>
      </p:sp>
      <p:sp>
        <p:nvSpPr>
          <p:cNvPr id="179" name="Google Shape;179;p18"/>
          <p:cNvSpPr txBox="1"/>
          <p:nvPr>
            <p:ph idx="5" type="subTitle"/>
          </p:nvPr>
        </p:nvSpPr>
        <p:spPr>
          <a:xfrm>
            <a:off x="4220850" y="2312650"/>
            <a:ext cx="37755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800"/>
              <a:buNone/>
              <a:defRPr i="1" sz="1500"/>
            </a:lvl1pPr>
            <a:lvl2pPr lvl="1" rtl="0">
              <a:spcBef>
                <a:spcPts val="0"/>
              </a:spcBef>
              <a:spcAft>
                <a:spcPts val="0"/>
              </a:spcAft>
              <a:buSzPts val="1800"/>
              <a:buNone/>
              <a:defRPr/>
            </a:lvl2pPr>
            <a:lvl3pPr lvl="2" rtl="0">
              <a:spcBef>
                <a:spcPts val="2100"/>
              </a:spcBef>
              <a:spcAft>
                <a:spcPts val="0"/>
              </a:spcAft>
              <a:buSzPts val="1800"/>
              <a:buNone/>
              <a:defRPr/>
            </a:lvl3pPr>
            <a:lvl4pPr lvl="3" rtl="0">
              <a:spcBef>
                <a:spcPts val="2100"/>
              </a:spcBef>
              <a:spcAft>
                <a:spcPts val="0"/>
              </a:spcAft>
              <a:buSzPts val="1800"/>
              <a:buNone/>
              <a:defRPr/>
            </a:lvl4pPr>
            <a:lvl5pPr lvl="4" rtl="0">
              <a:spcBef>
                <a:spcPts val="2100"/>
              </a:spcBef>
              <a:spcAft>
                <a:spcPts val="0"/>
              </a:spcAft>
              <a:buSzPts val="1800"/>
              <a:buNone/>
              <a:defRPr/>
            </a:lvl5pPr>
            <a:lvl6pPr lvl="5" rtl="0">
              <a:spcBef>
                <a:spcPts val="2100"/>
              </a:spcBef>
              <a:spcAft>
                <a:spcPts val="0"/>
              </a:spcAft>
              <a:buSzPts val="1800"/>
              <a:buNone/>
              <a:defRPr/>
            </a:lvl6pPr>
            <a:lvl7pPr lvl="6" rtl="0">
              <a:spcBef>
                <a:spcPts val="2100"/>
              </a:spcBef>
              <a:spcAft>
                <a:spcPts val="0"/>
              </a:spcAft>
              <a:buSzPts val="1800"/>
              <a:buNone/>
              <a:defRPr/>
            </a:lvl7pPr>
            <a:lvl8pPr lvl="7" rtl="0">
              <a:spcBef>
                <a:spcPts val="2100"/>
              </a:spcBef>
              <a:spcAft>
                <a:spcPts val="0"/>
              </a:spcAft>
              <a:buSzPts val="1800"/>
              <a:buNone/>
              <a:defRPr/>
            </a:lvl8pPr>
            <a:lvl9pPr lvl="8" rtl="0">
              <a:spcBef>
                <a:spcPts val="2100"/>
              </a:spcBef>
              <a:spcAft>
                <a:spcPts val="2100"/>
              </a:spcAft>
              <a:buSzPts val="1800"/>
              <a:buNone/>
              <a:defRPr/>
            </a:lvl9pPr>
          </a:lstStyle>
          <a:p/>
        </p:txBody>
      </p:sp>
      <p:sp>
        <p:nvSpPr>
          <p:cNvPr id="180" name="Google Shape;180;p18"/>
          <p:cNvSpPr txBox="1"/>
          <p:nvPr>
            <p:ph idx="6" type="subTitle"/>
          </p:nvPr>
        </p:nvSpPr>
        <p:spPr>
          <a:xfrm>
            <a:off x="9191125" y="2236450"/>
            <a:ext cx="2495700" cy="3972600"/>
          </a:xfrm>
          <a:prstGeom prst="rect">
            <a:avLst/>
          </a:prstGeom>
        </p:spPr>
        <p:txBody>
          <a:bodyPr anchorCtr="0" anchor="t" bIns="121900" lIns="121900" spcFirstLastPara="1" rIns="121900" wrap="square" tIns="121900">
            <a:noAutofit/>
          </a:bodyPr>
          <a:lstStyle>
            <a:lvl1pPr lvl="0" rtl="0">
              <a:lnSpc>
                <a:spcPct val="150000"/>
              </a:lnSpc>
              <a:spcBef>
                <a:spcPts val="0"/>
              </a:spcBef>
              <a:spcAft>
                <a:spcPts val="0"/>
              </a:spcAft>
              <a:buSzPts val="1800"/>
              <a:buNone/>
              <a:defRPr sz="1700"/>
            </a:lvl1pPr>
            <a:lvl2pPr lvl="1" rtl="0">
              <a:spcBef>
                <a:spcPts val="0"/>
              </a:spcBef>
              <a:spcAft>
                <a:spcPts val="0"/>
              </a:spcAft>
              <a:buSzPts val="1800"/>
              <a:buNone/>
              <a:defRPr/>
            </a:lvl2pPr>
            <a:lvl3pPr lvl="2" rtl="0">
              <a:spcBef>
                <a:spcPts val="2100"/>
              </a:spcBef>
              <a:spcAft>
                <a:spcPts val="0"/>
              </a:spcAft>
              <a:buSzPts val="1800"/>
              <a:buNone/>
              <a:defRPr/>
            </a:lvl3pPr>
            <a:lvl4pPr lvl="3" rtl="0">
              <a:spcBef>
                <a:spcPts val="2100"/>
              </a:spcBef>
              <a:spcAft>
                <a:spcPts val="0"/>
              </a:spcAft>
              <a:buSzPts val="1800"/>
              <a:buNone/>
              <a:defRPr/>
            </a:lvl4pPr>
            <a:lvl5pPr lvl="4" rtl="0">
              <a:spcBef>
                <a:spcPts val="2100"/>
              </a:spcBef>
              <a:spcAft>
                <a:spcPts val="0"/>
              </a:spcAft>
              <a:buSzPts val="1800"/>
              <a:buNone/>
              <a:defRPr/>
            </a:lvl5pPr>
            <a:lvl6pPr lvl="5" rtl="0">
              <a:spcBef>
                <a:spcPts val="2100"/>
              </a:spcBef>
              <a:spcAft>
                <a:spcPts val="0"/>
              </a:spcAft>
              <a:buSzPts val="1800"/>
              <a:buNone/>
              <a:defRPr/>
            </a:lvl6pPr>
            <a:lvl7pPr lvl="6" rtl="0">
              <a:spcBef>
                <a:spcPts val="2100"/>
              </a:spcBef>
              <a:spcAft>
                <a:spcPts val="0"/>
              </a:spcAft>
              <a:buSzPts val="1800"/>
              <a:buNone/>
              <a:defRPr/>
            </a:lvl7pPr>
            <a:lvl8pPr lvl="7" rtl="0">
              <a:spcBef>
                <a:spcPts val="2100"/>
              </a:spcBef>
              <a:spcAft>
                <a:spcPts val="0"/>
              </a:spcAft>
              <a:buSzPts val="1800"/>
              <a:buNone/>
              <a:defRPr/>
            </a:lvl8pPr>
            <a:lvl9pPr lvl="8" rtl="0">
              <a:spcBef>
                <a:spcPts val="2100"/>
              </a:spcBef>
              <a:spcAft>
                <a:spcPts val="2100"/>
              </a:spcAft>
              <a:buSzPts val="1800"/>
              <a:buNone/>
              <a:defRPr/>
            </a:lvl9pPr>
          </a:lstStyle>
          <a:p/>
        </p:txBody>
      </p:sp>
      <p:sp>
        <p:nvSpPr>
          <p:cNvPr id="181" name="Google Shape;181;p18"/>
          <p:cNvSpPr/>
          <p:nvPr/>
        </p:nvSpPr>
        <p:spPr>
          <a:xfrm>
            <a:off x="3793500" y="1506225"/>
            <a:ext cx="4605000" cy="22845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p:nvPr/>
        </p:nvSpPr>
        <p:spPr>
          <a:xfrm>
            <a:off x="380025" y="1506225"/>
            <a:ext cx="3164700" cy="49677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p:nvPr/>
        </p:nvSpPr>
        <p:spPr>
          <a:xfrm>
            <a:off x="406125" y="310550"/>
            <a:ext cx="11406000" cy="9501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a:off x="3793500" y="4153525"/>
            <a:ext cx="4605000" cy="22845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p:nvPr/>
        </p:nvSpPr>
        <p:spPr>
          <a:xfrm>
            <a:off x="8647400" y="1506225"/>
            <a:ext cx="3164700" cy="49677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txBox="1"/>
          <p:nvPr>
            <p:ph idx="7" type="title"/>
          </p:nvPr>
        </p:nvSpPr>
        <p:spPr>
          <a:xfrm>
            <a:off x="380025" y="1582550"/>
            <a:ext cx="31647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26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7" name="Google Shape;187;p18"/>
          <p:cNvSpPr txBox="1"/>
          <p:nvPr>
            <p:ph idx="8" type="title"/>
          </p:nvPr>
        </p:nvSpPr>
        <p:spPr>
          <a:xfrm>
            <a:off x="8647425" y="1582550"/>
            <a:ext cx="31647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26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8" name="Google Shape;188;p18"/>
          <p:cNvSpPr txBox="1"/>
          <p:nvPr>
            <p:ph idx="9" type="title"/>
          </p:nvPr>
        </p:nvSpPr>
        <p:spPr>
          <a:xfrm>
            <a:off x="3801150" y="1582550"/>
            <a:ext cx="46050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26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189" name="Shape 189"/>
        <p:cNvGrpSpPr/>
        <p:nvPr/>
      </p:nvGrpSpPr>
      <p:grpSpPr>
        <a:xfrm>
          <a:off x="0" y="0"/>
          <a:ext cx="0" cy="0"/>
          <a:chOff x="0" y="0"/>
          <a:chExt cx="0" cy="0"/>
        </a:xfrm>
      </p:grpSpPr>
      <p:grpSp>
        <p:nvGrpSpPr>
          <p:cNvPr id="190" name="Google Shape;190;p19"/>
          <p:cNvGrpSpPr/>
          <p:nvPr/>
        </p:nvGrpSpPr>
        <p:grpSpPr>
          <a:xfrm>
            <a:off x="0" y="0"/>
            <a:ext cx="12192000" cy="6858000"/>
            <a:chOff x="0" y="0"/>
            <a:chExt cx="12192000" cy="6858000"/>
          </a:xfrm>
        </p:grpSpPr>
        <p:sp>
          <p:nvSpPr>
            <p:cNvPr id="191" name="Google Shape;191;p19"/>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93" name="Google Shape;193;p19"/>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94" name="Google Shape;194;p19">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95" name="Google Shape;195;p19">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96" name="Google Shape;196;p19">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97" name="Google Shape;197;p19">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98" name="Google Shape;198;p19"/>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99" name="Google Shape;199;p19"/>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32" name="Shape 32"/>
        <p:cNvGrpSpPr/>
        <p:nvPr/>
      </p:nvGrpSpPr>
      <p:grpSpPr>
        <a:xfrm>
          <a:off x="0" y="0"/>
          <a:ext cx="0" cy="0"/>
          <a:chOff x="0" y="0"/>
          <a:chExt cx="0" cy="0"/>
        </a:xfrm>
      </p:grpSpPr>
      <p:sp>
        <p:nvSpPr>
          <p:cNvPr id="33" name="Google Shape;33;p3"/>
          <p:cNvSpPr/>
          <p:nvPr/>
        </p:nvSpPr>
        <p:spPr>
          <a:xfrm>
            <a:off x="639600" y="672900"/>
            <a:ext cx="10912800" cy="55122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34" name="Google Shape;34;p3"/>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35" name="Google Shape;35;p3"/>
          <p:cNvSpPr txBox="1"/>
          <p:nvPr>
            <p:ph type="title"/>
          </p:nvPr>
        </p:nvSpPr>
        <p:spPr>
          <a:xfrm>
            <a:off x="1260920" y="2552675"/>
            <a:ext cx="9670200" cy="13248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36" name="Google Shape;36;p3"/>
          <p:cNvSpPr/>
          <p:nvPr/>
        </p:nvSpPr>
        <p:spPr>
          <a:xfrm>
            <a:off x="639600" y="672900"/>
            <a:ext cx="10912800" cy="55122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txBox="1"/>
          <p:nvPr>
            <p:ph idx="1" type="body"/>
          </p:nvPr>
        </p:nvSpPr>
        <p:spPr>
          <a:xfrm>
            <a:off x="2567250" y="3877475"/>
            <a:ext cx="7057500" cy="1666200"/>
          </a:xfrm>
          <a:prstGeom prst="rect">
            <a:avLst/>
          </a:prstGeom>
        </p:spPr>
        <p:txBody>
          <a:bodyPr anchorCtr="0" anchor="t" bIns="121900" lIns="121900" spcFirstLastPara="1" rIns="121900" wrap="square" tIns="121900">
            <a:noAutofit/>
          </a:bodyPr>
          <a:lstStyle>
            <a:lvl1pPr indent="-342900" lvl="0" marL="457200" algn="ctr">
              <a:spcBef>
                <a:spcPts val="0"/>
              </a:spcBef>
              <a:spcAft>
                <a:spcPts val="0"/>
              </a:spcAft>
              <a:buSzPts val="1800"/>
              <a:buChar char="●"/>
              <a:defRPr/>
            </a:lvl1pPr>
            <a:lvl2pPr indent="-342900" lvl="1" marL="914400" algn="ctr">
              <a:spcBef>
                <a:spcPts val="0"/>
              </a:spcBef>
              <a:spcAft>
                <a:spcPts val="0"/>
              </a:spcAft>
              <a:buSzPts val="1800"/>
              <a:buChar char="○"/>
              <a:defRPr/>
            </a:lvl2pPr>
            <a:lvl3pPr indent="-342900" lvl="2" marL="1371600" algn="ctr">
              <a:spcBef>
                <a:spcPts val="2100"/>
              </a:spcBef>
              <a:spcAft>
                <a:spcPts val="0"/>
              </a:spcAft>
              <a:buSzPts val="1800"/>
              <a:buChar char="■"/>
              <a:defRPr/>
            </a:lvl3pPr>
            <a:lvl4pPr indent="-342900" lvl="3" marL="1828800" algn="ctr">
              <a:spcBef>
                <a:spcPts val="2100"/>
              </a:spcBef>
              <a:spcAft>
                <a:spcPts val="0"/>
              </a:spcAft>
              <a:buSzPts val="1800"/>
              <a:buChar char="●"/>
              <a:defRPr/>
            </a:lvl4pPr>
            <a:lvl5pPr indent="-342900" lvl="4" marL="2286000" algn="ctr">
              <a:spcBef>
                <a:spcPts val="2100"/>
              </a:spcBef>
              <a:spcAft>
                <a:spcPts val="0"/>
              </a:spcAft>
              <a:buSzPts val="1800"/>
              <a:buChar char="○"/>
              <a:defRPr/>
            </a:lvl5pPr>
            <a:lvl6pPr indent="-342900" lvl="5" marL="2743200" algn="ctr">
              <a:spcBef>
                <a:spcPts val="2100"/>
              </a:spcBef>
              <a:spcAft>
                <a:spcPts val="0"/>
              </a:spcAft>
              <a:buSzPts val="1800"/>
              <a:buChar char="■"/>
              <a:defRPr/>
            </a:lvl6pPr>
            <a:lvl7pPr indent="-342900" lvl="6" marL="3200400" algn="ctr">
              <a:spcBef>
                <a:spcPts val="2100"/>
              </a:spcBef>
              <a:spcAft>
                <a:spcPts val="0"/>
              </a:spcAft>
              <a:buSzPts val="1800"/>
              <a:buChar char="●"/>
              <a:defRPr/>
            </a:lvl7pPr>
            <a:lvl8pPr indent="-342900" lvl="7" marL="3657600" algn="ctr">
              <a:spcBef>
                <a:spcPts val="2100"/>
              </a:spcBef>
              <a:spcAft>
                <a:spcPts val="0"/>
              </a:spcAft>
              <a:buSzPts val="1800"/>
              <a:buChar char="○"/>
              <a:defRPr/>
            </a:lvl8pPr>
            <a:lvl9pPr indent="-342900" lvl="8" marL="4114800" algn="ctr">
              <a:spcBef>
                <a:spcPts val="2100"/>
              </a:spcBef>
              <a:spcAft>
                <a:spcPts val="2100"/>
              </a:spcAft>
              <a:buSzPts val="1800"/>
              <a:buChar char="■"/>
              <a:defRPr/>
            </a:lvl9pPr>
          </a:lstStyle>
          <a:p/>
        </p:txBody>
      </p:sp>
      <p:sp>
        <p:nvSpPr>
          <p:cNvPr id="38" name="Google Shape;38;p3"/>
          <p:cNvSpPr/>
          <p:nvPr>
            <p:ph idx="2" type="pic"/>
          </p:nvPr>
        </p:nvSpPr>
        <p:spPr>
          <a:xfrm>
            <a:off x="5296038" y="349375"/>
            <a:ext cx="1599900" cy="1599900"/>
          </a:xfrm>
          <a:prstGeom prst="ellipse">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39" name="Shape 39"/>
        <p:cNvGrpSpPr/>
        <p:nvPr/>
      </p:nvGrpSpPr>
      <p:grpSpPr>
        <a:xfrm>
          <a:off x="0" y="0"/>
          <a:ext cx="0" cy="0"/>
          <a:chOff x="0" y="0"/>
          <a:chExt cx="0" cy="0"/>
        </a:xfrm>
      </p:grpSpPr>
      <p:sp>
        <p:nvSpPr>
          <p:cNvPr id="40" name="Google Shape;40;p4"/>
          <p:cNvSpPr/>
          <p:nvPr/>
        </p:nvSpPr>
        <p:spPr>
          <a:xfrm>
            <a:off x="639600" y="672900"/>
            <a:ext cx="10912800" cy="55122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41" name="Google Shape;41;p4"/>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42" name="Google Shape;42;p4"/>
          <p:cNvSpPr/>
          <p:nvPr/>
        </p:nvSpPr>
        <p:spPr>
          <a:xfrm>
            <a:off x="639600" y="672900"/>
            <a:ext cx="10912800" cy="55122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txBox="1"/>
          <p:nvPr>
            <p:ph type="title"/>
          </p:nvPr>
        </p:nvSpPr>
        <p:spPr>
          <a:xfrm>
            <a:off x="941575" y="980475"/>
            <a:ext cx="10268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 name="Google Shape;44;p4"/>
          <p:cNvSpPr txBox="1"/>
          <p:nvPr>
            <p:ph idx="1" type="body"/>
          </p:nvPr>
        </p:nvSpPr>
        <p:spPr>
          <a:xfrm>
            <a:off x="1482975" y="2707339"/>
            <a:ext cx="2711400" cy="1224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lnSpc>
                <a:spcPct val="100000"/>
              </a:lnSpc>
              <a:spcBef>
                <a:spcPts val="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45" name="Google Shape;45;p4"/>
          <p:cNvSpPr txBox="1"/>
          <p:nvPr>
            <p:ph idx="2" type="body"/>
          </p:nvPr>
        </p:nvSpPr>
        <p:spPr>
          <a:xfrm>
            <a:off x="4740297" y="2707339"/>
            <a:ext cx="2711400" cy="1224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lnSpc>
                <a:spcPct val="100000"/>
              </a:lnSpc>
              <a:spcBef>
                <a:spcPts val="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46" name="Google Shape;46;p4"/>
          <p:cNvSpPr txBox="1"/>
          <p:nvPr>
            <p:ph idx="3" type="body"/>
          </p:nvPr>
        </p:nvSpPr>
        <p:spPr>
          <a:xfrm>
            <a:off x="1482975" y="4597524"/>
            <a:ext cx="2711400" cy="1224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lnSpc>
                <a:spcPct val="100000"/>
              </a:lnSpc>
              <a:spcBef>
                <a:spcPts val="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47" name="Google Shape;47;p4"/>
          <p:cNvSpPr txBox="1"/>
          <p:nvPr>
            <p:ph idx="4" type="body"/>
          </p:nvPr>
        </p:nvSpPr>
        <p:spPr>
          <a:xfrm>
            <a:off x="4740297" y="4597524"/>
            <a:ext cx="2711400" cy="1224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lnSpc>
                <a:spcPct val="100000"/>
              </a:lnSpc>
              <a:spcBef>
                <a:spcPts val="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48" name="Google Shape;48;p4"/>
          <p:cNvSpPr txBox="1"/>
          <p:nvPr>
            <p:ph idx="5" type="title"/>
          </p:nvPr>
        </p:nvSpPr>
        <p:spPr>
          <a:xfrm>
            <a:off x="1482975" y="2063000"/>
            <a:ext cx="2711400" cy="6444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dk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49" name="Google Shape;49;p4"/>
          <p:cNvSpPr txBox="1"/>
          <p:nvPr>
            <p:ph idx="6" type="title"/>
          </p:nvPr>
        </p:nvSpPr>
        <p:spPr>
          <a:xfrm>
            <a:off x="4740297" y="2063000"/>
            <a:ext cx="2711400" cy="6444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lt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0" name="Google Shape;50;p4"/>
          <p:cNvSpPr txBox="1"/>
          <p:nvPr>
            <p:ph idx="7" type="title"/>
          </p:nvPr>
        </p:nvSpPr>
        <p:spPr>
          <a:xfrm>
            <a:off x="1482975" y="3953185"/>
            <a:ext cx="2711400" cy="6444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1" name="Google Shape;51;p4"/>
          <p:cNvSpPr txBox="1"/>
          <p:nvPr>
            <p:ph idx="8" type="title"/>
          </p:nvPr>
        </p:nvSpPr>
        <p:spPr>
          <a:xfrm>
            <a:off x="4740297" y="3953185"/>
            <a:ext cx="2711400" cy="6444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3"/>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2" name="Google Shape;52;p4"/>
          <p:cNvSpPr txBox="1"/>
          <p:nvPr>
            <p:ph idx="9" type="body"/>
          </p:nvPr>
        </p:nvSpPr>
        <p:spPr>
          <a:xfrm>
            <a:off x="7997619" y="2707339"/>
            <a:ext cx="2711400" cy="1224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lnSpc>
                <a:spcPct val="100000"/>
              </a:lnSpc>
              <a:spcBef>
                <a:spcPts val="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53" name="Google Shape;53;p4"/>
          <p:cNvSpPr txBox="1"/>
          <p:nvPr>
            <p:ph idx="13" type="body"/>
          </p:nvPr>
        </p:nvSpPr>
        <p:spPr>
          <a:xfrm>
            <a:off x="7997619" y="4597524"/>
            <a:ext cx="2711400" cy="1224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lnSpc>
                <a:spcPct val="100000"/>
              </a:lnSpc>
              <a:spcBef>
                <a:spcPts val="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54" name="Google Shape;54;p4"/>
          <p:cNvSpPr txBox="1"/>
          <p:nvPr>
            <p:ph idx="14" type="title"/>
          </p:nvPr>
        </p:nvSpPr>
        <p:spPr>
          <a:xfrm>
            <a:off x="7997619" y="2063000"/>
            <a:ext cx="2711400" cy="6444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5" name="Google Shape;55;p4"/>
          <p:cNvSpPr txBox="1"/>
          <p:nvPr>
            <p:ph idx="15" type="title"/>
          </p:nvPr>
        </p:nvSpPr>
        <p:spPr>
          <a:xfrm>
            <a:off x="7997619" y="3953185"/>
            <a:ext cx="2711400" cy="6444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4"/>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56" name="Shape 56"/>
        <p:cNvGrpSpPr/>
        <p:nvPr/>
      </p:nvGrpSpPr>
      <p:grpSpPr>
        <a:xfrm>
          <a:off x="0" y="0"/>
          <a:ext cx="0" cy="0"/>
          <a:chOff x="0" y="0"/>
          <a:chExt cx="0" cy="0"/>
        </a:xfrm>
      </p:grpSpPr>
      <p:sp>
        <p:nvSpPr>
          <p:cNvPr id="57" name="Google Shape;57;p5"/>
          <p:cNvSpPr/>
          <p:nvPr/>
        </p:nvSpPr>
        <p:spPr>
          <a:xfrm>
            <a:off x="1623600" y="1179600"/>
            <a:ext cx="8944800" cy="44988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58" name="Google Shape;58;p5"/>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59" name="Google Shape;59;p5"/>
          <p:cNvSpPr/>
          <p:nvPr/>
        </p:nvSpPr>
        <p:spPr>
          <a:xfrm>
            <a:off x="1623600" y="1179600"/>
            <a:ext cx="8944800" cy="44988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2401350" y="1950025"/>
            <a:ext cx="7389300" cy="2066100"/>
          </a:xfrm>
          <a:prstGeom prst="rect">
            <a:avLst/>
          </a:prstGeom>
        </p:spPr>
        <p:txBody>
          <a:bodyPr anchorCtr="0" anchor="ctr" bIns="121900" lIns="121900" spcFirstLastPara="1" rIns="121900" wrap="square" tIns="121900">
            <a:noAutofit/>
          </a:bodyPr>
          <a:lstStyle>
            <a:lvl1pPr indent="0" lvl="0" marL="0" marR="0" rtl="0" algn="l">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61" name="Google Shape;61;p5"/>
          <p:cNvSpPr txBox="1"/>
          <p:nvPr>
            <p:ph idx="1" type="body"/>
          </p:nvPr>
        </p:nvSpPr>
        <p:spPr>
          <a:xfrm>
            <a:off x="2401350" y="4159950"/>
            <a:ext cx="7389300" cy="7635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62" name="Shape 62"/>
        <p:cNvGrpSpPr/>
        <p:nvPr/>
      </p:nvGrpSpPr>
      <p:grpSpPr>
        <a:xfrm>
          <a:off x="0" y="0"/>
          <a:ext cx="0" cy="0"/>
          <a:chOff x="0" y="0"/>
          <a:chExt cx="0" cy="0"/>
        </a:xfrm>
      </p:grpSpPr>
      <p:sp>
        <p:nvSpPr>
          <p:cNvPr id="63" name="Google Shape;63;p6"/>
          <p:cNvSpPr/>
          <p:nvPr/>
        </p:nvSpPr>
        <p:spPr>
          <a:xfrm>
            <a:off x="629250" y="424800"/>
            <a:ext cx="10933500" cy="60084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64" name="Google Shape;64;p6"/>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65" name="Google Shape;65;p6"/>
          <p:cNvSpPr/>
          <p:nvPr/>
        </p:nvSpPr>
        <p:spPr>
          <a:xfrm>
            <a:off x="629250" y="424800"/>
            <a:ext cx="10933500" cy="60084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txBox="1"/>
          <p:nvPr>
            <p:ph type="title"/>
          </p:nvPr>
        </p:nvSpPr>
        <p:spPr>
          <a:xfrm>
            <a:off x="1590150" y="879750"/>
            <a:ext cx="9011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7" name="Google Shape;67;p6"/>
          <p:cNvSpPr txBox="1"/>
          <p:nvPr>
            <p:ph idx="1" type="body"/>
          </p:nvPr>
        </p:nvSpPr>
        <p:spPr>
          <a:xfrm>
            <a:off x="1590150" y="2044658"/>
            <a:ext cx="4236600" cy="38178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68" name="Google Shape;68;p6"/>
          <p:cNvSpPr txBox="1"/>
          <p:nvPr>
            <p:ph idx="2" type="body"/>
          </p:nvPr>
        </p:nvSpPr>
        <p:spPr>
          <a:xfrm>
            <a:off x="6364878" y="2030273"/>
            <a:ext cx="4236900" cy="38178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69" name="Shape 69"/>
        <p:cNvGrpSpPr/>
        <p:nvPr/>
      </p:nvGrpSpPr>
      <p:grpSpPr>
        <a:xfrm>
          <a:off x="0" y="0"/>
          <a:ext cx="0" cy="0"/>
          <a:chOff x="0" y="0"/>
          <a:chExt cx="0" cy="0"/>
        </a:xfrm>
      </p:grpSpPr>
      <p:sp>
        <p:nvSpPr>
          <p:cNvPr id="70" name="Google Shape;70;p7"/>
          <p:cNvSpPr/>
          <p:nvPr/>
        </p:nvSpPr>
        <p:spPr>
          <a:xfrm>
            <a:off x="1460400" y="843125"/>
            <a:ext cx="9271200" cy="51180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71" name="Google Shape;71;p7"/>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72" name="Google Shape;72;p7"/>
          <p:cNvSpPr txBox="1"/>
          <p:nvPr>
            <p:ph type="title"/>
          </p:nvPr>
        </p:nvSpPr>
        <p:spPr>
          <a:xfrm>
            <a:off x="2223250" y="1525325"/>
            <a:ext cx="77940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3" name="Google Shape;73;p7"/>
          <p:cNvSpPr txBox="1"/>
          <p:nvPr>
            <p:ph idx="1" type="body"/>
          </p:nvPr>
        </p:nvSpPr>
        <p:spPr>
          <a:xfrm>
            <a:off x="2223250" y="2345125"/>
            <a:ext cx="7794000" cy="28941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74" name="Shape 74"/>
        <p:cNvGrpSpPr/>
        <p:nvPr/>
      </p:nvGrpSpPr>
      <p:grpSpPr>
        <a:xfrm>
          <a:off x="0" y="0"/>
          <a:ext cx="0" cy="0"/>
          <a:chOff x="0" y="0"/>
          <a:chExt cx="0" cy="0"/>
        </a:xfrm>
      </p:grpSpPr>
      <p:sp>
        <p:nvSpPr>
          <p:cNvPr id="75" name="Google Shape;75;p8"/>
          <p:cNvSpPr/>
          <p:nvPr/>
        </p:nvSpPr>
        <p:spPr>
          <a:xfrm>
            <a:off x="651700" y="1487125"/>
            <a:ext cx="10908300" cy="39336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76" name="Google Shape;76;p8"/>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77" name="Google Shape;77;p8"/>
          <p:cNvSpPr/>
          <p:nvPr/>
        </p:nvSpPr>
        <p:spPr>
          <a:xfrm>
            <a:off x="641850" y="1487125"/>
            <a:ext cx="10908300" cy="39336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txBox="1"/>
          <p:nvPr>
            <p:ph type="title"/>
          </p:nvPr>
        </p:nvSpPr>
        <p:spPr>
          <a:xfrm>
            <a:off x="927150" y="1848600"/>
            <a:ext cx="103377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79" name="Google Shape;79;p8"/>
          <p:cNvSpPr txBox="1"/>
          <p:nvPr>
            <p:ph idx="1" type="subTitle"/>
          </p:nvPr>
        </p:nvSpPr>
        <p:spPr>
          <a:xfrm>
            <a:off x="94625" y="4676800"/>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800"/>
              <a:buNone/>
              <a:defRPr/>
            </a:lvl1pPr>
            <a:lvl2pPr lvl="1" rtl="0" algn="r">
              <a:lnSpc>
                <a:spcPct val="100000"/>
              </a:lnSpc>
              <a:spcBef>
                <a:spcPts val="0"/>
              </a:spcBef>
              <a:spcAft>
                <a:spcPts val="0"/>
              </a:spcAft>
              <a:buSzPts val="1800"/>
              <a:buNone/>
              <a:defRPr/>
            </a:lvl2pPr>
            <a:lvl3pPr lvl="2" rtl="0" algn="r">
              <a:lnSpc>
                <a:spcPct val="100000"/>
              </a:lnSpc>
              <a:spcBef>
                <a:spcPts val="0"/>
              </a:spcBef>
              <a:spcAft>
                <a:spcPts val="0"/>
              </a:spcAft>
              <a:buSzPts val="1800"/>
              <a:buNone/>
              <a:defRPr/>
            </a:lvl3pPr>
            <a:lvl4pPr lvl="3" rtl="0" algn="r">
              <a:lnSpc>
                <a:spcPct val="100000"/>
              </a:lnSpc>
              <a:spcBef>
                <a:spcPts val="0"/>
              </a:spcBef>
              <a:spcAft>
                <a:spcPts val="0"/>
              </a:spcAft>
              <a:buSzPts val="1800"/>
              <a:buNone/>
              <a:defRPr/>
            </a:lvl4pPr>
            <a:lvl5pPr lvl="4" rtl="0" algn="r">
              <a:lnSpc>
                <a:spcPct val="100000"/>
              </a:lnSpc>
              <a:spcBef>
                <a:spcPts val="0"/>
              </a:spcBef>
              <a:spcAft>
                <a:spcPts val="0"/>
              </a:spcAft>
              <a:buSzPts val="1800"/>
              <a:buNone/>
              <a:defRPr/>
            </a:lvl5pPr>
            <a:lvl6pPr lvl="5" rtl="0" algn="r">
              <a:lnSpc>
                <a:spcPct val="100000"/>
              </a:lnSpc>
              <a:spcBef>
                <a:spcPts val="0"/>
              </a:spcBef>
              <a:spcAft>
                <a:spcPts val="0"/>
              </a:spcAft>
              <a:buSzPts val="1800"/>
              <a:buNone/>
              <a:defRPr/>
            </a:lvl6pPr>
            <a:lvl7pPr lvl="6" rtl="0" algn="r">
              <a:lnSpc>
                <a:spcPct val="100000"/>
              </a:lnSpc>
              <a:spcBef>
                <a:spcPts val="0"/>
              </a:spcBef>
              <a:spcAft>
                <a:spcPts val="0"/>
              </a:spcAft>
              <a:buSzPts val="1800"/>
              <a:buNone/>
              <a:defRPr/>
            </a:lvl7pPr>
            <a:lvl8pPr lvl="7" rtl="0" algn="r">
              <a:lnSpc>
                <a:spcPct val="100000"/>
              </a:lnSpc>
              <a:spcBef>
                <a:spcPts val="0"/>
              </a:spcBef>
              <a:spcAft>
                <a:spcPts val="0"/>
              </a:spcAft>
              <a:buSzPts val="1800"/>
              <a:buNone/>
              <a:defRPr/>
            </a:lvl8pPr>
            <a:lvl9pPr lvl="8" rtl="0" algn="r">
              <a:lnSpc>
                <a:spcPct val="100000"/>
              </a:lnSpc>
              <a:spcBef>
                <a:spcPts val="0"/>
              </a:spcBef>
              <a:spcAft>
                <a:spcPts val="0"/>
              </a:spcAft>
              <a:buSzPts val="1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80" name="Shape 80"/>
        <p:cNvGrpSpPr/>
        <p:nvPr/>
      </p:nvGrpSpPr>
      <p:grpSpPr>
        <a:xfrm>
          <a:off x="0" y="0"/>
          <a:ext cx="0" cy="0"/>
          <a:chOff x="0" y="0"/>
          <a:chExt cx="0" cy="0"/>
        </a:xfrm>
      </p:grpSpPr>
      <p:sp>
        <p:nvSpPr>
          <p:cNvPr id="81" name="Google Shape;81;p9"/>
          <p:cNvSpPr/>
          <p:nvPr/>
        </p:nvSpPr>
        <p:spPr>
          <a:xfrm>
            <a:off x="1123300" y="448775"/>
            <a:ext cx="9945300" cy="9081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9"/>
          <p:cNvSpPr/>
          <p:nvPr/>
        </p:nvSpPr>
        <p:spPr>
          <a:xfrm>
            <a:off x="8268500" y="1806600"/>
            <a:ext cx="2800200" cy="44988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9"/>
          <p:cNvSpPr/>
          <p:nvPr/>
        </p:nvSpPr>
        <p:spPr>
          <a:xfrm>
            <a:off x="4647675" y="1806600"/>
            <a:ext cx="2800200" cy="44988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9"/>
          <p:cNvSpPr/>
          <p:nvPr/>
        </p:nvSpPr>
        <p:spPr>
          <a:xfrm>
            <a:off x="1123300" y="1806600"/>
            <a:ext cx="2800200" cy="44988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85" name="Google Shape;85;p9"/>
          <p:cNvPicPr preferRelativeResize="0"/>
          <p:nvPr/>
        </p:nvPicPr>
        <p:blipFill rotWithShape="1">
          <a:blip r:embed="rId2">
            <a:alphaModFix amt="20000"/>
          </a:blip>
          <a:srcRect b="0" l="0" r="0" t="0"/>
          <a:stretch/>
        </p:blipFill>
        <p:spPr>
          <a:xfrm>
            <a:off x="-8215" y="-9"/>
            <a:ext cx="12208418" cy="6858001"/>
          </a:xfrm>
          <a:prstGeom prst="rect">
            <a:avLst/>
          </a:prstGeom>
          <a:noFill/>
          <a:ln>
            <a:noFill/>
          </a:ln>
        </p:spPr>
      </p:pic>
      <p:sp>
        <p:nvSpPr>
          <p:cNvPr id="86" name="Google Shape;86;p9"/>
          <p:cNvSpPr/>
          <p:nvPr/>
        </p:nvSpPr>
        <p:spPr>
          <a:xfrm>
            <a:off x="8268500" y="1806600"/>
            <a:ext cx="2800200" cy="44988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9"/>
          <p:cNvSpPr/>
          <p:nvPr/>
        </p:nvSpPr>
        <p:spPr>
          <a:xfrm>
            <a:off x="4647675" y="1806600"/>
            <a:ext cx="2800200" cy="44988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9"/>
          <p:cNvSpPr/>
          <p:nvPr/>
        </p:nvSpPr>
        <p:spPr>
          <a:xfrm>
            <a:off x="1123300" y="1806600"/>
            <a:ext cx="2800200" cy="44988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9"/>
          <p:cNvSpPr txBox="1"/>
          <p:nvPr>
            <p:ph idx="1" type="subTitle"/>
          </p:nvPr>
        </p:nvSpPr>
        <p:spPr>
          <a:xfrm>
            <a:off x="1189052" y="37158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0" name="Google Shape;90;p9"/>
          <p:cNvSpPr txBox="1"/>
          <p:nvPr>
            <p:ph idx="2" type="subTitle"/>
          </p:nvPr>
        </p:nvSpPr>
        <p:spPr>
          <a:xfrm>
            <a:off x="4713302" y="37158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1" name="Google Shape;91;p9"/>
          <p:cNvSpPr txBox="1"/>
          <p:nvPr>
            <p:ph idx="3" type="subTitle"/>
          </p:nvPr>
        </p:nvSpPr>
        <p:spPr>
          <a:xfrm>
            <a:off x="8329427" y="3715875"/>
            <a:ext cx="26586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2" name="Google Shape;92;p9"/>
          <p:cNvSpPr txBox="1"/>
          <p:nvPr>
            <p:ph type="title"/>
          </p:nvPr>
        </p:nvSpPr>
        <p:spPr>
          <a:xfrm>
            <a:off x="1189050" y="517175"/>
            <a:ext cx="9707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3" name="Google Shape;93;p9"/>
          <p:cNvSpPr txBox="1"/>
          <p:nvPr>
            <p:ph idx="4" type="body"/>
          </p:nvPr>
        </p:nvSpPr>
        <p:spPr>
          <a:xfrm>
            <a:off x="1189050" y="4281582"/>
            <a:ext cx="2658900" cy="16641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94" name="Google Shape;94;p9"/>
          <p:cNvSpPr txBox="1"/>
          <p:nvPr>
            <p:ph idx="5" type="body"/>
          </p:nvPr>
        </p:nvSpPr>
        <p:spPr>
          <a:xfrm>
            <a:off x="4713300" y="42815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95" name="Google Shape;95;p9"/>
          <p:cNvSpPr txBox="1"/>
          <p:nvPr>
            <p:ph idx="6" type="body"/>
          </p:nvPr>
        </p:nvSpPr>
        <p:spPr>
          <a:xfrm>
            <a:off x="8329425" y="42815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96" name="Google Shape;96;p9"/>
          <p:cNvSpPr/>
          <p:nvPr/>
        </p:nvSpPr>
        <p:spPr>
          <a:xfrm>
            <a:off x="1123300" y="448775"/>
            <a:ext cx="9945300" cy="9081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97" name="Shape 97"/>
        <p:cNvGrpSpPr/>
        <p:nvPr/>
      </p:nvGrpSpPr>
      <p:grpSpPr>
        <a:xfrm>
          <a:off x="0" y="0"/>
          <a:ext cx="0" cy="0"/>
          <a:chOff x="0" y="0"/>
          <a:chExt cx="0" cy="0"/>
        </a:xfrm>
      </p:grpSpPr>
      <p:sp>
        <p:nvSpPr>
          <p:cNvPr id="98" name="Google Shape;98;p10"/>
          <p:cNvSpPr/>
          <p:nvPr/>
        </p:nvSpPr>
        <p:spPr>
          <a:xfrm>
            <a:off x="649027" y="1487125"/>
            <a:ext cx="7947900" cy="39336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99" name="Google Shape;99;p10"/>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100" name="Google Shape;100;p10"/>
          <p:cNvSpPr/>
          <p:nvPr/>
        </p:nvSpPr>
        <p:spPr>
          <a:xfrm>
            <a:off x="641850" y="1487125"/>
            <a:ext cx="7947900" cy="39336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0"/>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102" name="Google Shape;102;p10"/>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103" name="Google Shape;103;p10"/>
          <p:cNvSpPr/>
          <p:nvPr>
            <p:ph idx="2" type="pic"/>
          </p:nvPr>
        </p:nvSpPr>
        <p:spPr>
          <a:xfrm>
            <a:off x="4572000" y="1040950"/>
            <a:ext cx="6981900" cy="44769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flipH="1">
            <a:off x="4616" y="-18685"/>
            <a:ext cx="6100277" cy="3458646"/>
          </a:xfrm>
          <a:custGeom>
            <a:rect b="b" l="l" r="r" t="t"/>
            <a:pathLst>
              <a:path extrusionOk="0" h="3247555" w="6085064">
                <a:moveTo>
                  <a:pt x="0" y="3247555"/>
                </a:moveTo>
                <a:lnTo>
                  <a:pt x="3296760" y="0"/>
                </a:lnTo>
                <a:lnTo>
                  <a:pt x="6080964" y="20502"/>
                </a:lnTo>
                <a:cubicBezTo>
                  <a:pt x="6082331" y="259695"/>
                  <a:pt x="6083697" y="498888"/>
                  <a:pt x="6085064" y="738081"/>
                </a:cubicBezTo>
                <a:lnTo>
                  <a:pt x="0" y="3247555"/>
                </a:lnTo>
                <a:close/>
              </a:path>
            </a:pathLst>
          </a:custGeom>
          <a:solidFill>
            <a:schemeClr val="lt2"/>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 name="Google Shape;7;p1"/>
          <p:cNvSpPr/>
          <p:nvPr/>
        </p:nvSpPr>
        <p:spPr>
          <a:xfrm>
            <a:off x="6087109" y="-27323"/>
            <a:ext cx="3304932" cy="3457335"/>
          </a:xfrm>
          <a:custGeom>
            <a:rect b="b" l="l" r="r" t="t"/>
            <a:pathLst>
              <a:path extrusionOk="0" h="3231154" w="3288490">
                <a:moveTo>
                  <a:pt x="1365518" y="24444"/>
                </a:moveTo>
                <a:lnTo>
                  <a:pt x="0" y="3231154"/>
                </a:lnTo>
                <a:lnTo>
                  <a:pt x="3288490" y="0"/>
                </a:lnTo>
                <a:lnTo>
                  <a:pt x="1365518" y="24444"/>
                </a:lnTo>
                <a:close/>
              </a:path>
            </a:pathLst>
          </a:custGeom>
          <a:solidFill>
            <a:schemeClr val="accent4"/>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 name="Google Shape;8;p1"/>
          <p:cNvSpPr/>
          <p:nvPr/>
        </p:nvSpPr>
        <p:spPr>
          <a:xfrm>
            <a:off x="6070691" y="-18685"/>
            <a:ext cx="6115489" cy="3458646"/>
          </a:xfrm>
          <a:custGeom>
            <a:rect b="b" l="l" r="r" t="t"/>
            <a:pathLst>
              <a:path extrusionOk="0" h="3247555" w="6085064">
                <a:moveTo>
                  <a:pt x="0" y="3247555"/>
                </a:moveTo>
                <a:lnTo>
                  <a:pt x="3296760" y="0"/>
                </a:lnTo>
                <a:lnTo>
                  <a:pt x="6080964" y="20502"/>
                </a:lnTo>
                <a:cubicBezTo>
                  <a:pt x="6082331" y="259695"/>
                  <a:pt x="6083697" y="498888"/>
                  <a:pt x="6085064" y="738081"/>
                </a:cubicBezTo>
                <a:lnTo>
                  <a:pt x="0" y="3247555"/>
                </a:lnTo>
                <a:close/>
              </a:path>
            </a:pathLst>
          </a:custGeom>
          <a:solidFill>
            <a:schemeClr val="accent5"/>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 name="Google Shape;9;p1"/>
          <p:cNvSpPr/>
          <p:nvPr/>
        </p:nvSpPr>
        <p:spPr>
          <a:xfrm>
            <a:off x="6087111" y="762917"/>
            <a:ext cx="6107249" cy="2681325"/>
          </a:xfrm>
          <a:custGeom>
            <a:rect b="b" l="l" r="r" t="t"/>
            <a:pathLst>
              <a:path extrusionOk="0" h="2517676" w="6076865">
                <a:moveTo>
                  <a:pt x="0" y="2497174"/>
                </a:moveTo>
                <a:lnTo>
                  <a:pt x="6076865" y="0"/>
                </a:lnTo>
                <a:cubicBezTo>
                  <a:pt x="6074131" y="839225"/>
                  <a:pt x="6071398" y="1678451"/>
                  <a:pt x="6068664" y="2517676"/>
                </a:cubicBezTo>
                <a:lnTo>
                  <a:pt x="0" y="2497174"/>
                </a:lnTo>
                <a:close/>
              </a:path>
            </a:pathLst>
          </a:custGeom>
          <a:solidFill>
            <a:schemeClr val="accent6"/>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 name="Google Shape;10;p1"/>
          <p:cNvSpPr/>
          <p:nvPr/>
        </p:nvSpPr>
        <p:spPr>
          <a:xfrm flipH="1">
            <a:off x="2804027" y="-14366"/>
            <a:ext cx="3296761" cy="3458011"/>
          </a:xfrm>
          <a:custGeom>
            <a:rect b="b" l="l" r="r" t="t"/>
            <a:pathLst>
              <a:path extrusionOk="0" h="3239355" w="3296761">
                <a:moveTo>
                  <a:pt x="1353148" y="16402"/>
                </a:moveTo>
                <a:lnTo>
                  <a:pt x="0" y="3239355"/>
                </a:lnTo>
                <a:lnTo>
                  <a:pt x="3296761" y="0"/>
                </a:lnTo>
                <a:lnTo>
                  <a:pt x="1353148" y="16402"/>
                </a:lnTo>
                <a:close/>
              </a:path>
            </a:pathLst>
          </a:custGeom>
          <a:solidFill>
            <a:schemeClr val="accent1"/>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 name="Google Shape;11;p1"/>
          <p:cNvSpPr/>
          <p:nvPr/>
        </p:nvSpPr>
        <p:spPr>
          <a:xfrm flipH="1">
            <a:off x="4079" y="762917"/>
            <a:ext cx="6076865" cy="2681325"/>
          </a:xfrm>
          <a:custGeom>
            <a:rect b="b" l="l" r="r" t="t"/>
            <a:pathLst>
              <a:path extrusionOk="0" h="2517676" w="6076865">
                <a:moveTo>
                  <a:pt x="0" y="2497174"/>
                </a:moveTo>
                <a:lnTo>
                  <a:pt x="6076865" y="0"/>
                </a:lnTo>
                <a:cubicBezTo>
                  <a:pt x="6074131" y="839225"/>
                  <a:pt x="6071398" y="1678451"/>
                  <a:pt x="6068664" y="2517676"/>
                </a:cubicBezTo>
                <a:lnTo>
                  <a:pt x="0" y="2497174"/>
                </a:lnTo>
                <a:close/>
              </a:path>
            </a:pathLst>
          </a:custGeom>
          <a:solidFill>
            <a:schemeClr val="dk2"/>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 name="Google Shape;12;p1"/>
          <p:cNvSpPr/>
          <p:nvPr/>
        </p:nvSpPr>
        <p:spPr>
          <a:xfrm>
            <a:off x="4728490" y="1"/>
            <a:ext cx="1369550" cy="3429954"/>
          </a:xfrm>
          <a:custGeom>
            <a:rect b="b" l="l" r="r" t="t"/>
            <a:pathLst>
              <a:path extrusionOk="0" h="3243455" w="1369550">
                <a:moveTo>
                  <a:pt x="0" y="0"/>
                </a:moveTo>
                <a:lnTo>
                  <a:pt x="1369550" y="0"/>
                </a:lnTo>
                <a:lnTo>
                  <a:pt x="1369550" y="3243455"/>
                </a:lnTo>
                <a:lnTo>
                  <a:pt x="0" y="0"/>
                </a:lnTo>
                <a:close/>
              </a:path>
            </a:pathLst>
          </a:custGeom>
          <a:solidFill>
            <a:schemeClr val="accent2"/>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 name="Google Shape;13;p1"/>
          <p:cNvSpPr/>
          <p:nvPr/>
        </p:nvSpPr>
        <p:spPr>
          <a:xfrm flipH="1">
            <a:off x="6089515" y="-589"/>
            <a:ext cx="1369550" cy="3429954"/>
          </a:xfrm>
          <a:custGeom>
            <a:rect b="b" l="l" r="r" t="t"/>
            <a:pathLst>
              <a:path extrusionOk="0" h="3243455" w="1369550">
                <a:moveTo>
                  <a:pt x="0" y="0"/>
                </a:moveTo>
                <a:lnTo>
                  <a:pt x="1369550" y="0"/>
                </a:lnTo>
                <a:lnTo>
                  <a:pt x="1369550" y="3243455"/>
                </a:lnTo>
                <a:lnTo>
                  <a:pt x="0" y="0"/>
                </a:lnTo>
                <a:close/>
              </a:path>
            </a:pathLst>
          </a:custGeom>
          <a:solidFill>
            <a:schemeClr val="accent3"/>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 name="Google Shape;14;p1"/>
          <p:cNvSpPr/>
          <p:nvPr/>
        </p:nvSpPr>
        <p:spPr>
          <a:xfrm rot="10800000">
            <a:off x="2799959" y="3425769"/>
            <a:ext cx="3304932" cy="3449257"/>
          </a:xfrm>
          <a:custGeom>
            <a:rect b="b" l="l" r="r" t="t"/>
            <a:pathLst>
              <a:path extrusionOk="0" h="3231154" w="3288490">
                <a:moveTo>
                  <a:pt x="1365518" y="24444"/>
                </a:moveTo>
                <a:lnTo>
                  <a:pt x="0" y="3231154"/>
                </a:lnTo>
                <a:lnTo>
                  <a:pt x="3288490" y="0"/>
                </a:lnTo>
                <a:lnTo>
                  <a:pt x="1365518" y="24444"/>
                </a:lnTo>
                <a:close/>
              </a:path>
            </a:pathLst>
          </a:custGeom>
          <a:solidFill>
            <a:schemeClr val="accent4"/>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 name="Google Shape;15;p1"/>
          <p:cNvSpPr/>
          <p:nvPr/>
        </p:nvSpPr>
        <p:spPr>
          <a:xfrm rot="10800000">
            <a:off x="5820" y="3415861"/>
            <a:ext cx="6115489" cy="3450527"/>
          </a:xfrm>
          <a:custGeom>
            <a:rect b="b" l="l" r="r" t="t"/>
            <a:pathLst>
              <a:path extrusionOk="0" h="3247555" w="6085064">
                <a:moveTo>
                  <a:pt x="0" y="3247555"/>
                </a:moveTo>
                <a:lnTo>
                  <a:pt x="3296760" y="0"/>
                </a:lnTo>
                <a:lnTo>
                  <a:pt x="6080964" y="20502"/>
                </a:lnTo>
                <a:cubicBezTo>
                  <a:pt x="6082331" y="259695"/>
                  <a:pt x="6083697" y="498888"/>
                  <a:pt x="6085064" y="738081"/>
                </a:cubicBezTo>
                <a:lnTo>
                  <a:pt x="0" y="3247555"/>
                </a:lnTo>
                <a:close/>
              </a:path>
            </a:pathLst>
          </a:custGeom>
          <a:solidFill>
            <a:schemeClr val="accent5"/>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 name="Google Shape;16;p1"/>
          <p:cNvSpPr/>
          <p:nvPr/>
        </p:nvSpPr>
        <p:spPr>
          <a:xfrm rot="10800000">
            <a:off x="-2360" y="3412068"/>
            <a:ext cx="6107249" cy="2675031"/>
          </a:xfrm>
          <a:custGeom>
            <a:rect b="b" l="l" r="r" t="t"/>
            <a:pathLst>
              <a:path extrusionOk="0" h="2517676" w="6076865">
                <a:moveTo>
                  <a:pt x="0" y="2497174"/>
                </a:moveTo>
                <a:lnTo>
                  <a:pt x="6076865" y="0"/>
                </a:lnTo>
                <a:cubicBezTo>
                  <a:pt x="6074131" y="839225"/>
                  <a:pt x="6071398" y="1678451"/>
                  <a:pt x="6068664" y="2517676"/>
                </a:cubicBezTo>
                <a:lnTo>
                  <a:pt x="0" y="2497174"/>
                </a:lnTo>
                <a:close/>
              </a:path>
            </a:pathLst>
          </a:custGeom>
          <a:solidFill>
            <a:schemeClr val="accent6"/>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 name="Google Shape;17;p1"/>
          <p:cNvSpPr/>
          <p:nvPr/>
        </p:nvSpPr>
        <p:spPr>
          <a:xfrm flipH="1" rot="10800000">
            <a:off x="6091213" y="3412156"/>
            <a:ext cx="3296761" cy="3449913"/>
          </a:xfrm>
          <a:custGeom>
            <a:rect b="b" l="l" r="r" t="t"/>
            <a:pathLst>
              <a:path extrusionOk="0" h="3239355" w="3296761">
                <a:moveTo>
                  <a:pt x="1353148" y="16402"/>
                </a:moveTo>
                <a:lnTo>
                  <a:pt x="0" y="3239355"/>
                </a:lnTo>
                <a:lnTo>
                  <a:pt x="3296761" y="0"/>
                </a:lnTo>
                <a:lnTo>
                  <a:pt x="1353148" y="16402"/>
                </a:lnTo>
                <a:close/>
              </a:path>
            </a:pathLst>
          </a:custGeom>
          <a:solidFill>
            <a:schemeClr val="accent1"/>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 name="Google Shape;18;p1"/>
          <p:cNvSpPr/>
          <p:nvPr/>
        </p:nvSpPr>
        <p:spPr>
          <a:xfrm flipH="1" rot="10800000">
            <a:off x="6087107" y="3415861"/>
            <a:ext cx="6100277" cy="3450527"/>
          </a:xfrm>
          <a:custGeom>
            <a:rect b="b" l="l" r="r" t="t"/>
            <a:pathLst>
              <a:path extrusionOk="0" h="3247555" w="6085064">
                <a:moveTo>
                  <a:pt x="0" y="3247555"/>
                </a:moveTo>
                <a:lnTo>
                  <a:pt x="3296760" y="0"/>
                </a:lnTo>
                <a:lnTo>
                  <a:pt x="6080964" y="20502"/>
                </a:lnTo>
                <a:cubicBezTo>
                  <a:pt x="6082331" y="259695"/>
                  <a:pt x="6083697" y="498888"/>
                  <a:pt x="6085064" y="738081"/>
                </a:cubicBezTo>
                <a:lnTo>
                  <a:pt x="0" y="3247555"/>
                </a:lnTo>
                <a:close/>
              </a:path>
            </a:pathLst>
          </a:custGeom>
          <a:solidFill>
            <a:schemeClr val="lt2"/>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 name="Google Shape;19;p1"/>
          <p:cNvSpPr/>
          <p:nvPr/>
        </p:nvSpPr>
        <p:spPr>
          <a:xfrm flipH="1" rot="10800000">
            <a:off x="6111056" y="3412068"/>
            <a:ext cx="6076865" cy="2675031"/>
          </a:xfrm>
          <a:custGeom>
            <a:rect b="b" l="l" r="r" t="t"/>
            <a:pathLst>
              <a:path extrusionOk="0" h="2517676" w="6076865">
                <a:moveTo>
                  <a:pt x="0" y="2509839"/>
                </a:moveTo>
                <a:lnTo>
                  <a:pt x="6076865" y="0"/>
                </a:lnTo>
                <a:cubicBezTo>
                  <a:pt x="6074131" y="839225"/>
                  <a:pt x="6071398" y="1678451"/>
                  <a:pt x="6068664" y="2517676"/>
                </a:cubicBezTo>
                <a:lnTo>
                  <a:pt x="0" y="2509839"/>
                </a:lnTo>
                <a:close/>
              </a:path>
            </a:pathLst>
          </a:custGeom>
          <a:solidFill>
            <a:schemeClr val="dk2"/>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 name="Google Shape;20;p1"/>
          <p:cNvSpPr/>
          <p:nvPr/>
        </p:nvSpPr>
        <p:spPr>
          <a:xfrm rot="10800000">
            <a:off x="6093960" y="3434060"/>
            <a:ext cx="1369550" cy="3413736"/>
          </a:xfrm>
          <a:custGeom>
            <a:rect b="b" l="l" r="r" t="t"/>
            <a:pathLst>
              <a:path extrusionOk="0" h="3243455" w="1369550">
                <a:moveTo>
                  <a:pt x="0" y="0"/>
                </a:moveTo>
                <a:lnTo>
                  <a:pt x="1369550" y="0"/>
                </a:lnTo>
                <a:lnTo>
                  <a:pt x="1369550" y="3243455"/>
                </a:lnTo>
                <a:lnTo>
                  <a:pt x="0" y="0"/>
                </a:lnTo>
                <a:close/>
              </a:path>
            </a:pathLst>
          </a:custGeom>
          <a:solidFill>
            <a:schemeClr val="accent2"/>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 name="Google Shape;21;p1"/>
          <p:cNvSpPr/>
          <p:nvPr/>
        </p:nvSpPr>
        <p:spPr>
          <a:xfrm flipH="1" rot="10800000">
            <a:off x="4732935" y="3434650"/>
            <a:ext cx="1369550" cy="3413736"/>
          </a:xfrm>
          <a:custGeom>
            <a:rect b="b" l="l" r="r" t="t"/>
            <a:pathLst>
              <a:path extrusionOk="0" h="3243455" w="1369550">
                <a:moveTo>
                  <a:pt x="0" y="0"/>
                </a:moveTo>
                <a:lnTo>
                  <a:pt x="1369550" y="0"/>
                </a:lnTo>
                <a:lnTo>
                  <a:pt x="1369550" y="3243455"/>
                </a:lnTo>
                <a:lnTo>
                  <a:pt x="0" y="0"/>
                </a:lnTo>
                <a:close/>
              </a:path>
            </a:pathLst>
          </a:custGeom>
          <a:solidFill>
            <a:schemeClr val="accent3"/>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 name="Google Shape;22;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2pPr>
            <a:lvl3pPr lvl="2">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3pPr>
            <a:lvl4pPr lvl="3">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4pPr>
            <a:lvl5pPr lvl="4">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5pPr>
            <a:lvl6pPr lvl="5">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6pPr>
            <a:lvl7pPr lvl="6">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7pPr>
            <a:lvl8pPr lvl="7">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8pPr>
            <a:lvl9pPr lvl="8">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9pPr>
          </a:lstStyle>
          <a:p/>
        </p:txBody>
      </p:sp>
      <p:sp>
        <p:nvSpPr>
          <p:cNvPr id="23" name="Google Shape;23;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2900" lvl="0" marL="457200">
              <a:lnSpc>
                <a:spcPct val="115000"/>
              </a:lnSpc>
              <a:spcBef>
                <a:spcPts val="0"/>
              </a:spcBef>
              <a:spcAft>
                <a:spcPts val="0"/>
              </a:spcAft>
              <a:buClr>
                <a:schemeClr val="dk1"/>
              </a:buClr>
              <a:buSzPts val="1800"/>
              <a:buFont typeface="Andika"/>
              <a:buChar char="●"/>
              <a:defRPr sz="1800">
                <a:solidFill>
                  <a:schemeClr val="dk1"/>
                </a:solidFill>
                <a:latin typeface="Andika"/>
                <a:ea typeface="Andika"/>
                <a:cs typeface="Andika"/>
                <a:sym typeface="Andika"/>
              </a:defRPr>
            </a:lvl1pPr>
            <a:lvl2pPr indent="-342900" lvl="1" marL="9144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2pPr>
            <a:lvl3pPr indent="-342900" lvl="2" marL="13716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3pPr>
            <a:lvl4pPr indent="-342900" lvl="3" marL="18288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4pPr>
            <a:lvl5pPr indent="-342900" lvl="4" marL="22860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5pPr>
            <a:lvl6pPr indent="-342900" lvl="5" marL="27432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6pPr>
            <a:lvl7pPr indent="-342900" lvl="6" marL="32004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7pPr>
            <a:lvl8pPr indent="-342900" lvl="7" marL="36576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8pPr>
            <a:lvl9pPr indent="-342900" lvl="8" marL="4114800">
              <a:lnSpc>
                <a:spcPct val="115000"/>
              </a:lnSpc>
              <a:spcBef>
                <a:spcPts val="2100"/>
              </a:spcBef>
              <a:spcAft>
                <a:spcPts val="2100"/>
              </a:spcAft>
              <a:buClr>
                <a:schemeClr val="dk1"/>
              </a:buClr>
              <a:buSzPts val="1800"/>
              <a:buFont typeface="Andika"/>
              <a:buChar char="■"/>
              <a:defRPr sz="1800">
                <a:solidFill>
                  <a:schemeClr val="dk1"/>
                </a:solidFill>
                <a:latin typeface="Andika"/>
                <a:ea typeface="Andika"/>
                <a:cs typeface="Andika"/>
                <a:sym typeface="Andika"/>
              </a:defRPr>
            </a:lvl9pPr>
          </a:lstStyle>
          <a:p/>
        </p:txBody>
      </p:sp>
      <p:sp>
        <p:nvSpPr>
          <p:cNvPr id="24" name="Google Shape;24;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0"/>
          <p:cNvSpPr txBox="1"/>
          <p:nvPr>
            <p:ph idx="1" type="subTitle"/>
          </p:nvPr>
        </p:nvSpPr>
        <p:spPr>
          <a:xfrm>
            <a:off x="1936800" y="4497050"/>
            <a:ext cx="8318400" cy="457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here goes your subtitle.</a:t>
            </a:r>
            <a:endParaRPr/>
          </a:p>
        </p:txBody>
      </p:sp>
      <p:sp>
        <p:nvSpPr>
          <p:cNvPr id="205" name="Google Shape;205;p20"/>
          <p:cNvSpPr txBox="1"/>
          <p:nvPr>
            <p:ph type="title"/>
          </p:nvPr>
        </p:nvSpPr>
        <p:spPr>
          <a:xfrm>
            <a:off x="2222550" y="2013150"/>
            <a:ext cx="7746900" cy="252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Y</a:t>
            </a:r>
            <a:r>
              <a:rPr lang="en">
                <a:solidFill>
                  <a:schemeClr val="lt2"/>
                </a:solidFill>
              </a:rPr>
              <a:t>o</a:t>
            </a:r>
            <a:r>
              <a:rPr lang="en">
                <a:solidFill>
                  <a:schemeClr val="accent1"/>
                </a:solidFill>
              </a:rPr>
              <a:t>u</a:t>
            </a:r>
            <a:r>
              <a:rPr lang="en">
                <a:solidFill>
                  <a:schemeClr val="accent2"/>
                </a:solidFill>
              </a:rPr>
              <a:t>r</a:t>
            </a:r>
            <a:r>
              <a:rPr lang="en"/>
              <a:t> </a:t>
            </a:r>
            <a:r>
              <a:rPr lang="en">
                <a:solidFill>
                  <a:schemeClr val="accent3"/>
                </a:solidFill>
              </a:rPr>
              <a:t>p</a:t>
            </a:r>
            <a:r>
              <a:rPr lang="en">
                <a:solidFill>
                  <a:schemeClr val="accent4"/>
                </a:solidFill>
              </a:rPr>
              <a:t>r</a:t>
            </a:r>
            <a:r>
              <a:rPr lang="en">
                <a:solidFill>
                  <a:schemeClr val="accent5"/>
                </a:solidFill>
              </a:rPr>
              <a:t>e</a:t>
            </a:r>
            <a:r>
              <a:rPr lang="en">
                <a:solidFill>
                  <a:schemeClr val="accent6"/>
                </a:solidFill>
              </a:rPr>
              <a:t>s</a:t>
            </a:r>
            <a:r>
              <a:rPr lang="en">
                <a:solidFill>
                  <a:schemeClr val="dk2"/>
                </a:solidFill>
              </a:rPr>
              <a:t>e</a:t>
            </a:r>
            <a:r>
              <a:rPr lang="en">
                <a:solidFill>
                  <a:schemeClr val="lt2"/>
                </a:solidFill>
              </a:rPr>
              <a:t>n</a:t>
            </a:r>
            <a:r>
              <a:rPr lang="en">
                <a:solidFill>
                  <a:schemeClr val="accent1"/>
                </a:solidFill>
              </a:rPr>
              <a:t>t</a:t>
            </a:r>
            <a:r>
              <a:rPr lang="en">
                <a:solidFill>
                  <a:schemeClr val="accent2"/>
                </a:solidFill>
              </a:rPr>
              <a:t>a</a:t>
            </a:r>
            <a:r>
              <a:rPr lang="en">
                <a:solidFill>
                  <a:schemeClr val="accent3"/>
                </a:solidFill>
              </a:rPr>
              <a:t>t</a:t>
            </a:r>
            <a:r>
              <a:rPr lang="en">
                <a:solidFill>
                  <a:schemeClr val="accent4"/>
                </a:solidFill>
              </a:rPr>
              <a:t>i</a:t>
            </a:r>
            <a:r>
              <a:rPr lang="en">
                <a:solidFill>
                  <a:schemeClr val="accent5"/>
                </a:solidFill>
              </a:rPr>
              <a:t>o</a:t>
            </a:r>
            <a:r>
              <a:rPr lang="en">
                <a:solidFill>
                  <a:schemeClr val="accent6"/>
                </a:solidFill>
              </a:rPr>
              <a:t>n </a:t>
            </a:r>
            <a:r>
              <a:rPr lang="en">
                <a:solidFill>
                  <a:schemeClr val="dk2"/>
                </a:solidFill>
              </a:rPr>
              <a:t>t</a:t>
            </a:r>
            <a:r>
              <a:rPr lang="en">
                <a:solidFill>
                  <a:schemeClr val="lt2"/>
                </a:solidFill>
              </a:rPr>
              <a:t>i</a:t>
            </a:r>
            <a:r>
              <a:rPr lang="en">
                <a:solidFill>
                  <a:schemeClr val="accent1"/>
                </a:solidFill>
              </a:rPr>
              <a:t>t</a:t>
            </a:r>
            <a:r>
              <a:rPr lang="en">
                <a:solidFill>
                  <a:schemeClr val="accent2"/>
                </a:solidFill>
              </a:rPr>
              <a:t>l</a:t>
            </a:r>
            <a:r>
              <a:rPr lang="en">
                <a:solidFill>
                  <a:schemeClr val="accent3"/>
                </a:solidFill>
              </a:rPr>
              <a:t>e</a:t>
            </a:r>
            <a:r>
              <a:rPr lang="en">
                <a:solidFill>
                  <a:schemeClr val="accent6"/>
                </a:solidFill>
              </a:rPr>
              <a:t> </a:t>
            </a:r>
            <a:r>
              <a:rPr lang="en">
                <a:solidFill>
                  <a:schemeClr val="accent4"/>
                </a:solidFill>
              </a:rPr>
              <a:t>g</a:t>
            </a:r>
            <a:r>
              <a:rPr lang="en">
                <a:solidFill>
                  <a:schemeClr val="accent5"/>
                </a:solidFill>
              </a:rPr>
              <a:t>o</a:t>
            </a:r>
            <a:r>
              <a:rPr lang="en">
                <a:solidFill>
                  <a:schemeClr val="accent6"/>
                </a:solidFill>
              </a:rPr>
              <a:t>e</a:t>
            </a:r>
            <a:r>
              <a:rPr lang="en">
                <a:solidFill>
                  <a:schemeClr val="dk2"/>
                </a:solidFill>
              </a:rPr>
              <a:t>s</a:t>
            </a:r>
            <a:r>
              <a:rPr lang="en"/>
              <a:t> </a:t>
            </a:r>
            <a:r>
              <a:rPr lang="en">
                <a:solidFill>
                  <a:schemeClr val="lt2"/>
                </a:solidFill>
              </a:rPr>
              <a:t>h</a:t>
            </a:r>
            <a:r>
              <a:rPr lang="en">
                <a:solidFill>
                  <a:schemeClr val="accent1"/>
                </a:solidFill>
              </a:rPr>
              <a:t>e</a:t>
            </a:r>
            <a:r>
              <a:rPr lang="en">
                <a:solidFill>
                  <a:schemeClr val="accent2"/>
                </a:solidFill>
              </a:rPr>
              <a:t>r</a:t>
            </a:r>
            <a:r>
              <a:rPr lang="en">
                <a:solidFill>
                  <a:schemeClr val="accent3"/>
                </a:solidFill>
              </a:rPr>
              <a:t>e</a:t>
            </a:r>
            <a:r>
              <a:rPr lang="en">
                <a:solidFill>
                  <a:schemeClr val="accent4"/>
                </a:solidFill>
              </a:rPr>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9"/>
          <p:cNvSpPr txBox="1"/>
          <p:nvPr>
            <p:ph idx="1" type="subTitle"/>
          </p:nvPr>
        </p:nvSpPr>
        <p:spPr>
          <a:xfrm>
            <a:off x="202350" y="6256000"/>
            <a:ext cx="11787300" cy="38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
              <a:t>This is where you section ends. Duplicate this set of slides as many times you need to go over all your sections.</a:t>
            </a:r>
            <a:endParaRPr sz="1200"/>
          </a:p>
        </p:txBody>
      </p:sp>
      <p:sp>
        <p:nvSpPr>
          <p:cNvPr id="283" name="Google Shape;283;p29"/>
          <p:cNvSpPr txBox="1"/>
          <p:nvPr>
            <p:ph type="title"/>
          </p:nvPr>
        </p:nvSpPr>
        <p:spPr>
          <a:xfrm>
            <a:off x="927150" y="1848600"/>
            <a:ext cx="103377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9500">
                <a:solidFill>
                  <a:schemeClr val="dk2"/>
                </a:solidFill>
              </a:rPr>
              <a:t>V</a:t>
            </a:r>
            <a:r>
              <a:rPr lang="en" sz="9500">
                <a:solidFill>
                  <a:schemeClr val="lt2"/>
                </a:solidFill>
              </a:rPr>
              <a:t>E</a:t>
            </a:r>
            <a:r>
              <a:rPr lang="en" sz="9500">
                <a:solidFill>
                  <a:schemeClr val="accent1"/>
                </a:solidFill>
              </a:rPr>
              <a:t>R</a:t>
            </a:r>
            <a:r>
              <a:rPr lang="en" sz="9500">
                <a:solidFill>
                  <a:schemeClr val="accent2"/>
                </a:solidFill>
              </a:rPr>
              <a:t>Y </a:t>
            </a:r>
            <a:r>
              <a:rPr lang="en" sz="9500">
                <a:solidFill>
                  <a:schemeClr val="accent3"/>
                </a:solidFill>
              </a:rPr>
              <a:t>I</a:t>
            </a:r>
            <a:r>
              <a:rPr lang="en" sz="9500">
                <a:solidFill>
                  <a:schemeClr val="accent4"/>
                </a:solidFill>
              </a:rPr>
              <a:t>N</a:t>
            </a:r>
            <a:r>
              <a:rPr lang="en" sz="9500">
                <a:solidFill>
                  <a:schemeClr val="accent5"/>
                </a:solidFill>
              </a:rPr>
              <a:t>T</a:t>
            </a:r>
            <a:r>
              <a:rPr lang="en" sz="9500">
                <a:solidFill>
                  <a:schemeClr val="accent6"/>
                </a:solidFill>
              </a:rPr>
              <a:t>E</a:t>
            </a:r>
            <a:r>
              <a:rPr lang="en" sz="9500">
                <a:solidFill>
                  <a:schemeClr val="dk2"/>
                </a:solidFill>
              </a:rPr>
              <a:t>R</a:t>
            </a:r>
            <a:r>
              <a:rPr lang="en" sz="9500">
                <a:solidFill>
                  <a:schemeClr val="lt2"/>
                </a:solidFill>
              </a:rPr>
              <a:t>E</a:t>
            </a:r>
            <a:r>
              <a:rPr lang="en" sz="9500">
                <a:solidFill>
                  <a:schemeClr val="accent1"/>
                </a:solidFill>
              </a:rPr>
              <a:t>S</a:t>
            </a:r>
            <a:r>
              <a:rPr lang="en" sz="9500">
                <a:solidFill>
                  <a:schemeClr val="accent2"/>
                </a:solidFill>
              </a:rPr>
              <a:t>T</a:t>
            </a:r>
            <a:r>
              <a:rPr lang="en" sz="9500">
                <a:solidFill>
                  <a:schemeClr val="accent3"/>
                </a:solidFill>
              </a:rPr>
              <a:t>I</a:t>
            </a:r>
            <a:r>
              <a:rPr lang="en" sz="9500">
                <a:solidFill>
                  <a:schemeClr val="accent4"/>
                </a:solidFill>
              </a:rPr>
              <a:t>N</a:t>
            </a:r>
            <a:r>
              <a:rPr lang="en" sz="9500">
                <a:solidFill>
                  <a:schemeClr val="accent5"/>
                </a:solidFill>
              </a:rPr>
              <a:t>G </a:t>
            </a:r>
            <a:r>
              <a:rPr lang="en" sz="9500">
                <a:solidFill>
                  <a:schemeClr val="accent6"/>
                </a:solidFill>
              </a:rPr>
              <a:t>F</a:t>
            </a:r>
            <a:r>
              <a:rPr lang="en" sz="9500">
                <a:solidFill>
                  <a:schemeClr val="dk2"/>
                </a:solidFill>
              </a:rPr>
              <a:t>A</a:t>
            </a:r>
            <a:r>
              <a:rPr lang="en" sz="9500">
                <a:solidFill>
                  <a:schemeClr val="lt2"/>
                </a:solidFill>
              </a:rPr>
              <a:t>C</a:t>
            </a:r>
            <a:r>
              <a:rPr lang="en" sz="9500">
                <a:solidFill>
                  <a:schemeClr val="accent1"/>
                </a:solidFill>
              </a:rPr>
              <a:t>T</a:t>
            </a:r>
            <a:r>
              <a:rPr lang="en" sz="9500">
                <a:solidFill>
                  <a:schemeClr val="accent2"/>
                </a:solidFill>
              </a:rPr>
              <a:t>S</a:t>
            </a:r>
            <a:r>
              <a:rPr lang="en" sz="9500">
                <a:solidFill>
                  <a:schemeClr val="accent3"/>
                </a:solidFill>
              </a:rPr>
              <a:t>! </a:t>
            </a:r>
            <a:endParaRPr sz="95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0"/>
          <p:cNvSpPr txBox="1"/>
          <p:nvPr>
            <p:ph type="title"/>
          </p:nvPr>
        </p:nvSpPr>
        <p:spPr>
          <a:xfrm>
            <a:off x="1189050" y="517175"/>
            <a:ext cx="9707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T</a:t>
            </a:r>
            <a:r>
              <a:rPr lang="en">
                <a:solidFill>
                  <a:schemeClr val="lt2"/>
                </a:solidFill>
              </a:rPr>
              <a:t>h</a:t>
            </a:r>
            <a:r>
              <a:rPr lang="en">
                <a:solidFill>
                  <a:schemeClr val="accent1"/>
                </a:solidFill>
              </a:rPr>
              <a:t>i</a:t>
            </a:r>
            <a:r>
              <a:rPr lang="en">
                <a:solidFill>
                  <a:schemeClr val="accent2"/>
                </a:solidFill>
              </a:rPr>
              <a:t>s</a:t>
            </a:r>
            <a:r>
              <a:rPr lang="en"/>
              <a:t> </a:t>
            </a:r>
            <a:r>
              <a:rPr lang="en">
                <a:solidFill>
                  <a:schemeClr val="accent3"/>
                </a:solidFill>
              </a:rPr>
              <a:t>i</a:t>
            </a:r>
            <a:r>
              <a:rPr lang="en">
                <a:solidFill>
                  <a:schemeClr val="accent4"/>
                </a:solidFill>
              </a:rPr>
              <a:t>s</a:t>
            </a:r>
            <a:r>
              <a:rPr lang="en"/>
              <a:t> </a:t>
            </a:r>
            <a:r>
              <a:rPr lang="en">
                <a:solidFill>
                  <a:schemeClr val="accent5"/>
                </a:solidFill>
              </a:rPr>
              <a:t>o</a:t>
            </a:r>
            <a:r>
              <a:rPr lang="en">
                <a:solidFill>
                  <a:schemeClr val="accent6"/>
                </a:solidFill>
              </a:rPr>
              <a:t>u</a:t>
            </a:r>
            <a:r>
              <a:rPr lang="en">
                <a:solidFill>
                  <a:schemeClr val="dk2"/>
                </a:solidFill>
              </a:rPr>
              <a:t>r</a:t>
            </a:r>
            <a:r>
              <a:rPr lang="en"/>
              <a:t> </a:t>
            </a:r>
            <a:r>
              <a:rPr lang="en">
                <a:solidFill>
                  <a:schemeClr val="lt2"/>
                </a:solidFill>
              </a:rPr>
              <a:t>t</a:t>
            </a:r>
            <a:r>
              <a:rPr lang="en">
                <a:solidFill>
                  <a:schemeClr val="accent1"/>
                </a:solidFill>
              </a:rPr>
              <a:t>e</a:t>
            </a:r>
            <a:r>
              <a:rPr lang="en">
                <a:solidFill>
                  <a:schemeClr val="accent2"/>
                </a:solidFill>
              </a:rPr>
              <a:t>a</a:t>
            </a:r>
            <a:r>
              <a:rPr lang="en">
                <a:solidFill>
                  <a:schemeClr val="accent3"/>
                </a:solidFill>
              </a:rPr>
              <a:t>m.</a:t>
            </a:r>
            <a:endParaRPr>
              <a:solidFill>
                <a:schemeClr val="accent3"/>
              </a:solidFill>
            </a:endParaRPr>
          </a:p>
        </p:txBody>
      </p:sp>
      <p:sp>
        <p:nvSpPr>
          <p:cNvPr id="289" name="Google Shape;289;p30"/>
          <p:cNvSpPr txBox="1"/>
          <p:nvPr>
            <p:ph idx="1" type="subTitle"/>
          </p:nvPr>
        </p:nvSpPr>
        <p:spPr>
          <a:xfrm>
            <a:off x="1189052" y="37158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Erika V.</a:t>
            </a:r>
            <a:endParaRPr/>
          </a:p>
        </p:txBody>
      </p:sp>
      <p:sp>
        <p:nvSpPr>
          <p:cNvPr id="290" name="Google Shape;290;p30"/>
          <p:cNvSpPr txBox="1"/>
          <p:nvPr>
            <p:ph idx="2" type="subTitle"/>
          </p:nvPr>
        </p:nvSpPr>
        <p:spPr>
          <a:xfrm>
            <a:off x="4713302" y="37158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John S.</a:t>
            </a:r>
            <a:endParaRPr/>
          </a:p>
        </p:txBody>
      </p:sp>
      <p:sp>
        <p:nvSpPr>
          <p:cNvPr id="291" name="Google Shape;291;p30"/>
          <p:cNvSpPr txBox="1"/>
          <p:nvPr>
            <p:ph idx="3" type="subTitle"/>
          </p:nvPr>
        </p:nvSpPr>
        <p:spPr>
          <a:xfrm>
            <a:off x="8329427" y="3715875"/>
            <a:ext cx="26586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Marie M.</a:t>
            </a:r>
            <a:endParaRPr/>
          </a:p>
        </p:txBody>
      </p:sp>
      <p:sp>
        <p:nvSpPr>
          <p:cNvPr id="292" name="Google Shape;292;p30"/>
          <p:cNvSpPr txBox="1"/>
          <p:nvPr>
            <p:ph idx="4" type="body"/>
          </p:nvPr>
        </p:nvSpPr>
        <p:spPr>
          <a:xfrm>
            <a:off x="1189050" y="4281582"/>
            <a:ext cx="2658900" cy="166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93" name="Google Shape;293;p30"/>
          <p:cNvSpPr txBox="1"/>
          <p:nvPr>
            <p:ph idx="5" type="body"/>
          </p:nvPr>
        </p:nvSpPr>
        <p:spPr>
          <a:xfrm>
            <a:off x="4713300" y="42815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94" name="Google Shape;294;p30"/>
          <p:cNvSpPr txBox="1"/>
          <p:nvPr>
            <p:ph idx="6" type="body"/>
          </p:nvPr>
        </p:nvSpPr>
        <p:spPr>
          <a:xfrm>
            <a:off x="8329425" y="42815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95" name="Google Shape;295;p30"/>
          <p:cNvSpPr/>
          <p:nvPr/>
        </p:nvSpPr>
        <p:spPr>
          <a:xfrm>
            <a:off x="1821892" y="2129338"/>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0"/>
          <p:cNvSpPr/>
          <p:nvPr/>
        </p:nvSpPr>
        <p:spPr>
          <a:xfrm>
            <a:off x="5316992" y="21383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0"/>
          <p:cNvSpPr/>
          <p:nvPr/>
        </p:nvSpPr>
        <p:spPr>
          <a:xfrm>
            <a:off x="8962117" y="2138384"/>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8" name="Google Shape;298;p30"/>
          <p:cNvPicPr preferRelativeResize="0"/>
          <p:nvPr/>
        </p:nvPicPr>
        <p:blipFill rotWithShape="1">
          <a:blip r:embed="rId3">
            <a:alphaModFix/>
          </a:blip>
          <a:srcRect b="61743" l="33004" r="25212" t="8689"/>
          <a:stretch/>
        </p:blipFill>
        <p:spPr>
          <a:xfrm>
            <a:off x="1823552" y="2150707"/>
            <a:ext cx="1389900" cy="1389900"/>
          </a:xfrm>
          <a:prstGeom prst="ellipse">
            <a:avLst/>
          </a:prstGeom>
          <a:noFill/>
          <a:ln>
            <a:noFill/>
          </a:ln>
        </p:spPr>
      </p:pic>
      <p:pic>
        <p:nvPicPr>
          <p:cNvPr id="299" name="Google Shape;299;p30"/>
          <p:cNvPicPr preferRelativeResize="0"/>
          <p:nvPr/>
        </p:nvPicPr>
        <p:blipFill rotWithShape="1">
          <a:blip r:embed="rId4">
            <a:alphaModFix/>
          </a:blip>
          <a:srcRect b="14540" l="32897" r="25727" t="19488"/>
          <a:stretch/>
        </p:blipFill>
        <p:spPr>
          <a:xfrm>
            <a:off x="5318650" y="2140013"/>
            <a:ext cx="1389900" cy="1389900"/>
          </a:xfrm>
          <a:prstGeom prst="ellipse">
            <a:avLst/>
          </a:prstGeom>
          <a:noFill/>
          <a:ln>
            <a:noFill/>
          </a:ln>
        </p:spPr>
      </p:pic>
      <p:pic>
        <p:nvPicPr>
          <p:cNvPr id="300" name="Google Shape;300;p30"/>
          <p:cNvPicPr preferRelativeResize="0"/>
          <p:nvPr/>
        </p:nvPicPr>
        <p:blipFill rotWithShape="1">
          <a:blip r:embed="rId5">
            <a:alphaModFix/>
          </a:blip>
          <a:srcRect b="50920" l="24173" r="0" t="0"/>
          <a:stretch/>
        </p:blipFill>
        <p:spPr>
          <a:xfrm>
            <a:off x="8963777" y="2141684"/>
            <a:ext cx="1389900" cy="1389900"/>
          </a:xfrm>
          <a:prstGeom prst="ellipse">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31"/>
          <p:cNvGrpSpPr/>
          <p:nvPr/>
        </p:nvGrpSpPr>
        <p:grpSpPr>
          <a:xfrm>
            <a:off x="9589825" y="2306675"/>
            <a:ext cx="2149200" cy="3456902"/>
            <a:chOff x="339850" y="2154275"/>
            <a:chExt cx="2149200" cy="3456902"/>
          </a:xfrm>
        </p:grpSpPr>
        <p:sp>
          <p:nvSpPr>
            <p:cNvPr id="306" name="Google Shape;306;p31"/>
            <p:cNvSpPr/>
            <p:nvPr/>
          </p:nvSpPr>
          <p:spPr>
            <a:xfrm>
              <a:off x="339850" y="2154275"/>
              <a:ext cx="2149200" cy="34569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307" name="Google Shape;307;p31"/>
            <p:cNvPicPr preferRelativeResize="0"/>
            <p:nvPr/>
          </p:nvPicPr>
          <p:blipFill rotWithShape="1">
            <a:blip r:embed="rId3">
              <a:alphaModFix amt="20000"/>
            </a:blip>
            <a:srcRect b="43522" l="6323" r="76072" t="6069"/>
            <a:stretch/>
          </p:blipFill>
          <p:spPr>
            <a:xfrm>
              <a:off x="339850" y="2154275"/>
              <a:ext cx="2149199" cy="3456902"/>
            </a:xfrm>
            <a:prstGeom prst="rect">
              <a:avLst/>
            </a:prstGeom>
            <a:noFill/>
            <a:ln>
              <a:noFill/>
            </a:ln>
          </p:spPr>
        </p:pic>
        <p:sp>
          <p:nvSpPr>
            <p:cNvPr id="308" name="Google Shape;308;p31"/>
            <p:cNvSpPr/>
            <p:nvPr/>
          </p:nvSpPr>
          <p:spPr>
            <a:xfrm>
              <a:off x="339850" y="2154275"/>
              <a:ext cx="2149200" cy="34569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31"/>
          <p:cNvGrpSpPr/>
          <p:nvPr/>
        </p:nvGrpSpPr>
        <p:grpSpPr>
          <a:xfrm flipH="1">
            <a:off x="7305613" y="2306675"/>
            <a:ext cx="2149200" cy="3456902"/>
            <a:chOff x="339850" y="2154275"/>
            <a:chExt cx="2149200" cy="3456902"/>
          </a:xfrm>
        </p:grpSpPr>
        <p:sp>
          <p:nvSpPr>
            <p:cNvPr id="310" name="Google Shape;310;p31"/>
            <p:cNvSpPr/>
            <p:nvPr/>
          </p:nvSpPr>
          <p:spPr>
            <a:xfrm>
              <a:off x="339850" y="2154275"/>
              <a:ext cx="2149200" cy="34569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311" name="Google Shape;311;p31"/>
            <p:cNvPicPr preferRelativeResize="0"/>
            <p:nvPr/>
          </p:nvPicPr>
          <p:blipFill rotWithShape="1">
            <a:blip r:embed="rId3">
              <a:alphaModFix amt="20000"/>
            </a:blip>
            <a:srcRect b="43522" l="6323" r="76072" t="6069"/>
            <a:stretch/>
          </p:blipFill>
          <p:spPr>
            <a:xfrm>
              <a:off x="339850" y="2154275"/>
              <a:ext cx="2149199" cy="3456902"/>
            </a:xfrm>
            <a:prstGeom prst="rect">
              <a:avLst/>
            </a:prstGeom>
            <a:noFill/>
            <a:ln>
              <a:noFill/>
            </a:ln>
          </p:spPr>
        </p:pic>
        <p:sp>
          <p:nvSpPr>
            <p:cNvPr id="312" name="Google Shape;312;p31"/>
            <p:cNvSpPr/>
            <p:nvPr/>
          </p:nvSpPr>
          <p:spPr>
            <a:xfrm>
              <a:off x="339850" y="2154275"/>
              <a:ext cx="2149200" cy="34569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 name="Google Shape;313;p31"/>
          <p:cNvGrpSpPr/>
          <p:nvPr/>
        </p:nvGrpSpPr>
        <p:grpSpPr>
          <a:xfrm rot="10800000">
            <a:off x="5021400" y="2306675"/>
            <a:ext cx="2149200" cy="3456902"/>
            <a:chOff x="339850" y="2154275"/>
            <a:chExt cx="2149200" cy="3456902"/>
          </a:xfrm>
        </p:grpSpPr>
        <p:sp>
          <p:nvSpPr>
            <p:cNvPr id="314" name="Google Shape;314;p31"/>
            <p:cNvSpPr/>
            <p:nvPr/>
          </p:nvSpPr>
          <p:spPr>
            <a:xfrm>
              <a:off x="339850" y="2154275"/>
              <a:ext cx="2149200" cy="34569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315" name="Google Shape;315;p31"/>
            <p:cNvPicPr preferRelativeResize="0"/>
            <p:nvPr/>
          </p:nvPicPr>
          <p:blipFill rotWithShape="1">
            <a:blip r:embed="rId3">
              <a:alphaModFix amt="20000"/>
            </a:blip>
            <a:srcRect b="43522" l="6323" r="76072" t="6069"/>
            <a:stretch/>
          </p:blipFill>
          <p:spPr>
            <a:xfrm>
              <a:off x="339850" y="2154275"/>
              <a:ext cx="2149199" cy="3456902"/>
            </a:xfrm>
            <a:prstGeom prst="rect">
              <a:avLst/>
            </a:prstGeom>
            <a:noFill/>
            <a:ln>
              <a:noFill/>
            </a:ln>
          </p:spPr>
        </p:pic>
        <p:sp>
          <p:nvSpPr>
            <p:cNvPr id="316" name="Google Shape;316;p31"/>
            <p:cNvSpPr/>
            <p:nvPr/>
          </p:nvSpPr>
          <p:spPr>
            <a:xfrm>
              <a:off x="339850" y="2154275"/>
              <a:ext cx="2149200" cy="34569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31"/>
          <p:cNvGrpSpPr/>
          <p:nvPr/>
        </p:nvGrpSpPr>
        <p:grpSpPr>
          <a:xfrm flipH="1" rot="10800000">
            <a:off x="2737188" y="2306675"/>
            <a:ext cx="2149200" cy="3456902"/>
            <a:chOff x="339850" y="2154275"/>
            <a:chExt cx="2149200" cy="3456902"/>
          </a:xfrm>
        </p:grpSpPr>
        <p:sp>
          <p:nvSpPr>
            <p:cNvPr id="318" name="Google Shape;318;p31"/>
            <p:cNvSpPr/>
            <p:nvPr/>
          </p:nvSpPr>
          <p:spPr>
            <a:xfrm>
              <a:off x="339850" y="2154275"/>
              <a:ext cx="2149200" cy="34569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319" name="Google Shape;319;p31"/>
            <p:cNvPicPr preferRelativeResize="0"/>
            <p:nvPr/>
          </p:nvPicPr>
          <p:blipFill rotWithShape="1">
            <a:blip r:embed="rId3">
              <a:alphaModFix amt="20000"/>
            </a:blip>
            <a:srcRect b="43522" l="6323" r="76072" t="6069"/>
            <a:stretch/>
          </p:blipFill>
          <p:spPr>
            <a:xfrm>
              <a:off x="339850" y="2154275"/>
              <a:ext cx="2149199" cy="3456902"/>
            </a:xfrm>
            <a:prstGeom prst="rect">
              <a:avLst/>
            </a:prstGeom>
            <a:noFill/>
            <a:ln>
              <a:noFill/>
            </a:ln>
          </p:spPr>
        </p:pic>
        <p:sp>
          <p:nvSpPr>
            <p:cNvPr id="320" name="Google Shape;320;p31"/>
            <p:cNvSpPr/>
            <p:nvPr/>
          </p:nvSpPr>
          <p:spPr>
            <a:xfrm>
              <a:off x="339850" y="2154275"/>
              <a:ext cx="2149200" cy="34569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 name="Google Shape;321;p31"/>
          <p:cNvGrpSpPr/>
          <p:nvPr/>
        </p:nvGrpSpPr>
        <p:grpSpPr>
          <a:xfrm>
            <a:off x="452975" y="2306675"/>
            <a:ext cx="2149200" cy="3456902"/>
            <a:chOff x="339850" y="2154275"/>
            <a:chExt cx="2149200" cy="3456902"/>
          </a:xfrm>
        </p:grpSpPr>
        <p:sp>
          <p:nvSpPr>
            <p:cNvPr id="322" name="Google Shape;322;p31"/>
            <p:cNvSpPr/>
            <p:nvPr/>
          </p:nvSpPr>
          <p:spPr>
            <a:xfrm>
              <a:off x="339850" y="2154275"/>
              <a:ext cx="2149200" cy="34569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323" name="Google Shape;323;p31"/>
            <p:cNvPicPr preferRelativeResize="0"/>
            <p:nvPr/>
          </p:nvPicPr>
          <p:blipFill rotWithShape="1">
            <a:blip r:embed="rId3">
              <a:alphaModFix amt="20000"/>
            </a:blip>
            <a:srcRect b="43522" l="6323" r="76072" t="6069"/>
            <a:stretch/>
          </p:blipFill>
          <p:spPr>
            <a:xfrm>
              <a:off x="339850" y="2154275"/>
              <a:ext cx="2149199" cy="3456902"/>
            </a:xfrm>
            <a:prstGeom prst="rect">
              <a:avLst/>
            </a:prstGeom>
            <a:noFill/>
            <a:ln>
              <a:noFill/>
            </a:ln>
          </p:spPr>
        </p:pic>
        <p:sp>
          <p:nvSpPr>
            <p:cNvPr id="324" name="Google Shape;324;p31"/>
            <p:cNvSpPr/>
            <p:nvPr/>
          </p:nvSpPr>
          <p:spPr>
            <a:xfrm>
              <a:off x="339850" y="2154275"/>
              <a:ext cx="2149200" cy="34569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5" name="Google Shape;325;p31"/>
          <p:cNvSpPr txBox="1"/>
          <p:nvPr>
            <p:ph type="title"/>
          </p:nvPr>
        </p:nvSpPr>
        <p:spPr>
          <a:xfrm>
            <a:off x="573125" y="898175"/>
            <a:ext cx="11087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A</a:t>
            </a:r>
            <a:r>
              <a:rPr lang="en">
                <a:solidFill>
                  <a:schemeClr val="lt2"/>
                </a:solidFill>
              </a:rPr>
              <a:t>n</a:t>
            </a:r>
            <a:r>
              <a:rPr lang="en">
                <a:solidFill>
                  <a:schemeClr val="accent1"/>
                </a:solidFill>
              </a:rPr>
              <a:t>d</a:t>
            </a:r>
            <a:r>
              <a:rPr lang="en"/>
              <a:t> </a:t>
            </a:r>
            <a:r>
              <a:rPr lang="en">
                <a:solidFill>
                  <a:schemeClr val="accent2"/>
                </a:solidFill>
              </a:rPr>
              <a:t>t</a:t>
            </a:r>
            <a:r>
              <a:rPr lang="en">
                <a:solidFill>
                  <a:schemeClr val="accent3"/>
                </a:solidFill>
              </a:rPr>
              <a:t>h</a:t>
            </a:r>
            <a:r>
              <a:rPr lang="en">
                <a:solidFill>
                  <a:schemeClr val="accent4"/>
                </a:solidFill>
              </a:rPr>
              <a:t>i</a:t>
            </a:r>
            <a:r>
              <a:rPr lang="en">
                <a:solidFill>
                  <a:schemeClr val="accent5"/>
                </a:solidFill>
              </a:rPr>
              <a:t>s</a:t>
            </a:r>
            <a:r>
              <a:rPr lang="en"/>
              <a:t> </a:t>
            </a:r>
            <a:r>
              <a:rPr lang="en">
                <a:solidFill>
                  <a:schemeClr val="accent6"/>
                </a:solidFill>
              </a:rPr>
              <a:t>i</a:t>
            </a:r>
            <a:r>
              <a:rPr lang="en">
                <a:solidFill>
                  <a:schemeClr val="dk2"/>
                </a:solidFill>
              </a:rPr>
              <a:t>s</a:t>
            </a:r>
            <a:r>
              <a:rPr lang="en"/>
              <a:t> </a:t>
            </a:r>
            <a:r>
              <a:rPr lang="en">
                <a:solidFill>
                  <a:schemeClr val="lt2"/>
                </a:solidFill>
              </a:rPr>
              <a:t>a</a:t>
            </a:r>
            <a:r>
              <a:rPr lang="en"/>
              <a:t> </a:t>
            </a:r>
            <a:r>
              <a:rPr lang="en">
                <a:solidFill>
                  <a:schemeClr val="accent1"/>
                </a:solidFill>
              </a:rPr>
              <a:t>t</a:t>
            </a:r>
            <a:r>
              <a:rPr lang="en">
                <a:solidFill>
                  <a:schemeClr val="accent2"/>
                </a:solidFill>
              </a:rPr>
              <a:t>i</a:t>
            </a:r>
            <a:r>
              <a:rPr lang="en">
                <a:solidFill>
                  <a:schemeClr val="accent3"/>
                </a:solidFill>
              </a:rPr>
              <a:t>m</a:t>
            </a:r>
            <a:r>
              <a:rPr lang="en">
                <a:solidFill>
                  <a:schemeClr val="accent4"/>
                </a:solidFill>
              </a:rPr>
              <a:t>e</a:t>
            </a:r>
            <a:r>
              <a:rPr lang="en">
                <a:solidFill>
                  <a:schemeClr val="accent5"/>
                </a:solidFill>
              </a:rPr>
              <a:t>l</a:t>
            </a:r>
            <a:r>
              <a:rPr lang="en">
                <a:solidFill>
                  <a:schemeClr val="accent6"/>
                </a:solidFill>
              </a:rPr>
              <a:t>i</a:t>
            </a:r>
            <a:r>
              <a:rPr lang="en">
                <a:solidFill>
                  <a:schemeClr val="dk2"/>
                </a:solidFill>
              </a:rPr>
              <a:t>n</a:t>
            </a:r>
            <a:r>
              <a:rPr lang="en">
                <a:solidFill>
                  <a:schemeClr val="lt2"/>
                </a:solidFill>
              </a:rPr>
              <a:t>e.</a:t>
            </a:r>
            <a:endParaRPr>
              <a:solidFill>
                <a:schemeClr val="lt2"/>
              </a:solidFill>
            </a:endParaRPr>
          </a:p>
        </p:txBody>
      </p:sp>
      <p:sp>
        <p:nvSpPr>
          <p:cNvPr id="326" name="Google Shape;326;p31"/>
          <p:cNvSpPr txBox="1"/>
          <p:nvPr>
            <p:ph idx="1" type="subTitle"/>
          </p:nvPr>
        </p:nvSpPr>
        <p:spPr>
          <a:xfrm>
            <a:off x="573125" y="2697000"/>
            <a:ext cx="190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1999</a:t>
            </a:r>
            <a:endParaRPr/>
          </a:p>
        </p:txBody>
      </p:sp>
      <p:sp>
        <p:nvSpPr>
          <p:cNvPr id="327" name="Google Shape;327;p31"/>
          <p:cNvSpPr txBox="1"/>
          <p:nvPr>
            <p:ph idx="7" type="body"/>
          </p:nvPr>
        </p:nvSpPr>
        <p:spPr>
          <a:xfrm>
            <a:off x="2870390" y="3543425"/>
            <a:ext cx="1908900" cy="1760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328" name="Google Shape;328;p31"/>
          <p:cNvSpPr txBox="1"/>
          <p:nvPr>
            <p:ph idx="2" type="subTitle"/>
          </p:nvPr>
        </p:nvSpPr>
        <p:spPr>
          <a:xfrm>
            <a:off x="2857340" y="2697000"/>
            <a:ext cx="190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2005</a:t>
            </a:r>
            <a:endParaRPr/>
          </a:p>
        </p:txBody>
      </p:sp>
      <p:sp>
        <p:nvSpPr>
          <p:cNvPr id="329" name="Google Shape;329;p31"/>
          <p:cNvSpPr txBox="1"/>
          <p:nvPr>
            <p:ph idx="8" type="body"/>
          </p:nvPr>
        </p:nvSpPr>
        <p:spPr>
          <a:xfrm>
            <a:off x="5150254" y="3543425"/>
            <a:ext cx="1908900" cy="1760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330" name="Google Shape;330;p31"/>
          <p:cNvSpPr txBox="1"/>
          <p:nvPr>
            <p:ph idx="3" type="subTitle"/>
          </p:nvPr>
        </p:nvSpPr>
        <p:spPr>
          <a:xfrm>
            <a:off x="5141554" y="2697000"/>
            <a:ext cx="190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2015</a:t>
            </a:r>
            <a:endParaRPr/>
          </a:p>
        </p:txBody>
      </p:sp>
      <p:sp>
        <p:nvSpPr>
          <p:cNvPr id="331" name="Google Shape;331;p31"/>
          <p:cNvSpPr txBox="1"/>
          <p:nvPr>
            <p:ph idx="9" type="body"/>
          </p:nvPr>
        </p:nvSpPr>
        <p:spPr>
          <a:xfrm>
            <a:off x="7430119" y="3543425"/>
            <a:ext cx="1908900" cy="1760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332" name="Google Shape;332;p31"/>
          <p:cNvSpPr txBox="1"/>
          <p:nvPr>
            <p:ph idx="4" type="subTitle"/>
          </p:nvPr>
        </p:nvSpPr>
        <p:spPr>
          <a:xfrm>
            <a:off x="7425769" y="2697000"/>
            <a:ext cx="190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2019</a:t>
            </a:r>
            <a:endParaRPr/>
          </a:p>
        </p:txBody>
      </p:sp>
      <p:sp>
        <p:nvSpPr>
          <p:cNvPr id="333" name="Google Shape;333;p31"/>
          <p:cNvSpPr txBox="1"/>
          <p:nvPr>
            <p:ph idx="5" type="subTitle"/>
          </p:nvPr>
        </p:nvSpPr>
        <p:spPr>
          <a:xfrm>
            <a:off x="9709984" y="2697000"/>
            <a:ext cx="190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2022</a:t>
            </a:r>
            <a:endParaRPr/>
          </a:p>
        </p:txBody>
      </p:sp>
      <p:sp>
        <p:nvSpPr>
          <p:cNvPr id="334" name="Google Shape;334;p31"/>
          <p:cNvSpPr txBox="1"/>
          <p:nvPr>
            <p:ph idx="6" type="body"/>
          </p:nvPr>
        </p:nvSpPr>
        <p:spPr>
          <a:xfrm>
            <a:off x="590525" y="3543425"/>
            <a:ext cx="1908900" cy="1760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335" name="Google Shape;335;p31"/>
          <p:cNvSpPr txBox="1"/>
          <p:nvPr>
            <p:ph idx="13" type="body"/>
          </p:nvPr>
        </p:nvSpPr>
        <p:spPr>
          <a:xfrm>
            <a:off x="9709984" y="3543425"/>
            <a:ext cx="1908900" cy="1760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grpSp>
        <p:nvGrpSpPr>
          <p:cNvPr id="336" name="Google Shape;336;p31"/>
          <p:cNvGrpSpPr/>
          <p:nvPr/>
        </p:nvGrpSpPr>
        <p:grpSpPr>
          <a:xfrm>
            <a:off x="27875" y="3285725"/>
            <a:ext cx="12165000" cy="250500"/>
            <a:chOff x="27875" y="3285725"/>
            <a:chExt cx="12165000" cy="250500"/>
          </a:xfrm>
        </p:grpSpPr>
        <p:cxnSp>
          <p:nvCxnSpPr>
            <p:cNvPr id="337" name="Google Shape;337;p31"/>
            <p:cNvCxnSpPr/>
            <p:nvPr/>
          </p:nvCxnSpPr>
          <p:spPr>
            <a:xfrm>
              <a:off x="27875" y="3410975"/>
              <a:ext cx="12165000" cy="0"/>
            </a:xfrm>
            <a:prstGeom prst="straightConnector1">
              <a:avLst/>
            </a:prstGeom>
            <a:noFill/>
            <a:ln cap="flat" cmpd="sng" w="28575">
              <a:solidFill>
                <a:schemeClr val="dk1"/>
              </a:solidFill>
              <a:prstDash val="solid"/>
              <a:round/>
              <a:headEnd len="med" w="med" type="none"/>
              <a:tailEnd len="med" w="med" type="none"/>
            </a:ln>
          </p:spPr>
        </p:cxnSp>
        <p:cxnSp>
          <p:nvCxnSpPr>
            <p:cNvPr id="338" name="Google Shape;338;p31"/>
            <p:cNvCxnSpPr/>
            <p:nvPr/>
          </p:nvCxnSpPr>
          <p:spPr>
            <a:xfrm>
              <a:off x="1527575" y="3285725"/>
              <a:ext cx="0" cy="250500"/>
            </a:xfrm>
            <a:prstGeom prst="straightConnector1">
              <a:avLst/>
            </a:prstGeom>
            <a:noFill/>
            <a:ln cap="rnd" cmpd="sng" w="28575">
              <a:solidFill>
                <a:schemeClr val="dk1"/>
              </a:solidFill>
              <a:prstDash val="solid"/>
              <a:round/>
              <a:headEnd len="med" w="med" type="none"/>
              <a:tailEnd len="med" w="med" type="none"/>
            </a:ln>
          </p:spPr>
        </p:cxnSp>
        <p:cxnSp>
          <p:nvCxnSpPr>
            <p:cNvPr id="339" name="Google Shape;339;p31"/>
            <p:cNvCxnSpPr/>
            <p:nvPr/>
          </p:nvCxnSpPr>
          <p:spPr>
            <a:xfrm>
              <a:off x="3811788" y="3285725"/>
              <a:ext cx="0" cy="250500"/>
            </a:xfrm>
            <a:prstGeom prst="straightConnector1">
              <a:avLst/>
            </a:prstGeom>
            <a:noFill/>
            <a:ln cap="rnd" cmpd="sng" w="28575">
              <a:solidFill>
                <a:schemeClr val="dk1"/>
              </a:solidFill>
              <a:prstDash val="solid"/>
              <a:round/>
              <a:headEnd len="med" w="med" type="none"/>
              <a:tailEnd len="med" w="med" type="none"/>
            </a:ln>
          </p:spPr>
        </p:cxnSp>
        <p:cxnSp>
          <p:nvCxnSpPr>
            <p:cNvPr id="340" name="Google Shape;340;p31"/>
            <p:cNvCxnSpPr/>
            <p:nvPr/>
          </p:nvCxnSpPr>
          <p:spPr>
            <a:xfrm>
              <a:off x="6096000" y="3285725"/>
              <a:ext cx="0" cy="250500"/>
            </a:xfrm>
            <a:prstGeom prst="straightConnector1">
              <a:avLst/>
            </a:prstGeom>
            <a:noFill/>
            <a:ln cap="rnd" cmpd="sng" w="28575">
              <a:solidFill>
                <a:schemeClr val="dk1"/>
              </a:solidFill>
              <a:prstDash val="solid"/>
              <a:round/>
              <a:headEnd len="med" w="med" type="none"/>
              <a:tailEnd len="med" w="med" type="none"/>
            </a:ln>
          </p:spPr>
        </p:cxnSp>
        <p:cxnSp>
          <p:nvCxnSpPr>
            <p:cNvPr id="341" name="Google Shape;341;p31"/>
            <p:cNvCxnSpPr/>
            <p:nvPr/>
          </p:nvCxnSpPr>
          <p:spPr>
            <a:xfrm>
              <a:off x="8380213" y="3285725"/>
              <a:ext cx="0" cy="250500"/>
            </a:xfrm>
            <a:prstGeom prst="straightConnector1">
              <a:avLst/>
            </a:prstGeom>
            <a:noFill/>
            <a:ln cap="rnd" cmpd="sng" w="28575">
              <a:solidFill>
                <a:schemeClr val="dk1"/>
              </a:solidFill>
              <a:prstDash val="solid"/>
              <a:round/>
              <a:headEnd len="med" w="med" type="none"/>
              <a:tailEnd len="med" w="med" type="none"/>
            </a:ln>
          </p:spPr>
        </p:cxnSp>
        <p:cxnSp>
          <p:nvCxnSpPr>
            <p:cNvPr id="342" name="Google Shape;342;p31"/>
            <p:cNvCxnSpPr/>
            <p:nvPr/>
          </p:nvCxnSpPr>
          <p:spPr>
            <a:xfrm>
              <a:off x="10664425" y="3285725"/>
              <a:ext cx="0" cy="250500"/>
            </a:xfrm>
            <a:prstGeom prst="straightConnector1">
              <a:avLst/>
            </a:prstGeom>
            <a:noFill/>
            <a:ln cap="rnd" cmpd="sng" w="28575">
              <a:solidFill>
                <a:schemeClr val="dk1"/>
              </a:solidFill>
              <a:prstDash val="solid"/>
              <a:round/>
              <a:headEnd len="med" w="med" type="none"/>
              <a:tailEnd len="med" w="med" type="none"/>
            </a:ln>
          </p:spPr>
        </p:cxn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grpSp>
        <p:nvGrpSpPr>
          <p:cNvPr id="347" name="Google Shape;347;p32"/>
          <p:cNvGrpSpPr/>
          <p:nvPr/>
        </p:nvGrpSpPr>
        <p:grpSpPr>
          <a:xfrm>
            <a:off x="1691402" y="656999"/>
            <a:ext cx="2721600" cy="5544000"/>
            <a:chOff x="1020040" y="533174"/>
            <a:chExt cx="2721600" cy="5544000"/>
          </a:xfrm>
        </p:grpSpPr>
        <p:sp>
          <p:nvSpPr>
            <p:cNvPr id="348" name="Google Shape;348;p32"/>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49" name="Google Shape;349;p32"/>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0" name="Google Shape;350;p32"/>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1" name="Google Shape;351;p32"/>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32"/>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32"/>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4" name="Google Shape;354;p32"/>
          <p:cNvSpPr txBox="1"/>
          <p:nvPr>
            <p:ph type="title"/>
          </p:nvPr>
        </p:nvSpPr>
        <p:spPr>
          <a:xfrm>
            <a:off x="4995188" y="2198200"/>
            <a:ext cx="5581500" cy="124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dk2"/>
                </a:solidFill>
              </a:rPr>
              <a:t>P</a:t>
            </a:r>
            <a:r>
              <a:rPr lang="en">
                <a:solidFill>
                  <a:schemeClr val="lt2"/>
                </a:solidFill>
              </a:rPr>
              <a:t>r</a:t>
            </a:r>
            <a:r>
              <a:rPr lang="en">
                <a:solidFill>
                  <a:schemeClr val="accent1"/>
                </a:solidFill>
              </a:rPr>
              <a:t>e</a:t>
            </a:r>
            <a:r>
              <a:rPr lang="en">
                <a:solidFill>
                  <a:schemeClr val="accent2"/>
                </a:solidFill>
              </a:rPr>
              <a:t>s</a:t>
            </a:r>
            <a:r>
              <a:rPr lang="en">
                <a:solidFill>
                  <a:schemeClr val="accent3"/>
                </a:solidFill>
              </a:rPr>
              <a:t>e</a:t>
            </a:r>
            <a:r>
              <a:rPr lang="en">
                <a:solidFill>
                  <a:schemeClr val="accent4"/>
                </a:solidFill>
              </a:rPr>
              <a:t>n</a:t>
            </a:r>
            <a:r>
              <a:rPr lang="en">
                <a:solidFill>
                  <a:schemeClr val="accent5"/>
                </a:solidFill>
              </a:rPr>
              <a:t>t</a:t>
            </a:r>
            <a:r>
              <a:rPr lang="en">
                <a:solidFill>
                  <a:schemeClr val="accent6"/>
                </a:solidFill>
              </a:rPr>
              <a:t>i</a:t>
            </a:r>
            <a:r>
              <a:rPr lang="en">
                <a:solidFill>
                  <a:schemeClr val="dk2"/>
                </a:solidFill>
              </a:rPr>
              <a:t>n</a:t>
            </a:r>
            <a:r>
              <a:rPr lang="en">
                <a:solidFill>
                  <a:schemeClr val="lt2"/>
                </a:solidFill>
              </a:rPr>
              <a:t>g</a:t>
            </a:r>
            <a:r>
              <a:rPr lang="en"/>
              <a:t> </a:t>
            </a:r>
            <a:r>
              <a:rPr lang="en">
                <a:solidFill>
                  <a:schemeClr val="accent1"/>
                </a:solidFill>
              </a:rPr>
              <a:t>a</a:t>
            </a:r>
            <a:r>
              <a:rPr lang="en"/>
              <a:t> </a:t>
            </a:r>
            <a:r>
              <a:rPr lang="en">
                <a:solidFill>
                  <a:schemeClr val="accent2"/>
                </a:solidFill>
              </a:rPr>
              <a:t>w</a:t>
            </a:r>
            <a:r>
              <a:rPr lang="en">
                <a:solidFill>
                  <a:schemeClr val="accent3"/>
                </a:solidFill>
              </a:rPr>
              <a:t>e</a:t>
            </a:r>
            <a:r>
              <a:rPr lang="en">
                <a:solidFill>
                  <a:schemeClr val="accent4"/>
                </a:solidFill>
              </a:rPr>
              <a:t>b</a:t>
            </a:r>
            <a:r>
              <a:rPr lang="en">
                <a:solidFill>
                  <a:schemeClr val="accent5"/>
                </a:solidFill>
              </a:rPr>
              <a:t>s</a:t>
            </a:r>
            <a:r>
              <a:rPr lang="en">
                <a:solidFill>
                  <a:schemeClr val="accent6"/>
                </a:solidFill>
              </a:rPr>
              <a:t>i</a:t>
            </a:r>
            <a:r>
              <a:rPr lang="en">
                <a:solidFill>
                  <a:schemeClr val="dk2"/>
                </a:solidFill>
              </a:rPr>
              <a:t>t</a:t>
            </a:r>
            <a:r>
              <a:rPr lang="en">
                <a:solidFill>
                  <a:schemeClr val="lt2"/>
                </a:solidFill>
              </a:rPr>
              <a:t>e</a:t>
            </a:r>
            <a:r>
              <a:rPr lang="en"/>
              <a:t> </a:t>
            </a:r>
            <a:r>
              <a:rPr lang="en">
                <a:solidFill>
                  <a:schemeClr val="accent1"/>
                </a:solidFill>
              </a:rPr>
              <a:t>o</a:t>
            </a:r>
            <a:r>
              <a:rPr lang="en">
                <a:solidFill>
                  <a:schemeClr val="accent2"/>
                </a:solidFill>
              </a:rPr>
              <a:t>r</a:t>
            </a:r>
            <a:r>
              <a:rPr lang="en"/>
              <a:t> </a:t>
            </a:r>
            <a:r>
              <a:rPr lang="en">
                <a:solidFill>
                  <a:schemeClr val="accent3"/>
                </a:solidFill>
              </a:rPr>
              <a:t>a</a:t>
            </a:r>
            <a:r>
              <a:rPr lang="en">
                <a:solidFill>
                  <a:schemeClr val="accent4"/>
                </a:solidFill>
              </a:rPr>
              <a:t>n</a:t>
            </a:r>
            <a:r>
              <a:rPr lang="en"/>
              <a:t> </a:t>
            </a:r>
            <a:r>
              <a:rPr lang="en">
                <a:solidFill>
                  <a:schemeClr val="accent5"/>
                </a:solidFill>
              </a:rPr>
              <a:t>a</a:t>
            </a:r>
            <a:r>
              <a:rPr lang="en">
                <a:solidFill>
                  <a:schemeClr val="accent6"/>
                </a:solidFill>
              </a:rPr>
              <a:t>p</a:t>
            </a:r>
            <a:r>
              <a:rPr lang="en">
                <a:solidFill>
                  <a:schemeClr val="dk2"/>
                </a:solidFill>
              </a:rPr>
              <a:t>p</a:t>
            </a:r>
            <a:r>
              <a:rPr lang="en">
                <a:solidFill>
                  <a:schemeClr val="lt2"/>
                </a:solidFill>
              </a:rPr>
              <a:t>?</a:t>
            </a:r>
            <a:endParaRPr>
              <a:solidFill>
                <a:schemeClr val="lt2"/>
              </a:solidFill>
            </a:endParaRPr>
          </a:p>
        </p:txBody>
      </p:sp>
      <p:sp>
        <p:nvSpPr>
          <p:cNvPr id="355" name="Google Shape;355;p32"/>
          <p:cNvSpPr txBox="1"/>
          <p:nvPr>
            <p:ph idx="1" type="body"/>
          </p:nvPr>
        </p:nvSpPr>
        <p:spPr>
          <a:xfrm>
            <a:off x="4995300" y="3579850"/>
            <a:ext cx="5581500" cy="121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grpSp>
        <p:nvGrpSpPr>
          <p:cNvPr id="360" name="Google Shape;360;p33"/>
          <p:cNvGrpSpPr/>
          <p:nvPr/>
        </p:nvGrpSpPr>
        <p:grpSpPr>
          <a:xfrm rot="5400000">
            <a:off x="5899790" y="1376119"/>
            <a:ext cx="5778042" cy="3955122"/>
            <a:chOff x="2345366" y="140711"/>
            <a:chExt cx="6483441" cy="4437974"/>
          </a:xfrm>
        </p:grpSpPr>
        <p:sp>
          <p:nvSpPr>
            <p:cNvPr id="361" name="Google Shape;361;p33"/>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362" name="Google Shape;362;p33"/>
            <p:cNvGrpSpPr/>
            <p:nvPr/>
          </p:nvGrpSpPr>
          <p:grpSpPr>
            <a:xfrm>
              <a:off x="2345366" y="140711"/>
              <a:ext cx="6483441" cy="4437974"/>
              <a:chOff x="390725" y="192901"/>
              <a:chExt cx="9367780" cy="6412330"/>
            </a:xfrm>
          </p:grpSpPr>
          <p:sp>
            <p:nvSpPr>
              <p:cNvPr id="363" name="Google Shape;363;p33"/>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64" name="Google Shape;364;p33"/>
              <p:cNvGrpSpPr/>
              <p:nvPr/>
            </p:nvGrpSpPr>
            <p:grpSpPr>
              <a:xfrm>
                <a:off x="9036100" y="3183177"/>
                <a:ext cx="492960" cy="492960"/>
                <a:chOff x="9132580" y="3159701"/>
                <a:chExt cx="371233" cy="371233"/>
              </a:xfrm>
            </p:grpSpPr>
            <p:sp>
              <p:nvSpPr>
                <p:cNvPr id="365" name="Google Shape;365;p33"/>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6" name="Google Shape;366;p33"/>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7" name="Google Shape;367;p33"/>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68" name="Google Shape;368;p33"/>
              <p:cNvGrpSpPr/>
              <p:nvPr/>
            </p:nvGrpSpPr>
            <p:grpSpPr>
              <a:xfrm>
                <a:off x="390725" y="192901"/>
                <a:ext cx="9367780" cy="6412330"/>
                <a:chOff x="1194635" y="234866"/>
                <a:chExt cx="9244824" cy="6489556"/>
              </a:xfrm>
            </p:grpSpPr>
            <p:sp>
              <p:nvSpPr>
                <p:cNvPr id="369" name="Google Shape;369;p33"/>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0" name="Google Shape;370;p33"/>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1" name="Google Shape;371;p33"/>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2" name="Google Shape;372;p33"/>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3" name="Google Shape;373;p33"/>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4" name="Google Shape;374;p33"/>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5" name="Google Shape;375;p33"/>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 name="Google Shape;376;p33"/>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7" name="Google Shape;377;p33"/>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8" name="Google Shape;378;p33"/>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9" name="Google Shape;379;p33"/>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0" name="Google Shape;380;p33"/>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1" name="Google Shape;381;p33"/>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2" name="Google Shape;382;p33"/>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3" name="Google Shape;383;p33"/>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4" name="Google Shape;384;p33"/>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5" name="Google Shape;385;p33"/>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386" name="Google Shape;386;p33"/>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87" name="Google Shape;387;p33"/>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8" name="Google Shape;388;p33"/>
          <p:cNvSpPr txBox="1"/>
          <p:nvPr>
            <p:ph idx="1" type="body"/>
          </p:nvPr>
        </p:nvSpPr>
        <p:spPr>
          <a:xfrm>
            <a:off x="1028925" y="3515150"/>
            <a:ext cx="5581500" cy="1206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sp>
        <p:nvSpPr>
          <p:cNvPr id="389" name="Google Shape;389;p33"/>
          <p:cNvSpPr txBox="1"/>
          <p:nvPr>
            <p:ph type="title"/>
          </p:nvPr>
        </p:nvSpPr>
        <p:spPr>
          <a:xfrm>
            <a:off x="1028925" y="2198200"/>
            <a:ext cx="5581500" cy="124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dk2"/>
                </a:solidFill>
              </a:rPr>
              <a:t>P</a:t>
            </a:r>
            <a:r>
              <a:rPr lang="en">
                <a:solidFill>
                  <a:schemeClr val="lt2"/>
                </a:solidFill>
              </a:rPr>
              <a:t>r</a:t>
            </a:r>
            <a:r>
              <a:rPr lang="en">
                <a:solidFill>
                  <a:schemeClr val="accent1"/>
                </a:solidFill>
              </a:rPr>
              <a:t>e</a:t>
            </a:r>
            <a:r>
              <a:rPr lang="en">
                <a:solidFill>
                  <a:schemeClr val="accent2"/>
                </a:solidFill>
              </a:rPr>
              <a:t>s</a:t>
            </a:r>
            <a:r>
              <a:rPr lang="en">
                <a:solidFill>
                  <a:schemeClr val="accent3"/>
                </a:solidFill>
              </a:rPr>
              <a:t>e</a:t>
            </a:r>
            <a:r>
              <a:rPr lang="en">
                <a:solidFill>
                  <a:schemeClr val="accent4"/>
                </a:solidFill>
              </a:rPr>
              <a:t>n</a:t>
            </a:r>
            <a:r>
              <a:rPr lang="en">
                <a:solidFill>
                  <a:schemeClr val="accent5"/>
                </a:solidFill>
              </a:rPr>
              <a:t>t</a:t>
            </a:r>
            <a:r>
              <a:rPr lang="en">
                <a:solidFill>
                  <a:schemeClr val="accent6"/>
                </a:solidFill>
              </a:rPr>
              <a:t>i</a:t>
            </a:r>
            <a:r>
              <a:rPr lang="en">
                <a:solidFill>
                  <a:schemeClr val="dk2"/>
                </a:solidFill>
              </a:rPr>
              <a:t>n</a:t>
            </a:r>
            <a:r>
              <a:rPr lang="en">
                <a:solidFill>
                  <a:schemeClr val="lt2"/>
                </a:solidFill>
              </a:rPr>
              <a:t>g</a:t>
            </a:r>
            <a:r>
              <a:rPr lang="en"/>
              <a:t> </a:t>
            </a:r>
            <a:r>
              <a:rPr lang="en">
                <a:solidFill>
                  <a:schemeClr val="accent1"/>
                </a:solidFill>
              </a:rPr>
              <a:t>a</a:t>
            </a:r>
            <a:r>
              <a:rPr lang="en"/>
              <a:t> </a:t>
            </a:r>
            <a:r>
              <a:rPr lang="en">
                <a:solidFill>
                  <a:schemeClr val="accent2"/>
                </a:solidFill>
              </a:rPr>
              <a:t>w</a:t>
            </a:r>
            <a:r>
              <a:rPr lang="en">
                <a:solidFill>
                  <a:schemeClr val="accent3"/>
                </a:solidFill>
              </a:rPr>
              <a:t>e</a:t>
            </a:r>
            <a:r>
              <a:rPr lang="en">
                <a:solidFill>
                  <a:schemeClr val="accent4"/>
                </a:solidFill>
              </a:rPr>
              <a:t>b</a:t>
            </a:r>
            <a:r>
              <a:rPr lang="en">
                <a:solidFill>
                  <a:schemeClr val="accent5"/>
                </a:solidFill>
              </a:rPr>
              <a:t>s</a:t>
            </a:r>
            <a:r>
              <a:rPr lang="en">
                <a:solidFill>
                  <a:schemeClr val="accent6"/>
                </a:solidFill>
              </a:rPr>
              <a:t>i</a:t>
            </a:r>
            <a:r>
              <a:rPr lang="en">
                <a:solidFill>
                  <a:schemeClr val="dk2"/>
                </a:solidFill>
              </a:rPr>
              <a:t>t</a:t>
            </a:r>
            <a:r>
              <a:rPr lang="en">
                <a:solidFill>
                  <a:schemeClr val="lt2"/>
                </a:solidFill>
              </a:rPr>
              <a:t>e</a:t>
            </a:r>
            <a:r>
              <a:rPr lang="en"/>
              <a:t> </a:t>
            </a:r>
            <a:r>
              <a:rPr lang="en">
                <a:solidFill>
                  <a:schemeClr val="accent1"/>
                </a:solidFill>
              </a:rPr>
              <a:t>o</a:t>
            </a:r>
            <a:r>
              <a:rPr lang="en">
                <a:solidFill>
                  <a:schemeClr val="accent2"/>
                </a:solidFill>
              </a:rPr>
              <a:t>r</a:t>
            </a:r>
            <a:r>
              <a:rPr lang="en"/>
              <a:t> </a:t>
            </a:r>
            <a:r>
              <a:rPr lang="en">
                <a:solidFill>
                  <a:schemeClr val="accent3"/>
                </a:solidFill>
              </a:rPr>
              <a:t>a</a:t>
            </a:r>
            <a:r>
              <a:rPr lang="en">
                <a:solidFill>
                  <a:schemeClr val="accent4"/>
                </a:solidFill>
              </a:rPr>
              <a:t>n</a:t>
            </a:r>
            <a:r>
              <a:rPr lang="en"/>
              <a:t> </a:t>
            </a:r>
            <a:r>
              <a:rPr lang="en">
                <a:solidFill>
                  <a:schemeClr val="accent5"/>
                </a:solidFill>
              </a:rPr>
              <a:t>a</a:t>
            </a:r>
            <a:r>
              <a:rPr lang="en">
                <a:solidFill>
                  <a:schemeClr val="accent6"/>
                </a:solidFill>
              </a:rPr>
              <a:t>p</a:t>
            </a:r>
            <a:r>
              <a:rPr lang="en">
                <a:solidFill>
                  <a:schemeClr val="dk2"/>
                </a:solidFill>
              </a:rPr>
              <a:t>p</a:t>
            </a:r>
            <a:r>
              <a:rPr lang="en">
                <a:solidFill>
                  <a:schemeClr val="lt2"/>
                </a:solidFill>
              </a:rPr>
              <a:t>?</a:t>
            </a:r>
            <a:endParaRPr>
              <a:solidFill>
                <a:schemeClr val="l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4"/>
          <p:cNvSpPr txBox="1"/>
          <p:nvPr>
            <p:ph type="title"/>
          </p:nvPr>
        </p:nvSpPr>
        <p:spPr>
          <a:xfrm>
            <a:off x="3826500" y="1886675"/>
            <a:ext cx="4559400" cy="1242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T</a:t>
            </a:r>
            <a:r>
              <a:rPr lang="en">
                <a:solidFill>
                  <a:schemeClr val="lt2"/>
                </a:solidFill>
              </a:rPr>
              <a:t>h</a:t>
            </a:r>
            <a:r>
              <a:rPr lang="en">
                <a:solidFill>
                  <a:schemeClr val="accent1"/>
                </a:solidFill>
              </a:rPr>
              <a:t>a</a:t>
            </a:r>
            <a:r>
              <a:rPr lang="en">
                <a:solidFill>
                  <a:schemeClr val="accent2"/>
                </a:solidFill>
              </a:rPr>
              <a:t>n</a:t>
            </a:r>
            <a:r>
              <a:rPr lang="en">
                <a:solidFill>
                  <a:schemeClr val="accent3"/>
                </a:solidFill>
              </a:rPr>
              <a:t>k</a:t>
            </a:r>
            <a:r>
              <a:rPr lang="en"/>
              <a:t> </a:t>
            </a:r>
            <a:r>
              <a:rPr lang="en">
                <a:solidFill>
                  <a:schemeClr val="accent4"/>
                </a:solidFill>
              </a:rPr>
              <a:t>y</a:t>
            </a:r>
            <a:r>
              <a:rPr lang="en">
                <a:solidFill>
                  <a:schemeClr val="accent5"/>
                </a:solidFill>
              </a:rPr>
              <a:t>o</a:t>
            </a:r>
            <a:r>
              <a:rPr lang="en">
                <a:solidFill>
                  <a:schemeClr val="accent6"/>
                </a:solidFill>
              </a:rPr>
              <a:t>u</a:t>
            </a:r>
            <a:r>
              <a:rPr lang="en">
                <a:solidFill>
                  <a:schemeClr val="dk2"/>
                </a:solidFill>
              </a:rPr>
              <a:t>!</a:t>
            </a:r>
            <a:endParaRPr>
              <a:solidFill>
                <a:schemeClr val="dk2"/>
              </a:solidFill>
            </a:endParaRPr>
          </a:p>
        </p:txBody>
      </p:sp>
      <p:sp>
        <p:nvSpPr>
          <p:cNvPr id="395" name="Google Shape;395;p34"/>
          <p:cNvSpPr/>
          <p:nvPr/>
        </p:nvSpPr>
        <p:spPr>
          <a:xfrm>
            <a:off x="6000165" y="503755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6" name="Google Shape;396;p34"/>
          <p:cNvGrpSpPr/>
          <p:nvPr/>
        </p:nvGrpSpPr>
        <p:grpSpPr>
          <a:xfrm>
            <a:off x="6533268" y="5027901"/>
            <a:ext cx="411849" cy="411917"/>
            <a:chOff x="5162200" y="4097750"/>
            <a:chExt cx="338385" cy="338414"/>
          </a:xfrm>
        </p:grpSpPr>
        <p:sp>
          <p:nvSpPr>
            <p:cNvPr id="397" name="Google Shape;397;p34"/>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34"/>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34"/>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0" name="Google Shape;400;p34"/>
          <p:cNvSpPr/>
          <p:nvPr/>
        </p:nvSpPr>
        <p:spPr>
          <a:xfrm>
            <a:off x="5267275" y="507893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34"/>
          <p:cNvSpPr txBox="1"/>
          <p:nvPr>
            <p:ph idx="1" type="body"/>
          </p:nvPr>
        </p:nvSpPr>
        <p:spPr>
          <a:xfrm>
            <a:off x="3826582" y="3115925"/>
            <a:ext cx="4559400" cy="1702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t>Do you have any questions?</a:t>
            </a:r>
            <a:endParaRPr b="1"/>
          </a:p>
          <a:p>
            <a:pPr indent="0" lvl="0" marL="0" rtl="0" algn="ctr">
              <a:spcBef>
                <a:spcPts val="0"/>
              </a:spcBef>
              <a:spcAft>
                <a:spcPts val="0"/>
              </a:spcAft>
              <a:buNone/>
            </a:pPr>
            <a:r>
              <a:t/>
            </a:r>
            <a:endParaRPr sz="500"/>
          </a:p>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5"/>
          <p:cNvSpPr txBox="1"/>
          <p:nvPr>
            <p:ph type="title"/>
          </p:nvPr>
        </p:nvSpPr>
        <p:spPr>
          <a:xfrm>
            <a:off x="770950" y="865125"/>
            <a:ext cx="106725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C</a:t>
            </a:r>
            <a:r>
              <a:rPr lang="en">
                <a:solidFill>
                  <a:schemeClr val="lt2"/>
                </a:solidFill>
              </a:rPr>
              <a:t>e</a:t>
            </a:r>
            <a:r>
              <a:rPr lang="en">
                <a:solidFill>
                  <a:schemeClr val="accent1"/>
                </a:solidFill>
              </a:rPr>
              <a:t>r</a:t>
            </a:r>
            <a:r>
              <a:rPr lang="en">
                <a:solidFill>
                  <a:schemeClr val="accent2"/>
                </a:solidFill>
              </a:rPr>
              <a:t>t</a:t>
            </a:r>
            <a:r>
              <a:rPr lang="en">
                <a:solidFill>
                  <a:schemeClr val="accent3"/>
                </a:solidFill>
              </a:rPr>
              <a:t>i</a:t>
            </a:r>
            <a:r>
              <a:rPr lang="en">
                <a:solidFill>
                  <a:schemeClr val="accent4"/>
                </a:solidFill>
              </a:rPr>
              <a:t>f</a:t>
            </a:r>
            <a:r>
              <a:rPr lang="en">
                <a:solidFill>
                  <a:schemeClr val="accent5"/>
                </a:solidFill>
              </a:rPr>
              <a:t>i</a:t>
            </a:r>
            <a:r>
              <a:rPr lang="en">
                <a:solidFill>
                  <a:schemeClr val="accent6"/>
                </a:solidFill>
              </a:rPr>
              <a:t>c</a:t>
            </a:r>
            <a:r>
              <a:rPr lang="en">
                <a:solidFill>
                  <a:schemeClr val="dk2"/>
                </a:solidFill>
              </a:rPr>
              <a:t>a</a:t>
            </a:r>
            <a:r>
              <a:rPr lang="en">
                <a:solidFill>
                  <a:schemeClr val="lt2"/>
                </a:solidFill>
              </a:rPr>
              <a:t>t</a:t>
            </a:r>
            <a:r>
              <a:rPr lang="en">
                <a:solidFill>
                  <a:schemeClr val="accent1"/>
                </a:solidFill>
              </a:rPr>
              <a:t>e</a:t>
            </a:r>
            <a:r>
              <a:rPr lang="en"/>
              <a:t> </a:t>
            </a:r>
            <a:r>
              <a:rPr lang="en">
                <a:solidFill>
                  <a:schemeClr val="accent2"/>
                </a:solidFill>
              </a:rPr>
              <a:t>o</a:t>
            </a:r>
            <a:r>
              <a:rPr lang="en">
                <a:solidFill>
                  <a:schemeClr val="accent3"/>
                </a:solidFill>
              </a:rPr>
              <a:t>f</a:t>
            </a:r>
            <a:r>
              <a:rPr lang="en"/>
              <a:t> </a:t>
            </a:r>
            <a:r>
              <a:rPr lang="en">
                <a:solidFill>
                  <a:schemeClr val="accent4"/>
                </a:solidFill>
              </a:rPr>
              <a:t>C</a:t>
            </a:r>
            <a:r>
              <a:rPr lang="en">
                <a:solidFill>
                  <a:schemeClr val="accent5"/>
                </a:solidFill>
              </a:rPr>
              <a:t>o</a:t>
            </a:r>
            <a:r>
              <a:rPr lang="en">
                <a:solidFill>
                  <a:schemeClr val="accent6"/>
                </a:solidFill>
              </a:rPr>
              <a:t>m</a:t>
            </a:r>
            <a:r>
              <a:rPr lang="en">
                <a:solidFill>
                  <a:schemeClr val="dk2"/>
                </a:solidFill>
              </a:rPr>
              <a:t>p</a:t>
            </a:r>
            <a:r>
              <a:rPr lang="en">
                <a:solidFill>
                  <a:schemeClr val="lt2"/>
                </a:solidFill>
              </a:rPr>
              <a:t>l</a:t>
            </a:r>
            <a:r>
              <a:rPr lang="en">
                <a:solidFill>
                  <a:schemeClr val="accent1"/>
                </a:solidFill>
              </a:rPr>
              <a:t>e</a:t>
            </a:r>
            <a:r>
              <a:rPr lang="en">
                <a:solidFill>
                  <a:schemeClr val="accent2"/>
                </a:solidFill>
              </a:rPr>
              <a:t>t</a:t>
            </a:r>
            <a:r>
              <a:rPr lang="en">
                <a:solidFill>
                  <a:schemeClr val="accent3"/>
                </a:solidFill>
              </a:rPr>
              <a:t>i</a:t>
            </a:r>
            <a:r>
              <a:rPr lang="en">
                <a:solidFill>
                  <a:schemeClr val="accent4"/>
                </a:solidFill>
              </a:rPr>
              <a:t>o</a:t>
            </a:r>
            <a:r>
              <a:rPr lang="en">
                <a:solidFill>
                  <a:schemeClr val="accent5"/>
                </a:solidFill>
              </a:rPr>
              <a:t>n</a:t>
            </a:r>
            <a:endParaRPr>
              <a:solidFill>
                <a:schemeClr val="accent5"/>
              </a:solidFill>
            </a:endParaRPr>
          </a:p>
        </p:txBody>
      </p:sp>
      <p:sp>
        <p:nvSpPr>
          <p:cNvPr id="407" name="Google Shape;407;p35"/>
          <p:cNvSpPr txBox="1"/>
          <p:nvPr>
            <p:ph idx="1" type="subTitle"/>
          </p:nvPr>
        </p:nvSpPr>
        <p:spPr>
          <a:xfrm>
            <a:off x="2187000" y="2682863"/>
            <a:ext cx="7818000" cy="945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Anna Smith.</a:t>
            </a:r>
            <a:endParaRPr/>
          </a:p>
        </p:txBody>
      </p:sp>
      <p:sp>
        <p:nvSpPr>
          <p:cNvPr id="408" name="Google Shape;408;p35"/>
          <p:cNvSpPr txBox="1"/>
          <p:nvPr>
            <p:ph idx="2" type="subTitle"/>
          </p:nvPr>
        </p:nvSpPr>
        <p:spPr>
          <a:xfrm>
            <a:off x="3914250" y="35859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have successfully completed</a:t>
            </a:r>
            <a:endParaRPr/>
          </a:p>
        </p:txBody>
      </p:sp>
      <p:sp>
        <p:nvSpPr>
          <p:cNvPr id="409" name="Google Shape;409;p35"/>
          <p:cNvSpPr txBox="1"/>
          <p:nvPr>
            <p:ph idx="3" type="title"/>
          </p:nvPr>
        </p:nvSpPr>
        <p:spPr>
          <a:xfrm>
            <a:off x="770850" y="3932275"/>
            <a:ext cx="106725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course.</a:t>
            </a:r>
            <a:endParaRPr/>
          </a:p>
        </p:txBody>
      </p:sp>
      <p:sp>
        <p:nvSpPr>
          <p:cNvPr id="410" name="Google Shape;410;p35"/>
          <p:cNvSpPr txBox="1"/>
          <p:nvPr>
            <p:ph idx="4" type="subTitle"/>
          </p:nvPr>
        </p:nvSpPr>
        <p:spPr>
          <a:xfrm>
            <a:off x="3914250" y="49575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Congratulations!</a:t>
            </a:r>
            <a:endParaRPr/>
          </a:p>
        </p:txBody>
      </p:sp>
      <p:pic>
        <p:nvPicPr>
          <p:cNvPr id="411" name="Google Shape;411;p35"/>
          <p:cNvPicPr preferRelativeResize="0"/>
          <p:nvPr/>
        </p:nvPicPr>
        <p:blipFill>
          <a:blip r:embed="rId3">
            <a:alphaModFix/>
          </a:blip>
          <a:stretch>
            <a:fillRect/>
          </a:stretch>
        </p:blipFill>
        <p:spPr>
          <a:xfrm>
            <a:off x="8539774" y="5069650"/>
            <a:ext cx="2097249" cy="1426502"/>
          </a:xfrm>
          <a:prstGeom prst="rect">
            <a:avLst/>
          </a:prstGeom>
          <a:noFill/>
          <a:ln>
            <a:noFill/>
          </a:ln>
          <a:effectLst>
            <a:outerShdw rotWithShape="0" algn="bl">
              <a:srgbClr val="000000"/>
            </a:outerShdw>
          </a:effectLst>
        </p:spPr>
      </p:pic>
      <p:sp>
        <p:nvSpPr>
          <p:cNvPr id="412" name="Google Shape;412;p35"/>
          <p:cNvSpPr txBox="1"/>
          <p:nvPr>
            <p:ph idx="5" type="subTitle"/>
          </p:nvPr>
        </p:nvSpPr>
        <p:spPr>
          <a:xfrm>
            <a:off x="996875" y="58470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Date</a:t>
            </a:r>
            <a:endParaRPr/>
          </a:p>
        </p:txBody>
      </p:sp>
      <p:sp>
        <p:nvSpPr>
          <p:cNvPr id="413" name="Google Shape;413;p35"/>
          <p:cNvSpPr txBox="1"/>
          <p:nvPr>
            <p:ph idx="6" type="subTitle"/>
          </p:nvPr>
        </p:nvSpPr>
        <p:spPr>
          <a:xfrm>
            <a:off x="8214050" y="58470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Signature</a:t>
            </a:r>
            <a:endParaRPr/>
          </a:p>
        </p:txBody>
      </p:sp>
      <p:sp>
        <p:nvSpPr>
          <p:cNvPr id="414" name="Google Shape;414;p35"/>
          <p:cNvSpPr txBox="1"/>
          <p:nvPr>
            <p:ph idx="7" type="subTitle"/>
          </p:nvPr>
        </p:nvSpPr>
        <p:spPr>
          <a:xfrm>
            <a:off x="996875" y="55488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03/05/2023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6"/>
          <p:cNvSpPr txBox="1"/>
          <p:nvPr>
            <p:ph type="title"/>
          </p:nvPr>
        </p:nvSpPr>
        <p:spPr>
          <a:xfrm>
            <a:off x="380025" y="332450"/>
            <a:ext cx="11432100" cy="908100"/>
          </a:xfrm>
          <a:prstGeom prst="rect">
            <a:avLst/>
          </a:prstGeom>
          <a:effectLst>
            <a:outerShdw blurRad="28575" rotWithShape="0" algn="bl" dir="5400000" dist="19050">
              <a:srgbClr val="000000">
                <a:alpha val="15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T</a:t>
            </a:r>
            <a:r>
              <a:rPr lang="en">
                <a:solidFill>
                  <a:schemeClr val="lt2"/>
                </a:solidFill>
              </a:rPr>
              <a:t>o</a:t>
            </a:r>
            <a:r>
              <a:rPr lang="en">
                <a:solidFill>
                  <a:schemeClr val="accent1"/>
                </a:solidFill>
              </a:rPr>
              <a:t>d</a:t>
            </a:r>
            <a:r>
              <a:rPr lang="en">
                <a:solidFill>
                  <a:schemeClr val="accent2"/>
                </a:solidFill>
              </a:rPr>
              <a:t>a</a:t>
            </a:r>
            <a:r>
              <a:rPr lang="en">
                <a:solidFill>
                  <a:schemeClr val="accent3"/>
                </a:solidFill>
              </a:rPr>
              <a:t>y</a:t>
            </a:r>
            <a:r>
              <a:rPr lang="en"/>
              <a:t> </a:t>
            </a:r>
            <a:r>
              <a:rPr lang="en">
                <a:solidFill>
                  <a:schemeClr val="accent4"/>
                </a:solidFill>
              </a:rPr>
              <a:t>i</a:t>
            </a:r>
            <a:r>
              <a:rPr lang="en">
                <a:solidFill>
                  <a:schemeClr val="accent5"/>
                </a:solidFill>
              </a:rPr>
              <a:t>s</a:t>
            </a:r>
            <a:r>
              <a:rPr lang="en"/>
              <a:t> </a:t>
            </a:r>
            <a:r>
              <a:rPr lang="en">
                <a:solidFill>
                  <a:schemeClr val="accent6"/>
                </a:solidFill>
              </a:rPr>
              <a:t>M</a:t>
            </a:r>
            <a:r>
              <a:rPr lang="en">
                <a:solidFill>
                  <a:schemeClr val="dk2"/>
                </a:solidFill>
              </a:rPr>
              <a:t>o</a:t>
            </a:r>
            <a:r>
              <a:rPr lang="en">
                <a:solidFill>
                  <a:schemeClr val="lt2"/>
                </a:solidFill>
              </a:rPr>
              <a:t>n</a:t>
            </a:r>
            <a:r>
              <a:rPr lang="en">
                <a:solidFill>
                  <a:schemeClr val="accent1"/>
                </a:solidFill>
              </a:rPr>
              <a:t>d</a:t>
            </a:r>
            <a:r>
              <a:rPr lang="en">
                <a:solidFill>
                  <a:schemeClr val="accent2"/>
                </a:solidFill>
              </a:rPr>
              <a:t>a</a:t>
            </a:r>
            <a:r>
              <a:rPr lang="en">
                <a:solidFill>
                  <a:schemeClr val="accent3"/>
                </a:solidFill>
              </a:rPr>
              <a:t>y</a:t>
            </a:r>
            <a:r>
              <a:rPr lang="en"/>
              <a:t> </a:t>
            </a:r>
            <a:r>
              <a:rPr lang="en">
                <a:solidFill>
                  <a:schemeClr val="accent4"/>
                </a:solidFill>
              </a:rPr>
              <a:t>J</a:t>
            </a:r>
            <a:r>
              <a:rPr lang="en">
                <a:solidFill>
                  <a:schemeClr val="accent5"/>
                </a:solidFill>
              </a:rPr>
              <a:t>U</a:t>
            </a:r>
            <a:r>
              <a:rPr lang="en">
                <a:solidFill>
                  <a:schemeClr val="accent6"/>
                </a:solidFill>
              </a:rPr>
              <a:t>N</a:t>
            </a:r>
            <a:r>
              <a:rPr lang="en">
                <a:solidFill>
                  <a:schemeClr val="dk2"/>
                </a:solidFill>
              </a:rPr>
              <a:t>E</a:t>
            </a:r>
            <a:r>
              <a:rPr lang="en"/>
              <a:t> </a:t>
            </a:r>
            <a:r>
              <a:rPr lang="en">
                <a:solidFill>
                  <a:schemeClr val="lt2"/>
                </a:solidFill>
              </a:rPr>
              <a:t>1</a:t>
            </a:r>
            <a:r>
              <a:rPr lang="en">
                <a:solidFill>
                  <a:schemeClr val="accent1"/>
                </a:solidFill>
              </a:rPr>
              <a:t>2</a:t>
            </a:r>
            <a:r>
              <a:rPr lang="en">
                <a:solidFill>
                  <a:schemeClr val="accent2"/>
                </a:solidFill>
              </a:rPr>
              <a:t>t</a:t>
            </a:r>
            <a:r>
              <a:rPr lang="en">
                <a:solidFill>
                  <a:schemeClr val="accent3"/>
                </a:solidFill>
              </a:rPr>
              <a:t>h.</a:t>
            </a:r>
            <a:endParaRPr>
              <a:solidFill>
                <a:schemeClr val="accent3"/>
              </a:solidFill>
            </a:endParaRPr>
          </a:p>
        </p:txBody>
      </p:sp>
      <p:sp>
        <p:nvSpPr>
          <p:cNvPr id="420" name="Google Shape;420;p36"/>
          <p:cNvSpPr txBox="1"/>
          <p:nvPr>
            <p:ph idx="7" type="title"/>
          </p:nvPr>
        </p:nvSpPr>
        <p:spPr>
          <a:xfrm>
            <a:off x="380025" y="1582550"/>
            <a:ext cx="31647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A</a:t>
            </a:r>
            <a:r>
              <a:rPr lang="en">
                <a:solidFill>
                  <a:schemeClr val="lt2"/>
                </a:solidFill>
              </a:rPr>
              <a:t>n</a:t>
            </a:r>
            <a:r>
              <a:rPr lang="en">
                <a:solidFill>
                  <a:schemeClr val="accent1"/>
                </a:solidFill>
              </a:rPr>
              <a:t>n</a:t>
            </a:r>
            <a:r>
              <a:rPr lang="en">
                <a:solidFill>
                  <a:schemeClr val="accent2"/>
                </a:solidFill>
              </a:rPr>
              <a:t>o</a:t>
            </a:r>
            <a:r>
              <a:rPr lang="en">
                <a:solidFill>
                  <a:schemeClr val="accent3"/>
                </a:solidFill>
              </a:rPr>
              <a:t>u</a:t>
            </a:r>
            <a:r>
              <a:rPr lang="en">
                <a:solidFill>
                  <a:schemeClr val="accent4"/>
                </a:solidFill>
              </a:rPr>
              <a:t>n</a:t>
            </a:r>
            <a:r>
              <a:rPr lang="en">
                <a:solidFill>
                  <a:schemeClr val="accent5"/>
                </a:solidFill>
              </a:rPr>
              <a:t>c</a:t>
            </a:r>
            <a:r>
              <a:rPr lang="en">
                <a:solidFill>
                  <a:schemeClr val="accent6"/>
                </a:solidFill>
              </a:rPr>
              <a:t>e</a:t>
            </a:r>
            <a:r>
              <a:rPr lang="en">
                <a:solidFill>
                  <a:schemeClr val="dk2"/>
                </a:solidFill>
              </a:rPr>
              <a:t>m</a:t>
            </a:r>
            <a:r>
              <a:rPr lang="en">
                <a:solidFill>
                  <a:schemeClr val="lt2"/>
                </a:solidFill>
              </a:rPr>
              <a:t>e</a:t>
            </a:r>
            <a:r>
              <a:rPr lang="en">
                <a:solidFill>
                  <a:schemeClr val="accent1"/>
                </a:solidFill>
              </a:rPr>
              <a:t>n</a:t>
            </a:r>
            <a:r>
              <a:rPr lang="en">
                <a:solidFill>
                  <a:schemeClr val="accent2"/>
                </a:solidFill>
              </a:rPr>
              <a:t>t</a:t>
            </a:r>
            <a:r>
              <a:rPr lang="en">
                <a:solidFill>
                  <a:schemeClr val="accent3"/>
                </a:solidFill>
              </a:rPr>
              <a:t>s</a:t>
            </a:r>
            <a:endParaRPr>
              <a:solidFill>
                <a:schemeClr val="accent3"/>
              </a:solidFill>
            </a:endParaRPr>
          </a:p>
        </p:txBody>
      </p:sp>
      <p:sp>
        <p:nvSpPr>
          <p:cNvPr id="421" name="Google Shape;421;p36"/>
          <p:cNvSpPr txBox="1"/>
          <p:nvPr>
            <p:ph idx="9" type="title"/>
          </p:nvPr>
        </p:nvSpPr>
        <p:spPr>
          <a:xfrm>
            <a:off x="3801150" y="1582550"/>
            <a:ext cx="46050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Q</a:t>
            </a:r>
            <a:r>
              <a:rPr lang="en">
                <a:solidFill>
                  <a:schemeClr val="lt2"/>
                </a:solidFill>
              </a:rPr>
              <a:t>u</a:t>
            </a:r>
            <a:r>
              <a:rPr lang="en">
                <a:solidFill>
                  <a:schemeClr val="accent1"/>
                </a:solidFill>
              </a:rPr>
              <a:t>o</a:t>
            </a:r>
            <a:r>
              <a:rPr lang="en">
                <a:solidFill>
                  <a:schemeClr val="accent2"/>
                </a:solidFill>
              </a:rPr>
              <a:t>t</a:t>
            </a:r>
            <a:r>
              <a:rPr lang="en">
                <a:solidFill>
                  <a:schemeClr val="accent3"/>
                </a:solidFill>
              </a:rPr>
              <a:t>e</a:t>
            </a:r>
            <a:r>
              <a:rPr lang="en"/>
              <a:t> </a:t>
            </a:r>
            <a:r>
              <a:rPr lang="en">
                <a:solidFill>
                  <a:schemeClr val="accent4"/>
                </a:solidFill>
              </a:rPr>
              <a:t>o</a:t>
            </a:r>
            <a:r>
              <a:rPr lang="en">
                <a:solidFill>
                  <a:schemeClr val="accent5"/>
                </a:solidFill>
              </a:rPr>
              <a:t>f</a:t>
            </a:r>
            <a:r>
              <a:rPr lang="en"/>
              <a:t> </a:t>
            </a:r>
            <a:r>
              <a:rPr lang="en">
                <a:solidFill>
                  <a:schemeClr val="accent6"/>
                </a:solidFill>
              </a:rPr>
              <a:t>t</a:t>
            </a:r>
            <a:r>
              <a:rPr lang="en">
                <a:solidFill>
                  <a:schemeClr val="dk2"/>
                </a:solidFill>
              </a:rPr>
              <a:t>h</a:t>
            </a:r>
            <a:r>
              <a:rPr lang="en">
                <a:solidFill>
                  <a:schemeClr val="lt2"/>
                </a:solidFill>
              </a:rPr>
              <a:t>e</a:t>
            </a:r>
            <a:r>
              <a:rPr lang="en"/>
              <a:t> </a:t>
            </a:r>
            <a:r>
              <a:rPr lang="en">
                <a:solidFill>
                  <a:schemeClr val="accent1"/>
                </a:solidFill>
              </a:rPr>
              <a:t>D</a:t>
            </a:r>
            <a:r>
              <a:rPr lang="en">
                <a:solidFill>
                  <a:schemeClr val="accent2"/>
                </a:solidFill>
              </a:rPr>
              <a:t>a</a:t>
            </a:r>
            <a:r>
              <a:rPr lang="en">
                <a:solidFill>
                  <a:schemeClr val="accent3"/>
                </a:solidFill>
              </a:rPr>
              <a:t>y</a:t>
            </a:r>
            <a:endParaRPr>
              <a:solidFill>
                <a:schemeClr val="accent3"/>
              </a:solidFill>
            </a:endParaRPr>
          </a:p>
        </p:txBody>
      </p:sp>
      <p:sp>
        <p:nvSpPr>
          <p:cNvPr id="422" name="Google Shape;422;p36"/>
          <p:cNvSpPr txBox="1"/>
          <p:nvPr>
            <p:ph idx="2" type="title"/>
          </p:nvPr>
        </p:nvSpPr>
        <p:spPr>
          <a:xfrm>
            <a:off x="3793500" y="4236700"/>
            <a:ext cx="46050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W</a:t>
            </a:r>
            <a:r>
              <a:rPr lang="en">
                <a:solidFill>
                  <a:schemeClr val="lt2"/>
                </a:solidFill>
              </a:rPr>
              <a:t>o</a:t>
            </a:r>
            <a:r>
              <a:rPr lang="en">
                <a:solidFill>
                  <a:schemeClr val="accent1"/>
                </a:solidFill>
              </a:rPr>
              <a:t>u</a:t>
            </a:r>
            <a:r>
              <a:rPr lang="en">
                <a:solidFill>
                  <a:schemeClr val="accent2"/>
                </a:solidFill>
              </a:rPr>
              <a:t>l</a:t>
            </a:r>
            <a:r>
              <a:rPr lang="en">
                <a:solidFill>
                  <a:schemeClr val="accent3"/>
                </a:solidFill>
              </a:rPr>
              <a:t>d</a:t>
            </a:r>
            <a:r>
              <a:rPr lang="en"/>
              <a:t> </a:t>
            </a:r>
            <a:r>
              <a:rPr lang="en">
                <a:solidFill>
                  <a:schemeClr val="accent4"/>
                </a:solidFill>
              </a:rPr>
              <a:t>y</a:t>
            </a:r>
            <a:r>
              <a:rPr lang="en">
                <a:solidFill>
                  <a:schemeClr val="accent5"/>
                </a:solidFill>
              </a:rPr>
              <a:t>o</a:t>
            </a:r>
            <a:r>
              <a:rPr lang="en">
                <a:solidFill>
                  <a:schemeClr val="accent6"/>
                </a:solidFill>
              </a:rPr>
              <a:t>u</a:t>
            </a:r>
            <a:r>
              <a:rPr lang="en"/>
              <a:t> </a:t>
            </a:r>
            <a:r>
              <a:rPr lang="en">
                <a:solidFill>
                  <a:schemeClr val="dk2"/>
                </a:solidFill>
              </a:rPr>
              <a:t>r</a:t>
            </a:r>
            <a:r>
              <a:rPr lang="en">
                <a:solidFill>
                  <a:schemeClr val="lt2"/>
                </a:solidFill>
              </a:rPr>
              <a:t>a</a:t>
            </a:r>
            <a:r>
              <a:rPr lang="en">
                <a:solidFill>
                  <a:schemeClr val="accent1"/>
                </a:solidFill>
              </a:rPr>
              <a:t>t</a:t>
            </a:r>
            <a:r>
              <a:rPr lang="en">
                <a:solidFill>
                  <a:schemeClr val="accent2"/>
                </a:solidFill>
              </a:rPr>
              <a:t>h</a:t>
            </a:r>
            <a:r>
              <a:rPr lang="en">
                <a:solidFill>
                  <a:schemeClr val="accent3"/>
                </a:solidFill>
              </a:rPr>
              <a:t>e</a:t>
            </a:r>
            <a:r>
              <a:rPr lang="en">
                <a:solidFill>
                  <a:schemeClr val="accent4"/>
                </a:solidFill>
              </a:rPr>
              <a:t>r</a:t>
            </a:r>
            <a:r>
              <a:rPr lang="en">
                <a:solidFill>
                  <a:schemeClr val="accent5"/>
                </a:solidFill>
              </a:rPr>
              <a:t>…</a:t>
            </a:r>
            <a:endParaRPr>
              <a:solidFill>
                <a:schemeClr val="accent5"/>
              </a:solidFill>
            </a:endParaRPr>
          </a:p>
        </p:txBody>
      </p:sp>
      <p:sp>
        <p:nvSpPr>
          <p:cNvPr id="423" name="Google Shape;423;p36"/>
          <p:cNvSpPr txBox="1"/>
          <p:nvPr>
            <p:ph idx="8" type="title"/>
          </p:nvPr>
        </p:nvSpPr>
        <p:spPr>
          <a:xfrm>
            <a:off x="8647425" y="1582550"/>
            <a:ext cx="31647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C</a:t>
            </a:r>
            <a:r>
              <a:rPr lang="en">
                <a:solidFill>
                  <a:schemeClr val="lt2"/>
                </a:solidFill>
              </a:rPr>
              <a:t>h</a:t>
            </a:r>
            <a:r>
              <a:rPr lang="en">
                <a:solidFill>
                  <a:schemeClr val="accent1"/>
                </a:solidFill>
              </a:rPr>
              <a:t>e</a:t>
            </a:r>
            <a:r>
              <a:rPr lang="en">
                <a:solidFill>
                  <a:schemeClr val="accent2"/>
                </a:solidFill>
              </a:rPr>
              <a:t>c</a:t>
            </a:r>
            <a:r>
              <a:rPr lang="en">
                <a:solidFill>
                  <a:schemeClr val="accent3"/>
                </a:solidFill>
              </a:rPr>
              <a:t>k</a:t>
            </a:r>
            <a:r>
              <a:rPr lang="en"/>
              <a:t> </a:t>
            </a:r>
            <a:r>
              <a:rPr lang="en">
                <a:solidFill>
                  <a:schemeClr val="accent4"/>
                </a:solidFill>
              </a:rPr>
              <a:t>L</a:t>
            </a:r>
            <a:r>
              <a:rPr lang="en">
                <a:solidFill>
                  <a:schemeClr val="accent5"/>
                </a:solidFill>
              </a:rPr>
              <a:t>i</a:t>
            </a:r>
            <a:r>
              <a:rPr lang="en">
                <a:solidFill>
                  <a:schemeClr val="accent6"/>
                </a:solidFill>
              </a:rPr>
              <a:t>s</a:t>
            </a:r>
            <a:r>
              <a:rPr lang="en">
                <a:solidFill>
                  <a:schemeClr val="dk2"/>
                </a:solidFill>
              </a:rPr>
              <a:t>t</a:t>
            </a:r>
            <a:endParaRPr>
              <a:solidFill>
                <a:schemeClr val="dk2"/>
              </a:solidFill>
            </a:endParaRPr>
          </a:p>
        </p:txBody>
      </p:sp>
      <p:sp>
        <p:nvSpPr>
          <p:cNvPr id="424" name="Google Shape;424;p36"/>
          <p:cNvSpPr txBox="1"/>
          <p:nvPr>
            <p:ph idx="1" type="subTitle"/>
          </p:nvPr>
        </p:nvSpPr>
        <p:spPr>
          <a:xfrm>
            <a:off x="380025" y="2236450"/>
            <a:ext cx="3164700" cy="3972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Aenean massa.</a:t>
            </a:r>
            <a:endParaRPr/>
          </a:p>
        </p:txBody>
      </p:sp>
      <p:sp>
        <p:nvSpPr>
          <p:cNvPr id="425" name="Google Shape;425;p36"/>
          <p:cNvSpPr/>
          <p:nvPr>
            <p:ph idx="3" type="pic"/>
          </p:nvPr>
        </p:nvSpPr>
        <p:spPr>
          <a:xfrm>
            <a:off x="4370825" y="4895025"/>
            <a:ext cx="1618800" cy="1246800"/>
          </a:xfrm>
          <a:prstGeom prst="rect">
            <a:avLst/>
          </a:prstGeom>
          <a:ln cap="flat" cmpd="sng" w="38100">
            <a:solidFill>
              <a:schemeClr val="accent3"/>
            </a:solidFill>
            <a:prstDash val="solid"/>
            <a:round/>
            <a:headEnd len="sm" w="sm" type="none"/>
            <a:tailEnd len="sm" w="sm" type="none"/>
          </a:ln>
        </p:spPr>
      </p:sp>
      <p:sp>
        <p:nvSpPr>
          <p:cNvPr id="426" name="Google Shape;426;p36"/>
          <p:cNvSpPr/>
          <p:nvPr>
            <p:ph idx="4" type="pic"/>
          </p:nvPr>
        </p:nvSpPr>
        <p:spPr>
          <a:xfrm>
            <a:off x="6202361" y="4895025"/>
            <a:ext cx="1618800" cy="1246800"/>
          </a:xfrm>
          <a:prstGeom prst="rect">
            <a:avLst/>
          </a:prstGeom>
          <a:ln cap="flat" cmpd="sng" w="38100">
            <a:solidFill>
              <a:schemeClr val="accent2"/>
            </a:solidFill>
            <a:prstDash val="solid"/>
            <a:round/>
            <a:headEnd len="sm" w="sm" type="none"/>
            <a:tailEnd len="sm" w="sm" type="none"/>
          </a:ln>
        </p:spPr>
      </p:sp>
      <p:sp>
        <p:nvSpPr>
          <p:cNvPr id="427" name="Google Shape;427;p36"/>
          <p:cNvSpPr txBox="1"/>
          <p:nvPr>
            <p:ph idx="5" type="subTitle"/>
          </p:nvPr>
        </p:nvSpPr>
        <p:spPr>
          <a:xfrm>
            <a:off x="4220850" y="2312650"/>
            <a:ext cx="37755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Do the best you can until you know better. Then when you know better, do better.</a:t>
            </a:r>
            <a:endParaRPr/>
          </a:p>
        </p:txBody>
      </p:sp>
      <p:sp>
        <p:nvSpPr>
          <p:cNvPr id="428" name="Google Shape;428;p36"/>
          <p:cNvSpPr txBox="1"/>
          <p:nvPr>
            <p:ph idx="6" type="subTitle"/>
          </p:nvPr>
        </p:nvSpPr>
        <p:spPr>
          <a:xfrm>
            <a:off x="9191125" y="2236450"/>
            <a:ext cx="2495700" cy="3972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Something here.</a:t>
            </a:r>
            <a:endParaRPr/>
          </a:p>
          <a:p>
            <a:pPr indent="0" lvl="0" marL="0" rtl="0" algn="l">
              <a:spcBef>
                <a:spcPts val="0"/>
              </a:spcBef>
              <a:spcAft>
                <a:spcPts val="0"/>
              </a:spcAft>
              <a:buNone/>
            </a:pPr>
            <a:r>
              <a:rPr lang="en"/>
              <a:t>Something else here</a:t>
            </a:r>
            <a:endParaRPr/>
          </a:p>
          <a:p>
            <a:pPr indent="0" lvl="0" marL="0" rtl="0" algn="l">
              <a:spcBef>
                <a:spcPts val="0"/>
              </a:spcBef>
              <a:spcAft>
                <a:spcPts val="0"/>
              </a:spcAft>
              <a:buNone/>
            </a:pPr>
            <a:r>
              <a:rPr lang="en"/>
              <a:t>And a third thing here.</a:t>
            </a:r>
            <a:endParaRPr/>
          </a:p>
          <a:p>
            <a:pPr indent="0" lvl="0" marL="0" rtl="0" algn="l">
              <a:spcBef>
                <a:spcPts val="0"/>
              </a:spcBef>
              <a:spcAft>
                <a:spcPts val="0"/>
              </a:spcAft>
              <a:buNone/>
            </a:pPr>
            <a:r>
              <a:rPr lang="en"/>
              <a:t>Duplicate the check mark. </a:t>
            </a:r>
            <a:endParaRPr/>
          </a:p>
          <a:p>
            <a:pPr indent="0" lvl="0" marL="0" rtl="0" algn="l">
              <a:spcBef>
                <a:spcPts val="0"/>
              </a:spcBef>
              <a:spcAft>
                <a:spcPts val="0"/>
              </a:spcAft>
              <a:buNone/>
            </a:pPr>
            <a:r>
              <a:rPr lang="en"/>
              <a:t>And the check boxes.</a:t>
            </a:r>
            <a:endParaRPr/>
          </a:p>
          <a:p>
            <a:pPr indent="0" lvl="0" marL="0" rtl="0" algn="l">
              <a:spcBef>
                <a:spcPts val="0"/>
              </a:spcBef>
              <a:spcAft>
                <a:spcPts val="0"/>
              </a:spcAft>
              <a:buNone/>
            </a:pPr>
            <a:r>
              <a:t/>
            </a:r>
            <a:endParaRPr/>
          </a:p>
        </p:txBody>
      </p:sp>
      <p:sp>
        <p:nvSpPr>
          <p:cNvPr id="429" name="Google Shape;429;p36"/>
          <p:cNvSpPr/>
          <p:nvPr/>
        </p:nvSpPr>
        <p:spPr>
          <a:xfrm>
            <a:off x="8825647" y="2313518"/>
            <a:ext cx="288900" cy="288900"/>
          </a:xfrm>
          <a:prstGeom prst="frame">
            <a:avLst>
              <a:gd fmla="val 12269" name="adj1"/>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430" name="Google Shape;430;p36"/>
          <p:cNvSpPr/>
          <p:nvPr/>
        </p:nvSpPr>
        <p:spPr>
          <a:xfrm>
            <a:off x="8825647" y="2702539"/>
            <a:ext cx="288900" cy="288900"/>
          </a:xfrm>
          <a:prstGeom prst="frame">
            <a:avLst>
              <a:gd fmla="val 12269" name="adj1"/>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431" name="Google Shape;431;p36"/>
          <p:cNvSpPr/>
          <p:nvPr/>
        </p:nvSpPr>
        <p:spPr>
          <a:xfrm>
            <a:off x="8825647" y="3091560"/>
            <a:ext cx="288900" cy="288900"/>
          </a:xfrm>
          <a:prstGeom prst="frame">
            <a:avLst>
              <a:gd fmla="val 12269" name="adj1"/>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432" name="Google Shape;432;p36"/>
          <p:cNvSpPr/>
          <p:nvPr/>
        </p:nvSpPr>
        <p:spPr>
          <a:xfrm>
            <a:off x="8825647" y="3937781"/>
            <a:ext cx="288900" cy="288900"/>
          </a:xfrm>
          <a:prstGeom prst="frame">
            <a:avLst>
              <a:gd fmla="val 12269" name="adj1"/>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433" name="Google Shape;433;p36"/>
          <p:cNvSpPr/>
          <p:nvPr/>
        </p:nvSpPr>
        <p:spPr>
          <a:xfrm>
            <a:off x="8825647" y="4639623"/>
            <a:ext cx="288900" cy="288900"/>
          </a:xfrm>
          <a:prstGeom prst="frame">
            <a:avLst>
              <a:gd fmla="val 12269" name="adj1"/>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434" name="Google Shape;434;p36"/>
          <p:cNvSpPr/>
          <p:nvPr/>
        </p:nvSpPr>
        <p:spPr>
          <a:xfrm>
            <a:off x="8838241" y="22298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DE58B"/>
              </a:solidFill>
              <a:latin typeface="Calibri"/>
              <a:ea typeface="Calibri"/>
              <a:cs typeface="Calibri"/>
              <a:sym typeface="Calibri"/>
            </a:endParaRPr>
          </a:p>
        </p:txBody>
      </p:sp>
      <p:sp>
        <p:nvSpPr>
          <p:cNvPr id="435" name="Google Shape;435;p36"/>
          <p:cNvSpPr/>
          <p:nvPr/>
        </p:nvSpPr>
        <p:spPr>
          <a:xfrm>
            <a:off x="8834141" y="261994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DE58B"/>
              </a:solidFill>
              <a:latin typeface="Calibri"/>
              <a:ea typeface="Calibri"/>
              <a:cs typeface="Calibri"/>
              <a:sym typeface="Calibri"/>
            </a:endParaRPr>
          </a:p>
        </p:txBody>
      </p:sp>
      <p:grpSp>
        <p:nvGrpSpPr>
          <p:cNvPr id="436" name="Google Shape;436;p36"/>
          <p:cNvGrpSpPr/>
          <p:nvPr/>
        </p:nvGrpSpPr>
        <p:grpSpPr>
          <a:xfrm>
            <a:off x="7739881" y="2991417"/>
            <a:ext cx="477891" cy="336651"/>
            <a:chOff x="621403" y="597265"/>
            <a:chExt cx="1588204" cy="1118814"/>
          </a:xfrm>
        </p:grpSpPr>
        <p:sp>
          <p:nvSpPr>
            <p:cNvPr id="437" name="Google Shape;437;p36"/>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8" name="Google Shape;438;p36"/>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39" name="Google Shape;439;p36"/>
          <p:cNvGrpSpPr/>
          <p:nvPr/>
        </p:nvGrpSpPr>
        <p:grpSpPr>
          <a:xfrm rot="10800000">
            <a:off x="3973456" y="1971642"/>
            <a:ext cx="477891" cy="336651"/>
            <a:chOff x="621403" y="597265"/>
            <a:chExt cx="1588204" cy="1118814"/>
          </a:xfrm>
        </p:grpSpPr>
        <p:sp>
          <p:nvSpPr>
            <p:cNvPr id="440" name="Google Shape;440;p36"/>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1" name="Google Shape;441;p36"/>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42" name="Google Shape;442;p36"/>
          <p:cNvSpPr txBox="1"/>
          <p:nvPr/>
        </p:nvSpPr>
        <p:spPr>
          <a:xfrm>
            <a:off x="3878775" y="3259138"/>
            <a:ext cx="30000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solidFill>
                  <a:srgbClr val="181818"/>
                </a:solidFill>
                <a:latin typeface="Merriweather"/>
                <a:ea typeface="Merriweather"/>
                <a:cs typeface="Merriweather"/>
                <a:sym typeface="Merriweather"/>
              </a:rPr>
              <a:t>― </a:t>
            </a:r>
            <a:r>
              <a:rPr b="1" lang="en" sz="1050">
                <a:solidFill>
                  <a:srgbClr val="333333"/>
                </a:solidFill>
                <a:latin typeface="Lato"/>
                <a:ea typeface="Lato"/>
                <a:cs typeface="Lato"/>
                <a:sym typeface="Lato"/>
              </a:rPr>
              <a:t>Maya Angelou</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7"/>
          <p:cNvSpPr txBox="1"/>
          <p:nvPr>
            <p:ph type="title"/>
          </p:nvPr>
        </p:nvSpPr>
        <p:spPr>
          <a:xfrm>
            <a:off x="3826500" y="1886675"/>
            <a:ext cx="4559400" cy="1242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100">
                <a:solidFill>
                  <a:schemeClr val="dk2"/>
                </a:solidFill>
              </a:rPr>
              <a:t>C</a:t>
            </a:r>
            <a:r>
              <a:rPr lang="en" sz="5100">
                <a:solidFill>
                  <a:schemeClr val="lt2"/>
                </a:solidFill>
              </a:rPr>
              <a:t>r</a:t>
            </a:r>
            <a:r>
              <a:rPr lang="en" sz="5100">
                <a:solidFill>
                  <a:schemeClr val="accent1"/>
                </a:solidFill>
              </a:rPr>
              <a:t>e</a:t>
            </a:r>
            <a:r>
              <a:rPr lang="en" sz="5100">
                <a:solidFill>
                  <a:schemeClr val="accent2"/>
                </a:solidFill>
              </a:rPr>
              <a:t>d</a:t>
            </a:r>
            <a:r>
              <a:rPr lang="en" sz="5100">
                <a:solidFill>
                  <a:schemeClr val="accent3"/>
                </a:solidFill>
              </a:rPr>
              <a:t>i</a:t>
            </a:r>
            <a:r>
              <a:rPr lang="en" sz="5100">
                <a:solidFill>
                  <a:schemeClr val="accent4"/>
                </a:solidFill>
              </a:rPr>
              <a:t>t</a:t>
            </a:r>
            <a:r>
              <a:rPr lang="en" sz="5100">
                <a:solidFill>
                  <a:schemeClr val="accent6"/>
                </a:solidFill>
              </a:rPr>
              <a:t>s.</a:t>
            </a:r>
            <a:endParaRPr sz="5100">
              <a:solidFill>
                <a:schemeClr val="accent6"/>
              </a:solidFill>
            </a:endParaRPr>
          </a:p>
        </p:txBody>
      </p:sp>
      <p:sp>
        <p:nvSpPr>
          <p:cNvPr id="448" name="Google Shape;448;p37"/>
          <p:cNvSpPr txBox="1"/>
          <p:nvPr>
            <p:ph idx="1" type="body"/>
          </p:nvPr>
        </p:nvSpPr>
        <p:spPr>
          <a:xfrm>
            <a:off x="3826575" y="3115925"/>
            <a:ext cx="4559400" cy="2091600"/>
          </a:xfrm>
          <a:prstGeom prst="rect">
            <a:avLst/>
          </a:prstGeom>
        </p:spPr>
        <p:txBody>
          <a:bodyPr anchorCtr="0" anchor="t" bIns="121900" lIns="121900" spcFirstLastPara="1" rIns="121900" wrap="square" tIns="121900">
            <a:noAutofit/>
          </a:bodyPr>
          <a:lstStyle/>
          <a:p>
            <a:pPr indent="0" lvl="0" marL="0" rtl="0" algn="ctr">
              <a:lnSpc>
                <a:spcPct val="150000"/>
              </a:lnSpc>
              <a:spcBef>
                <a:spcPts val="0"/>
              </a:spcBef>
              <a:spcAft>
                <a:spcPts val="0"/>
              </a:spcAft>
              <a:buNone/>
            </a:pPr>
            <a:r>
              <a:rPr lang="en"/>
              <a:t>Presentation Template: </a:t>
            </a:r>
            <a:r>
              <a:rPr lang="en" u="sng">
                <a:solidFill>
                  <a:schemeClr val="hlink"/>
                </a:solidFill>
                <a:hlinkClick r:id="rId3"/>
              </a:rPr>
              <a:t>SlidesMania</a:t>
            </a:r>
            <a:endParaRPr/>
          </a:p>
          <a:p>
            <a:pPr indent="0" lvl="0" marL="0" rtl="0" algn="ctr">
              <a:lnSpc>
                <a:spcPct val="150000"/>
              </a:lnSpc>
              <a:spcBef>
                <a:spcPts val="0"/>
              </a:spcBef>
              <a:spcAft>
                <a:spcPts val="0"/>
              </a:spcAft>
              <a:buNone/>
            </a:pPr>
            <a:r>
              <a:rPr lang="en"/>
              <a:t>Sample Images: </a:t>
            </a:r>
            <a:r>
              <a:rPr lang="en" u="sng">
                <a:solidFill>
                  <a:schemeClr val="hlink"/>
                </a:solidFill>
                <a:hlinkClick r:id="rId4"/>
              </a:rPr>
              <a:t>Unsplash</a:t>
            </a:r>
            <a:endParaRPr/>
          </a:p>
          <a:p>
            <a:pPr indent="0" lvl="0" marL="0" rtl="0" algn="ctr">
              <a:lnSpc>
                <a:spcPct val="150000"/>
              </a:lnSpc>
              <a:spcBef>
                <a:spcPts val="0"/>
              </a:spcBef>
              <a:spcAft>
                <a:spcPts val="0"/>
              </a:spcAft>
              <a:buNone/>
            </a:pPr>
            <a:r>
              <a:rPr lang="en"/>
              <a:t>Fonts used in this presentation: Andika and </a:t>
            </a:r>
            <a:r>
              <a:rPr lang="en">
                <a:latin typeface="Luckiest Guy"/>
                <a:ea typeface="Luckiest Guy"/>
                <a:cs typeface="Luckiest Guy"/>
                <a:sym typeface="Luckiest Guy"/>
              </a:rPr>
              <a:t>Luckiest Guy</a:t>
            </a:r>
            <a:endParaRPr>
              <a:latin typeface="Luckiest Guy"/>
              <a:ea typeface="Luckiest Guy"/>
              <a:cs typeface="Luckiest Guy"/>
              <a:sym typeface="Luckiest Gu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8"/>
          <p:cNvSpPr txBox="1"/>
          <p:nvPr>
            <p:ph type="title"/>
          </p:nvPr>
        </p:nvSpPr>
        <p:spPr>
          <a:xfrm>
            <a:off x="627850" y="573500"/>
            <a:ext cx="10945800" cy="7560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500">
                <a:solidFill>
                  <a:schemeClr val="dk2"/>
                </a:solidFill>
              </a:rPr>
              <a:t>E</a:t>
            </a:r>
            <a:r>
              <a:rPr lang="en" sz="4500">
                <a:solidFill>
                  <a:schemeClr val="lt2"/>
                </a:solidFill>
              </a:rPr>
              <a:t>d</a:t>
            </a:r>
            <a:r>
              <a:rPr lang="en" sz="4500">
                <a:solidFill>
                  <a:schemeClr val="accent1"/>
                </a:solidFill>
              </a:rPr>
              <a:t>i</a:t>
            </a:r>
            <a:r>
              <a:rPr lang="en" sz="4500">
                <a:solidFill>
                  <a:schemeClr val="accent2"/>
                </a:solidFill>
              </a:rPr>
              <a:t>t</a:t>
            </a:r>
            <a:r>
              <a:rPr lang="en" sz="4500">
                <a:solidFill>
                  <a:schemeClr val="accent3"/>
                </a:solidFill>
              </a:rPr>
              <a:t>a</a:t>
            </a:r>
            <a:r>
              <a:rPr lang="en" sz="4500">
                <a:solidFill>
                  <a:schemeClr val="accent4"/>
                </a:solidFill>
              </a:rPr>
              <a:t>b</a:t>
            </a:r>
            <a:r>
              <a:rPr lang="en" sz="4500">
                <a:solidFill>
                  <a:schemeClr val="accent5"/>
                </a:solidFill>
              </a:rPr>
              <a:t>l</a:t>
            </a:r>
            <a:r>
              <a:rPr lang="en" sz="4500">
                <a:solidFill>
                  <a:schemeClr val="accent6"/>
                </a:solidFill>
              </a:rPr>
              <a:t>e</a:t>
            </a:r>
            <a:r>
              <a:rPr lang="en" sz="4500"/>
              <a:t> </a:t>
            </a:r>
            <a:r>
              <a:rPr lang="en" sz="4500">
                <a:solidFill>
                  <a:schemeClr val="dk2"/>
                </a:solidFill>
              </a:rPr>
              <a:t>I</a:t>
            </a:r>
            <a:r>
              <a:rPr lang="en" sz="4500">
                <a:solidFill>
                  <a:schemeClr val="lt2"/>
                </a:solidFill>
              </a:rPr>
              <a:t>c</a:t>
            </a:r>
            <a:r>
              <a:rPr lang="en" sz="4500">
                <a:solidFill>
                  <a:schemeClr val="accent1"/>
                </a:solidFill>
              </a:rPr>
              <a:t>o</a:t>
            </a:r>
            <a:r>
              <a:rPr lang="en" sz="4500">
                <a:solidFill>
                  <a:schemeClr val="accent2"/>
                </a:solidFill>
              </a:rPr>
              <a:t>n</a:t>
            </a:r>
            <a:r>
              <a:rPr lang="en" sz="4500">
                <a:solidFill>
                  <a:schemeClr val="accent3"/>
                </a:solidFill>
              </a:rPr>
              <a:t>s</a:t>
            </a:r>
            <a:endParaRPr sz="4500">
              <a:solidFill>
                <a:schemeClr val="accent3"/>
              </a:solidFill>
            </a:endParaRPr>
          </a:p>
        </p:txBody>
      </p:sp>
      <p:grpSp>
        <p:nvGrpSpPr>
          <p:cNvPr id="454" name="Google Shape;454;p38"/>
          <p:cNvGrpSpPr/>
          <p:nvPr/>
        </p:nvGrpSpPr>
        <p:grpSpPr>
          <a:xfrm>
            <a:off x="3570764" y="1773752"/>
            <a:ext cx="405160" cy="253589"/>
            <a:chOff x="4797800" y="1994125"/>
            <a:chExt cx="306475" cy="186025"/>
          </a:xfrm>
        </p:grpSpPr>
        <p:sp>
          <p:nvSpPr>
            <p:cNvPr id="455" name="Google Shape;455;p38"/>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6" name="Google Shape;456;p38"/>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57" name="Google Shape;457;p38"/>
          <p:cNvSpPr/>
          <p:nvPr/>
        </p:nvSpPr>
        <p:spPr>
          <a:xfrm>
            <a:off x="3013572" y="17134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8" name="Google Shape;458;p38"/>
          <p:cNvSpPr/>
          <p:nvPr/>
        </p:nvSpPr>
        <p:spPr>
          <a:xfrm>
            <a:off x="2598483" y="16300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9" name="Google Shape;459;p38"/>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 name="Google Shape;460;p38"/>
          <p:cNvSpPr/>
          <p:nvPr/>
        </p:nvSpPr>
        <p:spPr>
          <a:xfrm>
            <a:off x="4629024" y="16550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1" name="Google Shape;461;p38"/>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2" name="Google Shape;462;p38"/>
          <p:cNvGrpSpPr/>
          <p:nvPr/>
        </p:nvGrpSpPr>
        <p:grpSpPr>
          <a:xfrm>
            <a:off x="6164058" y="1777777"/>
            <a:ext cx="352082" cy="254203"/>
            <a:chOff x="4250025" y="2848800"/>
            <a:chExt cx="266325" cy="186475"/>
          </a:xfrm>
        </p:grpSpPr>
        <p:sp>
          <p:nvSpPr>
            <p:cNvPr id="463" name="Google Shape;463;p38"/>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4" name="Google Shape;464;p38"/>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5" name="Google Shape;465;p38"/>
          <p:cNvGrpSpPr/>
          <p:nvPr/>
        </p:nvGrpSpPr>
        <p:grpSpPr>
          <a:xfrm>
            <a:off x="6761406" y="1665691"/>
            <a:ext cx="343224" cy="326555"/>
            <a:chOff x="4707700" y="2822475"/>
            <a:chExt cx="259625" cy="239550"/>
          </a:xfrm>
        </p:grpSpPr>
        <p:sp>
          <p:nvSpPr>
            <p:cNvPr id="466" name="Google Shape;466;p38"/>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7" name="Google Shape;467;p38"/>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8" name="Google Shape;468;p38"/>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69" name="Google Shape;469;p38"/>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 name="Google Shape;470;p38"/>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71" name="Google Shape;471;p38"/>
          <p:cNvGrpSpPr/>
          <p:nvPr/>
        </p:nvGrpSpPr>
        <p:grpSpPr>
          <a:xfrm>
            <a:off x="8396572" y="1629191"/>
            <a:ext cx="351487" cy="398940"/>
            <a:chOff x="6425500" y="2795700"/>
            <a:chExt cx="265875" cy="292650"/>
          </a:xfrm>
        </p:grpSpPr>
        <p:sp>
          <p:nvSpPr>
            <p:cNvPr id="472" name="Google Shape;472;p38"/>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3" name="Google Shape;473;p38"/>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74" name="Google Shape;474;p38"/>
          <p:cNvSpPr/>
          <p:nvPr/>
        </p:nvSpPr>
        <p:spPr>
          <a:xfrm>
            <a:off x="8894278" y="16616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75" name="Google Shape;475;p38"/>
          <p:cNvGrpSpPr/>
          <p:nvPr/>
        </p:nvGrpSpPr>
        <p:grpSpPr>
          <a:xfrm>
            <a:off x="9474618" y="1760035"/>
            <a:ext cx="350297" cy="290464"/>
            <a:chOff x="5549875" y="2418425"/>
            <a:chExt cx="264975" cy="213075"/>
          </a:xfrm>
        </p:grpSpPr>
        <p:sp>
          <p:nvSpPr>
            <p:cNvPr id="476" name="Google Shape;476;p38"/>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 name="Google Shape;477;p38"/>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78" name="Google Shape;478;p38"/>
          <p:cNvSpPr/>
          <p:nvPr/>
        </p:nvSpPr>
        <p:spPr>
          <a:xfrm>
            <a:off x="2620588" y="22926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79" name="Google Shape;479;p38"/>
          <p:cNvGrpSpPr/>
          <p:nvPr/>
        </p:nvGrpSpPr>
        <p:grpSpPr>
          <a:xfrm>
            <a:off x="3570694" y="2328342"/>
            <a:ext cx="299598" cy="308322"/>
            <a:chOff x="3739275" y="2525850"/>
            <a:chExt cx="226625" cy="226175"/>
          </a:xfrm>
        </p:grpSpPr>
        <p:sp>
          <p:nvSpPr>
            <p:cNvPr id="480" name="Google Shape;480;p38"/>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 name="Google Shape;481;p38"/>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 name="Google Shape;482;p38"/>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 name="Google Shape;483;p38"/>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4" name="Google Shape;484;p38"/>
          <p:cNvGrpSpPr/>
          <p:nvPr/>
        </p:nvGrpSpPr>
        <p:grpSpPr>
          <a:xfrm>
            <a:off x="3043876" y="2301572"/>
            <a:ext cx="272464" cy="361861"/>
            <a:chOff x="4518575" y="2506200"/>
            <a:chExt cx="206100" cy="265450"/>
          </a:xfrm>
        </p:grpSpPr>
        <p:sp>
          <p:nvSpPr>
            <p:cNvPr id="485" name="Google Shape;485;p38"/>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 name="Google Shape;486;p38"/>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 name="Google Shape;487;p38"/>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 name="Google Shape;488;p38"/>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 name="Google Shape;489;p38"/>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0" name="Google Shape;490;p38"/>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1" name="Google Shape;491;p38"/>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2" name="Google Shape;492;p38"/>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3" name="Google Shape;493;p38"/>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94" name="Google Shape;494;p38"/>
          <p:cNvGrpSpPr/>
          <p:nvPr/>
        </p:nvGrpSpPr>
        <p:grpSpPr>
          <a:xfrm>
            <a:off x="4125077" y="2328542"/>
            <a:ext cx="299631" cy="308322"/>
            <a:chOff x="4164375" y="1677425"/>
            <a:chExt cx="226650" cy="226175"/>
          </a:xfrm>
        </p:grpSpPr>
        <p:sp>
          <p:nvSpPr>
            <p:cNvPr id="495" name="Google Shape;495;p38"/>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6" name="Google Shape;496;p38"/>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7" name="Google Shape;497;p38"/>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8" name="Google Shape;498;p38"/>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9" name="Google Shape;499;p38"/>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0" name="Google Shape;500;p38"/>
          <p:cNvGrpSpPr/>
          <p:nvPr/>
        </p:nvGrpSpPr>
        <p:grpSpPr>
          <a:xfrm>
            <a:off x="5179042" y="2319731"/>
            <a:ext cx="299003" cy="308322"/>
            <a:chOff x="5226025" y="1677425"/>
            <a:chExt cx="226175" cy="226175"/>
          </a:xfrm>
        </p:grpSpPr>
        <p:sp>
          <p:nvSpPr>
            <p:cNvPr id="501" name="Google Shape;501;p38"/>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2" name="Google Shape;502;p38"/>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3" name="Google Shape;503;p38"/>
          <p:cNvGrpSpPr/>
          <p:nvPr/>
        </p:nvGrpSpPr>
        <p:grpSpPr>
          <a:xfrm>
            <a:off x="4652426" y="2319824"/>
            <a:ext cx="299003" cy="308322"/>
            <a:chOff x="4835275" y="1198350"/>
            <a:chExt cx="226175" cy="226175"/>
          </a:xfrm>
        </p:grpSpPr>
        <p:sp>
          <p:nvSpPr>
            <p:cNvPr id="504" name="Google Shape;504;p38"/>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 name="Google Shape;505;p38"/>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6" name="Google Shape;506;p38"/>
          <p:cNvGrpSpPr/>
          <p:nvPr/>
        </p:nvGrpSpPr>
        <p:grpSpPr>
          <a:xfrm>
            <a:off x="6339271" y="2303723"/>
            <a:ext cx="347356" cy="358215"/>
            <a:chOff x="968775" y="1180050"/>
            <a:chExt cx="262750" cy="262775"/>
          </a:xfrm>
        </p:grpSpPr>
        <p:sp>
          <p:nvSpPr>
            <p:cNvPr id="507" name="Google Shape;507;p38"/>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8" name="Google Shape;508;p38"/>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9" name="Google Shape;509;p38"/>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10" name="Google Shape;510;p38"/>
          <p:cNvGrpSpPr/>
          <p:nvPr/>
        </p:nvGrpSpPr>
        <p:grpSpPr>
          <a:xfrm>
            <a:off x="5704170" y="2370792"/>
            <a:ext cx="386288" cy="224042"/>
            <a:chOff x="1678900" y="1231350"/>
            <a:chExt cx="292200" cy="164350"/>
          </a:xfrm>
        </p:grpSpPr>
        <p:sp>
          <p:nvSpPr>
            <p:cNvPr id="511" name="Google Shape;511;p38"/>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2" name="Google Shape;512;p38"/>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3" name="Google Shape;513;p38"/>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14" name="Google Shape;514;p38"/>
          <p:cNvSpPr/>
          <p:nvPr/>
        </p:nvSpPr>
        <p:spPr>
          <a:xfrm>
            <a:off x="7023159" y="22926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15" name="Google Shape;515;p38"/>
          <p:cNvGrpSpPr/>
          <p:nvPr/>
        </p:nvGrpSpPr>
        <p:grpSpPr>
          <a:xfrm>
            <a:off x="7467406" y="2297331"/>
            <a:ext cx="322006" cy="353205"/>
            <a:chOff x="2405550" y="1181850"/>
            <a:chExt cx="243575" cy="259100"/>
          </a:xfrm>
        </p:grpSpPr>
        <p:sp>
          <p:nvSpPr>
            <p:cNvPr id="516" name="Google Shape;516;p38"/>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7" name="Google Shape;517;p38"/>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8" name="Google Shape;518;p38"/>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9" name="Google Shape;519;p38"/>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0" name="Google Shape;520;p38"/>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1" name="Google Shape;521;p38"/>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22" name="Google Shape;522;p38"/>
          <p:cNvSpPr/>
          <p:nvPr/>
        </p:nvSpPr>
        <p:spPr>
          <a:xfrm>
            <a:off x="8075550" y="23203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23" name="Google Shape;523;p38"/>
          <p:cNvGrpSpPr/>
          <p:nvPr/>
        </p:nvGrpSpPr>
        <p:grpSpPr>
          <a:xfrm>
            <a:off x="8500593" y="2295133"/>
            <a:ext cx="286610" cy="357601"/>
            <a:chOff x="3086700" y="1180050"/>
            <a:chExt cx="216800" cy="262325"/>
          </a:xfrm>
        </p:grpSpPr>
        <p:sp>
          <p:nvSpPr>
            <p:cNvPr id="524" name="Google Shape;524;p38"/>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5" name="Google Shape;525;p38"/>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26" name="Google Shape;526;p38"/>
          <p:cNvGrpSpPr/>
          <p:nvPr/>
        </p:nvGrpSpPr>
        <p:grpSpPr>
          <a:xfrm>
            <a:off x="9007187" y="2283273"/>
            <a:ext cx="228243" cy="381321"/>
            <a:chOff x="3741075" y="1171575"/>
            <a:chExt cx="172650" cy="279725"/>
          </a:xfrm>
        </p:grpSpPr>
        <p:sp>
          <p:nvSpPr>
            <p:cNvPr id="527" name="Google Shape;527;p38"/>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8" name="Google Shape;528;p38"/>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9" name="Google Shape;529;p38"/>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0" name="Google Shape;530;p38"/>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31" name="Google Shape;531;p38"/>
          <p:cNvSpPr/>
          <p:nvPr/>
        </p:nvSpPr>
        <p:spPr>
          <a:xfrm>
            <a:off x="9465599" y="22956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32" name="Google Shape;532;p38"/>
          <p:cNvGrpSpPr/>
          <p:nvPr/>
        </p:nvGrpSpPr>
        <p:grpSpPr>
          <a:xfrm>
            <a:off x="2528682" y="3027377"/>
            <a:ext cx="351520" cy="253623"/>
            <a:chOff x="952700" y="1101100"/>
            <a:chExt cx="265900" cy="186050"/>
          </a:xfrm>
        </p:grpSpPr>
        <p:sp>
          <p:nvSpPr>
            <p:cNvPr id="533" name="Google Shape;533;p38"/>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4" name="Google Shape;534;p38"/>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5" name="Google Shape;535;p38"/>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36" name="Google Shape;536;p38"/>
          <p:cNvSpPr/>
          <p:nvPr/>
        </p:nvSpPr>
        <p:spPr>
          <a:xfrm>
            <a:off x="3055153" y="29442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7" name="Google Shape;537;p38"/>
          <p:cNvSpPr/>
          <p:nvPr/>
        </p:nvSpPr>
        <p:spPr>
          <a:xfrm>
            <a:off x="3477015" y="29716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8" name="Google Shape;538;p38"/>
          <p:cNvSpPr/>
          <p:nvPr/>
        </p:nvSpPr>
        <p:spPr>
          <a:xfrm>
            <a:off x="4048633" y="29716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9" name="Google Shape;539;p38"/>
          <p:cNvSpPr/>
          <p:nvPr/>
        </p:nvSpPr>
        <p:spPr>
          <a:xfrm>
            <a:off x="4658000" y="30098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40" name="Google Shape;540;p38"/>
          <p:cNvGrpSpPr/>
          <p:nvPr/>
        </p:nvGrpSpPr>
        <p:grpSpPr>
          <a:xfrm>
            <a:off x="5219949" y="3005977"/>
            <a:ext cx="317875" cy="344208"/>
            <a:chOff x="5583325" y="1073450"/>
            <a:chExt cx="240450" cy="252500"/>
          </a:xfrm>
        </p:grpSpPr>
        <p:sp>
          <p:nvSpPr>
            <p:cNvPr id="541" name="Google Shape;541;p38"/>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2" name="Google Shape;542;p38"/>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3" name="Google Shape;543;p38"/>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4" name="Google Shape;544;p38"/>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45" name="Google Shape;545;p38"/>
          <p:cNvGrpSpPr/>
          <p:nvPr/>
        </p:nvGrpSpPr>
        <p:grpSpPr>
          <a:xfrm>
            <a:off x="5703822" y="2995728"/>
            <a:ext cx="386850" cy="294962"/>
            <a:chOff x="1502275" y="3638775"/>
            <a:chExt cx="292625" cy="216375"/>
          </a:xfrm>
        </p:grpSpPr>
        <p:sp>
          <p:nvSpPr>
            <p:cNvPr id="546" name="Google Shape;546;p38"/>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7" name="Google Shape;547;p38"/>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8" name="Google Shape;548;p38"/>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9" name="Google Shape;549;p38"/>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0" name="Google Shape;550;p38"/>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51" name="Google Shape;551;p38"/>
          <p:cNvGrpSpPr/>
          <p:nvPr/>
        </p:nvGrpSpPr>
        <p:grpSpPr>
          <a:xfrm>
            <a:off x="6258857" y="2940214"/>
            <a:ext cx="354428" cy="362441"/>
            <a:chOff x="3171000" y="4021950"/>
            <a:chExt cx="268100" cy="265875"/>
          </a:xfrm>
        </p:grpSpPr>
        <p:sp>
          <p:nvSpPr>
            <p:cNvPr id="552" name="Google Shape;552;p38"/>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3" name="Google Shape;553;p38"/>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54" name="Google Shape;554;p38"/>
          <p:cNvSpPr/>
          <p:nvPr/>
        </p:nvSpPr>
        <p:spPr>
          <a:xfrm>
            <a:off x="6779633" y="29745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5" name="Google Shape;555;p38"/>
          <p:cNvSpPr/>
          <p:nvPr/>
        </p:nvSpPr>
        <p:spPr>
          <a:xfrm>
            <a:off x="7334021" y="29590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56" name="Google Shape;556;p38"/>
          <p:cNvGrpSpPr/>
          <p:nvPr/>
        </p:nvGrpSpPr>
        <p:grpSpPr>
          <a:xfrm>
            <a:off x="7848132" y="2991867"/>
            <a:ext cx="334400" cy="344821"/>
            <a:chOff x="5684575" y="4038000"/>
            <a:chExt cx="252950" cy="252950"/>
          </a:xfrm>
        </p:grpSpPr>
        <p:sp>
          <p:nvSpPr>
            <p:cNvPr id="557" name="Google Shape;557;p38"/>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 name="Google Shape;558;p38"/>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 name="Google Shape;559;p38"/>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0" name="Google Shape;560;p38"/>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 name="Google Shape;561;p38"/>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2" name="Google Shape;562;p38"/>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3" name="Google Shape;563;p38"/>
          <p:cNvGrpSpPr/>
          <p:nvPr/>
        </p:nvGrpSpPr>
        <p:grpSpPr>
          <a:xfrm>
            <a:off x="8441727" y="2950301"/>
            <a:ext cx="247115" cy="399520"/>
            <a:chOff x="1982675" y="3599525"/>
            <a:chExt cx="186925" cy="293075"/>
          </a:xfrm>
        </p:grpSpPr>
        <p:sp>
          <p:nvSpPr>
            <p:cNvPr id="564" name="Google Shape;564;p38"/>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5" name="Google Shape;565;p38"/>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6" name="Google Shape;566;p38"/>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 name="Google Shape;567;p38"/>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8" name="Google Shape;568;p38"/>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9" name="Google Shape;569;p38"/>
          <p:cNvGrpSpPr/>
          <p:nvPr/>
        </p:nvGrpSpPr>
        <p:grpSpPr>
          <a:xfrm>
            <a:off x="8947735" y="2950300"/>
            <a:ext cx="178106" cy="398940"/>
            <a:chOff x="2397075" y="3602200"/>
            <a:chExt cx="134725" cy="292650"/>
          </a:xfrm>
        </p:grpSpPr>
        <p:sp>
          <p:nvSpPr>
            <p:cNvPr id="570" name="Google Shape;570;p38"/>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1" name="Google Shape;571;p38"/>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 name="Google Shape;572;p38"/>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3" name="Google Shape;573;p38"/>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 name="Google Shape;574;p38"/>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75" name="Google Shape;575;p38"/>
          <p:cNvGrpSpPr/>
          <p:nvPr/>
        </p:nvGrpSpPr>
        <p:grpSpPr>
          <a:xfrm>
            <a:off x="2581850" y="3634724"/>
            <a:ext cx="246520" cy="383741"/>
            <a:chOff x="2717350" y="3603525"/>
            <a:chExt cx="186475" cy="281500"/>
          </a:xfrm>
        </p:grpSpPr>
        <p:sp>
          <p:nvSpPr>
            <p:cNvPr id="576" name="Google Shape;576;p38"/>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 name="Google Shape;577;p38"/>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8" name="Google Shape;578;p38"/>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 name="Google Shape;579;p38"/>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80" name="Google Shape;580;p38"/>
          <p:cNvSpPr/>
          <p:nvPr/>
        </p:nvSpPr>
        <p:spPr>
          <a:xfrm>
            <a:off x="9383691" y="29747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81" name="Google Shape;581;p38"/>
          <p:cNvGrpSpPr/>
          <p:nvPr/>
        </p:nvGrpSpPr>
        <p:grpSpPr>
          <a:xfrm>
            <a:off x="3024770" y="3645067"/>
            <a:ext cx="332053" cy="363054"/>
            <a:chOff x="3927075" y="3612900"/>
            <a:chExt cx="251175" cy="266325"/>
          </a:xfrm>
        </p:grpSpPr>
        <p:sp>
          <p:nvSpPr>
            <p:cNvPr id="582" name="Google Shape;582;p38"/>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 name="Google Shape;583;p38"/>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4" name="Google Shape;584;p38"/>
          <p:cNvGrpSpPr/>
          <p:nvPr/>
        </p:nvGrpSpPr>
        <p:grpSpPr>
          <a:xfrm>
            <a:off x="3552875" y="3704664"/>
            <a:ext cx="336152" cy="347241"/>
            <a:chOff x="4324975" y="3617800"/>
            <a:chExt cx="254275" cy="254725"/>
          </a:xfrm>
        </p:grpSpPr>
        <p:sp>
          <p:nvSpPr>
            <p:cNvPr id="585" name="Google Shape;585;p38"/>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6" name="Google Shape;586;p38"/>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7" name="Google Shape;587;p38"/>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8" name="Google Shape;588;p38"/>
          <p:cNvGrpSpPr/>
          <p:nvPr/>
        </p:nvGrpSpPr>
        <p:grpSpPr>
          <a:xfrm>
            <a:off x="4086534" y="3770336"/>
            <a:ext cx="399872" cy="217737"/>
            <a:chOff x="4728650" y="3665975"/>
            <a:chExt cx="302475" cy="159725"/>
          </a:xfrm>
        </p:grpSpPr>
        <p:sp>
          <p:nvSpPr>
            <p:cNvPr id="589" name="Google Shape;589;p38"/>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0" name="Google Shape;590;p38"/>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91" name="Google Shape;591;p38"/>
          <p:cNvGrpSpPr/>
          <p:nvPr/>
        </p:nvGrpSpPr>
        <p:grpSpPr>
          <a:xfrm>
            <a:off x="4613200" y="3727496"/>
            <a:ext cx="382719" cy="282796"/>
            <a:chOff x="5164925" y="3642775"/>
            <a:chExt cx="289500" cy="207450"/>
          </a:xfrm>
        </p:grpSpPr>
        <p:sp>
          <p:nvSpPr>
            <p:cNvPr id="592" name="Google Shape;592;p38"/>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3" name="Google Shape;593;p38"/>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4" name="Google Shape;594;p38"/>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5" name="Google Shape;595;p38"/>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6" name="Google Shape;596;p38"/>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97" name="Google Shape;597;p38"/>
          <p:cNvSpPr/>
          <p:nvPr/>
        </p:nvSpPr>
        <p:spPr>
          <a:xfrm>
            <a:off x="5213990" y="36412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8" name="Google Shape;598;p38"/>
          <p:cNvSpPr/>
          <p:nvPr/>
        </p:nvSpPr>
        <p:spPr>
          <a:xfrm>
            <a:off x="5717809" y="36731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9" name="Google Shape;599;p38"/>
          <p:cNvSpPr/>
          <p:nvPr/>
        </p:nvSpPr>
        <p:spPr>
          <a:xfrm>
            <a:off x="6195030" y="36623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0" name="Google Shape;600;p38"/>
          <p:cNvSpPr/>
          <p:nvPr/>
        </p:nvSpPr>
        <p:spPr>
          <a:xfrm>
            <a:off x="6776032" y="35886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1" name="Google Shape;601;p38"/>
          <p:cNvSpPr/>
          <p:nvPr/>
        </p:nvSpPr>
        <p:spPr>
          <a:xfrm>
            <a:off x="7285385" y="35883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2" name="Google Shape;602;p38"/>
          <p:cNvSpPr/>
          <p:nvPr/>
        </p:nvSpPr>
        <p:spPr>
          <a:xfrm>
            <a:off x="7794738" y="35808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3" name="Google Shape;603;p38"/>
          <p:cNvSpPr/>
          <p:nvPr/>
        </p:nvSpPr>
        <p:spPr>
          <a:xfrm>
            <a:off x="8408731" y="36372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04" name="Google Shape;604;p38"/>
          <p:cNvGrpSpPr/>
          <p:nvPr/>
        </p:nvGrpSpPr>
        <p:grpSpPr>
          <a:xfrm>
            <a:off x="8933824" y="3641716"/>
            <a:ext cx="327294" cy="334632"/>
            <a:chOff x="5717150" y="2098500"/>
            <a:chExt cx="247575" cy="245475"/>
          </a:xfrm>
        </p:grpSpPr>
        <p:sp>
          <p:nvSpPr>
            <p:cNvPr id="605" name="Google Shape;605;p38"/>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6" name="Google Shape;606;p38"/>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7" name="Google Shape;607;p38"/>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08" name="Google Shape;608;p38"/>
          <p:cNvSpPr/>
          <p:nvPr/>
        </p:nvSpPr>
        <p:spPr>
          <a:xfrm>
            <a:off x="9483441" y="35746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9" name="Google Shape;609;p38"/>
          <p:cNvSpPr/>
          <p:nvPr/>
        </p:nvSpPr>
        <p:spPr>
          <a:xfrm>
            <a:off x="2519500" y="43733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0" name="Google Shape;610;p38"/>
          <p:cNvSpPr/>
          <p:nvPr/>
        </p:nvSpPr>
        <p:spPr>
          <a:xfrm>
            <a:off x="3039790" y="43542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11" name="Google Shape;611;p38"/>
          <p:cNvGrpSpPr/>
          <p:nvPr/>
        </p:nvGrpSpPr>
        <p:grpSpPr>
          <a:xfrm>
            <a:off x="3511298" y="4282642"/>
            <a:ext cx="352082" cy="317455"/>
            <a:chOff x="6435300" y="2742175"/>
            <a:chExt cx="266325" cy="232875"/>
          </a:xfrm>
        </p:grpSpPr>
        <p:sp>
          <p:nvSpPr>
            <p:cNvPr id="612" name="Google Shape;612;p38"/>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3" name="Google Shape;613;p38"/>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14" name="Google Shape;614;p38"/>
          <p:cNvGrpSpPr/>
          <p:nvPr/>
        </p:nvGrpSpPr>
        <p:grpSpPr>
          <a:xfrm>
            <a:off x="4558258" y="4361767"/>
            <a:ext cx="333805" cy="344208"/>
            <a:chOff x="674800" y="2146225"/>
            <a:chExt cx="252500" cy="252500"/>
          </a:xfrm>
        </p:grpSpPr>
        <p:sp>
          <p:nvSpPr>
            <p:cNvPr id="615" name="Google Shape;615;p38"/>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6" name="Google Shape;616;p38"/>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7" name="Google Shape;617;p38"/>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8" name="Google Shape;618;p38"/>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19" name="Google Shape;619;p38"/>
          <p:cNvGrpSpPr/>
          <p:nvPr/>
        </p:nvGrpSpPr>
        <p:grpSpPr>
          <a:xfrm>
            <a:off x="5085306" y="4373253"/>
            <a:ext cx="333805" cy="344208"/>
            <a:chOff x="2164225" y="2146225"/>
            <a:chExt cx="252500" cy="252500"/>
          </a:xfrm>
        </p:grpSpPr>
        <p:sp>
          <p:nvSpPr>
            <p:cNvPr id="620" name="Google Shape;620;p38"/>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1" name="Google Shape;621;p38"/>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2" name="Google Shape;622;p38"/>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3" name="Google Shape;623;p38"/>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24" name="Google Shape;624;p38"/>
          <p:cNvGrpSpPr/>
          <p:nvPr/>
        </p:nvGrpSpPr>
        <p:grpSpPr>
          <a:xfrm>
            <a:off x="4031217" y="4373026"/>
            <a:ext cx="334400" cy="344821"/>
            <a:chOff x="689975" y="1737200"/>
            <a:chExt cx="252950" cy="252950"/>
          </a:xfrm>
        </p:grpSpPr>
        <p:sp>
          <p:nvSpPr>
            <p:cNvPr id="625" name="Google Shape;625;p38"/>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6" name="Google Shape;626;p38"/>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7" name="Google Shape;627;p38"/>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8" name="Google Shape;628;p38"/>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9" name="Google Shape;629;p38"/>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0" name="Google Shape;630;p38"/>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31" name="Google Shape;631;p38"/>
          <p:cNvGrpSpPr/>
          <p:nvPr/>
        </p:nvGrpSpPr>
        <p:grpSpPr>
          <a:xfrm>
            <a:off x="5612075" y="4362902"/>
            <a:ext cx="334400" cy="344208"/>
            <a:chOff x="2961350" y="1740750"/>
            <a:chExt cx="252950" cy="252500"/>
          </a:xfrm>
        </p:grpSpPr>
        <p:sp>
          <p:nvSpPr>
            <p:cNvPr id="632" name="Google Shape;632;p38"/>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3" name="Google Shape;633;p38"/>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4" name="Google Shape;634;p38"/>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5" name="Google Shape;635;p38"/>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6" name="Google Shape;636;p38"/>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7" name="Google Shape;637;p38"/>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38" name="Google Shape;638;p38"/>
          <p:cNvSpPr/>
          <p:nvPr/>
        </p:nvSpPr>
        <p:spPr>
          <a:xfrm>
            <a:off x="6169754" y="43920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639" name="Google Shape;639;p38"/>
          <p:cNvGrpSpPr/>
          <p:nvPr/>
        </p:nvGrpSpPr>
        <p:grpSpPr>
          <a:xfrm>
            <a:off x="6696108" y="4311268"/>
            <a:ext cx="271902" cy="376448"/>
            <a:chOff x="4026550" y="3640100"/>
            <a:chExt cx="205675" cy="276150"/>
          </a:xfrm>
        </p:grpSpPr>
        <p:sp>
          <p:nvSpPr>
            <p:cNvPr id="640" name="Google Shape;640;p38"/>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1" name="Google Shape;641;p38"/>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2" name="Google Shape;642;p38"/>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3" name="Google Shape;643;p38"/>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4" name="Google Shape;644;p38"/>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5" name="Google Shape;645;p38"/>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46" name="Google Shape;646;p38"/>
          <p:cNvSpPr/>
          <p:nvPr/>
        </p:nvSpPr>
        <p:spPr>
          <a:xfrm>
            <a:off x="7189931" y="43771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47" name="Google Shape;647;p38"/>
          <p:cNvGrpSpPr/>
          <p:nvPr/>
        </p:nvGrpSpPr>
        <p:grpSpPr>
          <a:xfrm>
            <a:off x="7732713" y="4410503"/>
            <a:ext cx="351487" cy="294826"/>
            <a:chOff x="853250" y="4006875"/>
            <a:chExt cx="265875" cy="216275"/>
          </a:xfrm>
        </p:grpSpPr>
        <p:sp>
          <p:nvSpPr>
            <p:cNvPr id="648" name="Google Shape;648;p38"/>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9" name="Google Shape;649;p38"/>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50" name="Google Shape;650;p38"/>
          <p:cNvGrpSpPr/>
          <p:nvPr/>
        </p:nvGrpSpPr>
        <p:grpSpPr>
          <a:xfrm>
            <a:off x="8910280" y="4376082"/>
            <a:ext cx="245925" cy="363668"/>
            <a:chOff x="1978675" y="3981800"/>
            <a:chExt cx="186025" cy="266775"/>
          </a:xfrm>
        </p:grpSpPr>
        <p:sp>
          <p:nvSpPr>
            <p:cNvPr id="651" name="Google Shape;651;p38"/>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2" name="Google Shape;652;p38"/>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53" name="Google Shape;653;p38"/>
          <p:cNvSpPr/>
          <p:nvPr/>
        </p:nvSpPr>
        <p:spPr>
          <a:xfrm>
            <a:off x="8307296" y="43975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54" name="Google Shape;654;p38"/>
          <p:cNvGrpSpPr/>
          <p:nvPr/>
        </p:nvGrpSpPr>
        <p:grpSpPr>
          <a:xfrm>
            <a:off x="9440020" y="4385526"/>
            <a:ext cx="333805" cy="344821"/>
            <a:chOff x="480325" y="3970200"/>
            <a:chExt cx="252500" cy="252950"/>
          </a:xfrm>
        </p:grpSpPr>
        <p:sp>
          <p:nvSpPr>
            <p:cNvPr id="655" name="Google Shape;655;p38"/>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6" name="Google Shape;656;p38"/>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7" name="Google Shape;657;p38"/>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8" name="Google Shape;658;p38"/>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9" name="Google Shape;659;p38"/>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60" name="Google Shape;660;p38"/>
          <p:cNvSpPr/>
          <p:nvPr/>
        </p:nvSpPr>
        <p:spPr>
          <a:xfrm>
            <a:off x="2607371" y="49963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61" name="Google Shape;661;p38"/>
          <p:cNvGrpSpPr/>
          <p:nvPr/>
        </p:nvGrpSpPr>
        <p:grpSpPr>
          <a:xfrm>
            <a:off x="3015743" y="4975131"/>
            <a:ext cx="334400" cy="344208"/>
            <a:chOff x="5745250" y="4378350"/>
            <a:chExt cx="252950" cy="252500"/>
          </a:xfrm>
        </p:grpSpPr>
        <p:sp>
          <p:nvSpPr>
            <p:cNvPr id="662" name="Google Shape;662;p38"/>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3" name="Google Shape;663;p38"/>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64" name="Google Shape;664;p38"/>
          <p:cNvGrpSpPr/>
          <p:nvPr/>
        </p:nvGrpSpPr>
        <p:grpSpPr>
          <a:xfrm>
            <a:off x="3525242" y="4979391"/>
            <a:ext cx="334400" cy="344821"/>
            <a:chOff x="6130650" y="4381475"/>
            <a:chExt cx="252950" cy="252950"/>
          </a:xfrm>
        </p:grpSpPr>
        <p:sp>
          <p:nvSpPr>
            <p:cNvPr id="665" name="Google Shape;665;p38"/>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6" name="Google Shape;666;p38"/>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67" name="Google Shape;667;p38"/>
          <p:cNvSpPr/>
          <p:nvPr/>
        </p:nvSpPr>
        <p:spPr>
          <a:xfrm>
            <a:off x="4032278" y="49942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68" name="Google Shape;668;p38"/>
          <p:cNvGrpSpPr/>
          <p:nvPr/>
        </p:nvGrpSpPr>
        <p:grpSpPr>
          <a:xfrm>
            <a:off x="4533046" y="5002474"/>
            <a:ext cx="352082" cy="299802"/>
            <a:chOff x="6919750" y="1464650"/>
            <a:chExt cx="266325" cy="219925"/>
          </a:xfrm>
        </p:grpSpPr>
        <p:sp>
          <p:nvSpPr>
            <p:cNvPr id="669" name="Google Shape;669;p38"/>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0" name="Google Shape;670;p38"/>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71" name="Google Shape;671;p38"/>
          <p:cNvGrpSpPr/>
          <p:nvPr/>
        </p:nvGrpSpPr>
        <p:grpSpPr>
          <a:xfrm>
            <a:off x="5059243" y="4977916"/>
            <a:ext cx="366855" cy="339948"/>
            <a:chOff x="4759875" y="1027050"/>
            <a:chExt cx="277500" cy="249375"/>
          </a:xfrm>
        </p:grpSpPr>
        <p:sp>
          <p:nvSpPr>
            <p:cNvPr id="672" name="Google Shape;672;p38"/>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3" name="Google Shape;673;p38"/>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4" name="Google Shape;674;p38"/>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5" name="Google Shape;675;p38"/>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6" name="Google Shape;676;p38"/>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77" name="Google Shape;677;p38"/>
          <p:cNvGrpSpPr/>
          <p:nvPr/>
        </p:nvGrpSpPr>
        <p:grpSpPr>
          <a:xfrm>
            <a:off x="5600528" y="4961890"/>
            <a:ext cx="372738" cy="343186"/>
            <a:chOff x="3357900" y="1057675"/>
            <a:chExt cx="281950" cy="251750"/>
          </a:xfrm>
        </p:grpSpPr>
        <p:sp>
          <p:nvSpPr>
            <p:cNvPr id="678" name="Google Shape;678;p38"/>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9" name="Google Shape;679;p38"/>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0" name="Google Shape;680;p38"/>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81" name="Google Shape;681;p38"/>
          <p:cNvGrpSpPr/>
          <p:nvPr/>
        </p:nvGrpSpPr>
        <p:grpSpPr>
          <a:xfrm>
            <a:off x="6163700" y="4946895"/>
            <a:ext cx="191095" cy="401974"/>
            <a:chOff x="3783900" y="1046675"/>
            <a:chExt cx="144550" cy="294875"/>
          </a:xfrm>
        </p:grpSpPr>
        <p:sp>
          <p:nvSpPr>
            <p:cNvPr id="682" name="Google Shape;682;p38"/>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3" name="Google Shape;683;p38"/>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84" name="Google Shape;684;p38"/>
          <p:cNvSpPr/>
          <p:nvPr/>
        </p:nvSpPr>
        <p:spPr>
          <a:xfrm>
            <a:off x="6688739" y="49711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85" name="Google Shape;685;p38"/>
          <p:cNvGrpSpPr/>
          <p:nvPr/>
        </p:nvGrpSpPr>
        <p:grpSpPr>
          <a:xfrm>
            <a:off x="7062980" y="4704278"/>
            <a:ext cx="552596" cy="674409"/>
            <a:chOff x="238550" y="1487175"/>
            <a:chExt cx="418000" cy="494725"/>
          </a:xfrm>
        </p:grpSpPr>
        <p:sp>
          <p:nvSpPr>
            <p:cNvPr id="686" name="Google Shape;686;p38"/>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7" name="Google Shape;687;p38"/>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8" name="Google Shape;688;p38"/>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9" name="Google Shape;689;p38"/>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0" name="Google Shape;690;p38"/>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1" name="Google Shape;691;p38"/>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2" name="Google Shape;692;p38"/>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3" name="Google Shape;693;p38"/>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4" name="Google Shape;694;p38"/>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95" name="Google Shape;695;p38"/>
          <p:cNvSpPr/>
          <p:nvPr/>
        </p:nvSpPr>
        <p:spPr>
          <a:xfrm>
            <a:off x="7732374" y="51050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6" name="Google Shape;696;p38"/>
          <p:cNvSpPr/>
          <p:nvPr/>
        </p:nvSpPr>
        <p:spPr>
          <a:xfrm>
            <a:off x="8223836" y="50157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97" name="Google Shape;697;p38"/>
          <p:cNvGrpSpPr/>
          <p:nvPr/>
        </p:nvGrpSpPr>
        <p:grpSpPr>
          <a:xfrm>
            <a:off x="8815358" y="5031037"/>
            <a:ext cx="364707" cy="363804"/>
            <a:chOff x="6010925" y="3998175"/>
            <a:chExt cx="275875" cy="266875"/>
          </a:xfrm>
        </p:grpSpPr>
        <p:sp>
          <p:nvSpPr>
            <p:cNvPr id="698" name="Google Shape;698;p38"/>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9" name="Google Shape;699;p38"/>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0" name="Google Shape;700;p38"/>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1" name="Google Shape;701;p38"/>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2" name="Google Shape;702;p38"/>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03" name="Google Shape;703;p38"/>
          <p:cNvGrpSpPr/>
          <p:nvPr/>
        </p:nvGrpSpPr>
        <p:grpSpPr>
          <a:xfrm>
            <a:off x="9417554" y="5049662"/>
            <a:ext cx="352082" cy="308322"/>
            <a:chOff x="6866650" y="1038650"/>
            <a:chExt cx="266325" cy="226175"/>
          </a:xfrm>
        </p:grpSpPr>
        <p:sp>
          <p:nvSpPr>
            <p:cNvPr id="704" name="Google Shape;704;p38"/>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5" name="Google Shape;705;p38"/>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6" name="Google Shape;706;p38"/>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07" name="Google Shape;707;p38"/>
          <p:cNvGrpSpPr/>
          <p:nvPr/>
        </p:nvGrpSpPr>
        <p:grpSpPr>
          <a:xfrm>
            <a:off x="5155087" y="1685812"/>
            <a:ext cx="272497" cy="362441"/>
            <a:chOff x="2033075" y="2942475"/>
            <a:chExt cx="206125" cy="265875"/>
          </a:xfrm>
        </p:grpSpPr>
        <p:sp>
          <p:nvSpPr>
            <p:cNvPr id="708" name="Google Shape;708;p38"/>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9" name="Google Shape;709;p38"/>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0" name="Google Shape;710;p38"/>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1" name="Google Shape;711;p38"/>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2" name="Google Shape;712;p38"/>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3" name="Google Shape;713;p38"/>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14" name="Google Shape;714;p38"/>
          <p:cNvSpPr/>
          <p:nvPr/>
        </p:nvSpPr>
        <p:spPr>
          <a:xfrm>
            <a:off x="2519516" y="56262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15" name="Google Shape;715;p38"/>
          <p:cNvGrpSpPr/>
          <p:nvPr/>
        </p:nvGrpSpPr>
        <p:grpSpPr>
          <a:xfrm>
            <a:off x="3016802" y="5662214"/>
            <a:ext cx="325576" cy="362441"/>
            <a:chOff x="3081775" y="1061400"/>
            <a:chExt cx="246275" cy="265875"/>
          </a:xfrm>
        </p:grpSpPr>
        <p:sp>
          <p:nvSpPr>
            <p:cNvPr id="716" name="Google Shape;716;p38"/>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7" name="Google Shape;717;p38"/>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8" name="Google Shape;718;p38"/>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19" name="Google Shape;719;p38"/>
          <p:cNvGrpSpPr/>
          <p:nvPr/>
        </p:nvGrpSpPr>
        <p:grpSpPr>
          <a:xfrm>
            <a:off x="3556513" y="5704334"/>
            <a:ext cx="369202" cy="325941"/>
            <a:chOff x="2847150" y="1805000"/>
            <a:chExt cx="279275" cy="239100"/>
          </a:xfrm>
        </p:grpSpPr>
        <p:sp>
          <p:nvSpPr>
            <p:cNvPr id="720" name="Google Shape;720;p38"/>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1" name="Google Shape;721;p38"/>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22" name="Google Shape;722;p38"/>
          <p:cNvSpPr/>
          <p:nvPr/>
        </p:nvSpPr>
        <p:spPr>
          <a:xfrm>
            <a:off x="4138834" y="57541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23" name="Google Shape;723;p38"/>
          <p:cNvGrpSpPr/>
          <p:nvPr/>
        </p:nvGrpSpPr>
        <p:grpSpPr>
          <a:xfrm>
            <a:off x="4742307" y="5648591"/>
            <a:ext cx="352082" cy="363054"/>
            <a:chOff x="6435300" y="1095300"/>
            <a:chExt cx="266325" cy="266325"/>
          </a:xfrm>
        </p:grpSpPr>
        <p:sp>
          <p:nvSpPr>
            <p:cNvPr id="724" name="Google Shape;724;p38"/>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5" name="Google Shape;725;p38"/>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6" name="Google Shape;726;p38"/>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27" name="Google Shape;727;p38"/>
          <p:cNvSpPr/>
          <p:nvPr/>
        </p:nvSpPr>
        <p:spPr>
          <a:xfrm>
            <a:off x="5306157" y="56627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8" name="Google Shape;728;p38"/>
          <p:cNvSpPr/>
          <p:nvPr/>
        </p:nvSpPr>
        <p:spPr>
          <a:xfrm>
            <a:off x="5766907" y="56344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29" name="Google Shape;729;p38"/>
          <p:cNvGrpSpPr/>
          <p:nvPr/>
        </p:nvGrpSpPr>
        <p:grpSpPr>
          <a:xfrm>
            <a:off x="6295376" y="5643655"/>
            <a:ext cx="301350" cy="363054"/>
            <a:chOff x="4506525" y="1060950"/>
            <a:chExt cx="227950" cy="266325"/>
          </a:xfrm>
        </p:grpSpPr>
        <p:sp>
          <p:nvSpPr>
            <p:cNvPr id="730" name="Google Shape;730;p38"/>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1" name="Google Shape;731;p38"/>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2" name="Google Shape;732;p38"/>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3" name="Google Shape;733;p38"/>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4" name="Google Shape;734;p38"/>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5" name="Google Shape;735;p38"/>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6" name="Google Shape;736;p38"/>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37" name="Google Shape;737;p38"/>
          <p:cNvSpPr/>
          <p:nvPr/>
        </p:nvSpPr>
        <p:spPr>
          <a:xfrm>
            <a:off x="6754423" y="57669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8" name="Google Shape;738;p38"/>
          <p:cNvSpPr/>
          <p:nvPr/>
        </p:nvSpPr>
        <p:spPr>
          <a:xfrm>
            <a:off x="7751141" y="57213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39" name="Google Shape;739;p38"/>
          <p:cNvGrpSpPr/>
          <p:nvPr/>
        </p:nvGrpSpPr>
        <p:grpSpPr>
          <a:xfrm>
            <a:off x="7301010" y="5721511"/>
            <a:ext cx="251246" cy="356340"/>
            <a:chOff x="867500" y="3647700"/>
            <a:chExt cx="190050" cy="261400"/>
          </a:xfrm>
        </p:grpSpPr>
        <p:sp>
          <p:nvSpPr>
            <p:cNvPr id="740" name="Google Shape;740;p38"/>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1" name="Google Shape;741;p38"/>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2" name="Google Shape;742;p38"/>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3" name="Google Shape;743;p38"/>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4" name="Google Shape;744;p38"/>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45" name="Google Shape;745;p38"/>
          <p:cNvSpPr/>
          <p:nvPr/>
        </p:nvSpPr>
        <p:spPr>
          <a:xfrm>
            <a:off x="8257587" y="56881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6" name="Google Shape;746;p38"/>
          <p:cNvSpPr/>
          <p:nvPr/>
        </p:nvSpPr>
        <p:spPr>
          <a:xfrm>
            <a:off x="8859393" y="56868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47" name="Google Shape;747;p38"/>
          <p:cNvGrpSpPr/>
          <p:nvPr/>
        </p:nvGrpSpPr>
        <p:grpSpPr>
          <a:xfrm>
            <a:off x="9443288" y="5676684"/>
            <a:ext cx="299598" cy="398327"/>
            <a:chOff x="3707175" y="1322350"/>
            <a:chExt cx="226625" cy="292200"/>
          </a:xfrm>
        </p:grpSpPr>
        <p:sp>
          <p:nvSpPr>
            <p:cNvPr id="748" name="Google Shape;748;p38"/>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9" name="Google Shape;749;p38"/>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1"/>
          <p:cNvSpPr txBox="1"/>
          <p:nvPr>
            <p:ph type="title"/>
          </p:nvPr>
        </p:nvSpPr>
        <p:spPr>
          <a:xfrm>
            <a:off x="1260920" y="2552675"/>
            <a:ext cx="9670200" cy="1324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H</a:t>
            </a:r>
            <a:r>
              <a:rPr lang="en">
                <a:solidFill>
                  <a:schemeClr val="lt2"/>
                </a:solidFill>
              </a:rPr>
              <a:t>e</a:t>
            </a:r>
            <a:r>
              <a:rPr lang="en">
                <a:solidFill>
                  <a:schemeClr val="accent1"/>
                </a:solidFill>
              </a:rPr>
              <a:t>l</a:t>
            </a:r>
            <a:r>
              <a:rPr lang="en">
                <a:solidFill>
                  <a:schemeClr val="accent2"/>
                </a:solidFill>
              </a:rPr>
              <a:t>l</a:t>
            </a:r>
            <a:r>
              <a:rPr lang="en">
                <a:solidFill>
                  <a:schemeClr val="accent3"/>
                </a:solidFill>
              </a:rPr>
              <a:t>o</a:t>
            </a:r>
            <a:r>
              <a:rPr lang="en">
                <a:solidFill>
                  <a:schemeClr val="accent4"/>
                </a:solidFill>
              </a:rPr>
              <a:t>!</a:t>
            </a:r>
            <a:r>
              <a:rPr lang="en"/>
              <a:t> </a:t>
            </a:r>
            <a:r>
              <a:rPr lang="en">
                <a:solidFill>
                  <a:schemeClr val="accent5"/>
                </a:solidFill>
              </a:rPr>
              <a:t>I’</a:t>
            </a:r>
            <a:r>
              <a:rPr lang="en">
                <a:solidFill>
                  <a:schemeClr val="accent6"/>
                </a:solidFill>
              </a:rPr>
              <a:t>m</a:t>
            </a:r>
            <a:r>
              <a:rPr lang="en">
                <a:solidFill>
                  <a:schemeClr val="dk2"/>
                </a:solidFill>
              </a:rPr>
              <a:t>.</a:t>
            </a:r>
            <a:r>
              <a:rPr lang="en">
                <a:solidFill>
                  <a:schemeClr val="lt2"/>
                </a:solidFill>
              </a:rPr>
              <a:t>.</a:t>
            </a:r>
            <a:r>
              <a:rPr lang="en">
                <a:solidFill>
                  <a:schemeClr val="accent1"/>
                </a:solidFill>
              </a:rPr>
              <a:t>.</a:t>
            </a:r>
            <a:endParaRPr>
              <a:solidFill>
                <a:schemeClr val="accent1"/>
              </a:solidFill>
            </a:endParaRPr>
          </a:p>
        </p:txBody>
      </p:sp>
      <p:sp>
        <p:nvSpPr>
          <p:cNvPr id="211" name="Google Shape;211;p21"/>
          <p:cNvSpPr txBox="1"/>
          <p:nvPr>
            <p:ph idx="1" type="body"/>
          </p:nvPr>
        </p:nvSpPr>
        <p:spPr>
          <a:xfrm>
            <a:off x="2567250" y="3877475"/>
            <a:ext cx="7057500" cy="1666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is where you introduce yourself.</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You can add your name, title and a little background. Right click the image and replace it with your own.</a:t>
            </a:r>
            <a:endParaRPr/>
          </a:p>
        </p:txBody>
      </p:sp>
      <p:pic>
        <p:nvPicPr>
          <p:cNvPr id="212" name="Google Shape;212;p21"/>
          <p:cNvPicPr preferRelativeResize="0"/>
          <p:nvPr>
            <p:ph idx="2" type="pic"/>
          </p:nvPr>
        </p:nvPicPr>
        <p:blipFill rotWithShape="1">
          <a:blip r:embed="rId3">
            <a:alphaModFix/>
          </a:blip>
          <a:srcRect b="29026" l="0" r="1555" t="8375"/>
          <a:stretch/>
        </p:blipFill>
        <p:spPr>
          <a:xfrm>
            <a:off x="5153700" y="517175"/>
            <a:ext cx="1884600" cy="1892700"/>
          </a:xfrm>
          <a:prstGeom prst="ellipse">
            <a:avLst/>
          </a:prstGeom>
          <a:ln cap="flat" cmpd="sng" w="38100">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2"/>
          <p:cNvSpPr txBox="1"/>
          <p:nvPr>
            <p:ph type="title"/>
          </p:nvPr>
        </p:nvSpPr>
        <p:spPr>
          <a:xfrm>
            <a:off x="941575" y="980475"/>
            <a:ext cx="10268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T</a:t>
            </a:r>
            <a:r>
              <a:rPr lang="en">
                <a:solidFill>
                  <a:schemeClr val="lt2"/>
                </a:solidFill>
              </a:rPr>
              <a:t>a</a:t>
            </a:r>
            <a:r>
              <a:rPr lang="en">
                <a:solidFill>
                  <a:schemeClr val="accent1"/>
                </a:solidFill>
              </a:rPr>
              <a:t>b</a:t>
            </a:r>
            <a:r>
              <a:rPr lang="en">
                <a:solidFill>
                  <a:schemeClr val="accent2"/>
                </a:solidFill>
              </a:rPr>
              <a:t>l</a:t>
            </a:r>
            <a:r>
              <a:rPr lang="en">
                <a:solidFill>
                  <a:schemeClr val="accent3"/>
                </a:solidFill>
              </a:rPr>
              <a:t>e</a:t>
            </a:r>
            <a:r>
              <a:rPr lang="en"/>
              <a:t> </a:t>
            </a:r>
            <a:r>
              <a:rPr lang="en">
                <a:solidFill>
                  <a:schemeClr val="accent4"/>
                </a:solidFill>
              </a:rPr>
              <a:t>o</a:t>
            </a:r>
            <a:r>
              <a:rPr lang="en">
                <a:solidFill>
                  <a:schemeClr val="accent5"/>
                </a:solidFill>
              </a:rPr>
              <a:t>f</a:t>
            </a:r>
            <a:r>
              <a:rPr lang="en"/>
              <a:t> </a:t>
            </a:r>
            <a:r>
              <a:rPr lang="en">
                <a:solidFill>
                  <a:schemeClr val="accent6"/>
                </a:solidFill>
              </a:rPr>
              <a:t>C</a:t>
            </a:r>
            <a:r>
              <a:rPr lang="en">
                <a:solidFill>
                  <a:schemeClr val="dk2"/>
                </a:solidFill>
              </a:rPr>
              <a:t>o</a:t>
            </a:r>
            <a:r>
              <a:rPr lang="en">
                <a:solidFill>
                  <a:schemeClr val="lt2"/>
                </a:solidFill>
              </a:rPr>
              <a:t>n</a:t>
            </a:r>
            <a:r>
              <a:rPr lang="en">
                <a:solidFill>
                  <a:schemeClr val="accent1"/>
                </a:solidFill>
              </a:rPr>
              <a:t>t</a:t>
            </a:r>
            <a:r>
              <a:rPr lang="en">
                <a:solidFill>
                  <a:schemeClr val="accent2"/>
                </a:solidFill>
              </a:rPr>
              <a:t>e</a:t>
            </a:r>
            <a:r>
              <a:rPr lang="en">
                <a:solidFill>
                  <a:schemeClr val="accent3"/>
                </a:solidFill>
              </a:rPr>
              <a:t>n</a:t>
            </a:r>
            <a:r>
              <a:rPr lang="en">
                <a:solidFill>
                  <a:schemeClr val="accent4"/>
                </a:solidFill>
              </a:rPr>
              <a:t>t</a:t>
            </a:r>
            <a:r>
              <a:rPr lang="en">
                <a:solidFill>
                  <a:schemeClr val="accent5"/>
                </a:solidFill>
              </a:rPr>
              <a:t>s</a:t>
            </a:r>
            <a:r>
              <a:rPr lang="en">
                <a:solidFill>
                  <a:schemeClr val="accent6"/>
                </a:solidFill>
              </a:rPr>
              <a:t>.</a:t>
            </a:r>
            <a:endParaRPr>
              <a:solidFill>
                <a:schemeClr val="accent6"/>
              </a:solidFill>
            </a:endParaRPr>
          </a:p>
        </p:txBody>
      </p:sp>
      <p:sp>
        <p:nvSpPr>
          <p:cNvPr id="218" name="Google Shape;218;p22"/>
          <p:cNvSpPr txBox="1"/>
          <p:nvPr>
            <p:ph idx="1" type="body"/>
          </p:nvPr>
        </p:nvSpPr>
        <p:spPr>
          <a:xfrm>
            <a:off x="1482975" y="2707339"/>
            <a:ext cx="2711400" cy="1224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219" name="Google Shape;219;p22"/>
          <p:cNvSpPr txBox="1"/>
          <p:nvPr>
            <p:ph idx="2" type="body"/>
          </p:nvPr>
        </p:nvSpPr>
        <p:spPr>
          <a:xfrm>
            <a:off x="4740297" y="2707339"/>
            <a:ext cx="2711400" cy="1224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second.</a:t>
            </a:r>
            <a:endParaRPr/>
          </a:p>
        </p:txBody>
      </p:sp>
      <p:sp>
        <p:nvSpPr>
          <p:cNvPr id="220" name="Google Shape;220;p22"/>
          <p:cNvSpPr txBox="1"/>
          <p:nvPr>
            <p:ph idx="3" type="body"/>
          </p:nvPr>
        </p:nvSpPr>
        <p:spPr>
          <a:xfrm>
            <a:off x="1482975" y="4597524"/>
            <a:ext cx="2711400" cy="1224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After that we will talk about this.</a:t>
            </a:r>
            <a:endParaRPr/>
          </a:p>
        </p:txBody>
      </p:sp>
      <p:sp>
        <p:nvSpPr>
          <p:cNvPr id="221" name="Google Shape;221;p22"/>
          <p:cNvSpPr txBox="1"/>
          <p:nvPr>
            <p:ph idx="4" type="body"/>
          </p:nvPr>
        </p:nvSpPr>
        <p:spPr>
          <a:xfrm>
            <a:off x="4740297" y="4597524"/>
            <a:ext cx="2711400" cy="1224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also talk about this.</a:t>
            </a:r>
            <a:endParaRPr/>
          </a:p>
        </p:txBody>
      </p:sp>
      <p:sp>
        <p:nvSpPr>
          <p:cNvPr id="222" name="Google Shape;222;p22"/>
          <p:cNvSpPr txBox="1"/>
          <p:nvPr>
            <p:ph idx="5" type="title"/>
          </p:nvPr>
        </p:nvSpPr>
        <p:spPr>
          <a:xfrm>
            <a:off x="1482975" y="2063000"/>
            <a:ext cx="2711400" cy="644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1 | Dogs</a:t>
            </a:r>
            <a:endParaRPr/>
          </a:p>
        </p:txBody>
      </p:sp>
      <p:sp>
        <p:nvSpPr>
          <p:cNvPr id="223" name="Google Shape;223;p22"/>
          <p:cNvSpPr txBox="1"/>
          <p:nvPr>
            <p:ph idx="6" type="title"/>
          </p:nvPr>
        </p:nvSpPr>
        <p:spPr>
          <a:xfrm>
            <a:off x="4740297" y="2063000"/>
            <a:ext cx="2711400" cy="644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2 | Cats</a:t>
            </a:r>
            <a:endParaRPr/>
          </a:p>
        </p:txBody>
      </p:sp>
      <p:sp>
        <p:nvSpPr>
          <p:cNvPr id="224" name="Google Shape;224;p22"/>
          <p:cNvSpPr txBox="1"/>
          <p:nvPr>
            <p:ph idx="7" type="title"/>
          </p:nvPr>
        </p:nvSpPr>
        <p:spPr>
          <a:xfrm>
            <a:off x="1482975" y="3953185"/>
            <a:ext cx="2711400" cy="644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4 | </a:t>
            </a:r>
            <a:r>
              <a:rPr lang="en"/>
              <a:t>Kangaroos</a:t>
            </a:r>
            <a:r>
              <a:rPr lang="en"/>
              <a:t> </a:t>
            </a:r>
            <a:endParaRPr/>
          </a:p>
        </p:txBody>
      </p:sp>
      <p:sp>
        <p:nvSpPr>
          <p:cNvPr id="225" name="Google Shape;225;p22"/>
          <p:cNvSpPr txBox="1"/>
          <p:nvPr>
            <p:ph idx="8" type="title"/>
          </p:nvPr>
        </p:nvSpPr>
        <p:spPr>
          <a:xfrm>
            <a:off x="4740297" y="3953185"/>
            <a:ext cx="2711400" cy="644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5 | Pandas</a:t>
            </a:r>
            <a:endParaRPr/>
          </a:p>
        </p:txBody>
      </p:sp>
      <p:sp>
        <p:nvSpPr>
          <p:cNvPr id="226" name="Google Shape;226;p22"/>
          <p:cNvSpPr txBox="1"/>
          <p:nvPr>
            <p:ph idx="9" type="body"/>
          </p:nvPr>
        </p:nvSpPr>
        <p:spPr>
          <a:xfrm>
            <a:off x="7997619" y="2707339"/>
            <a:ext cx="2711400" cy="1224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Then, we will talk about this.</a:t>
            </a:r>
            <a:endParaRPr/>
          </a:p>
        </p:txBody>
      </p:sp>
      <p:sp>
        <p:nvSpPr>
          <p:cNvPr id="227" name="Google Shape;227;p22"/>
          <p:cNvSpPr txBox="1"/>
          <p:nvPr>
            <p:ph idx="13" type="body"/>
          </p:nvPr>
        </p:nvSpPr>
        <p:spPr>
          <a:xfrm>
            <a:off x="7997619" y="4597524"/>
            <a:ext cx="2711400" cy="1224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we will talk about this last.</a:t>
            </a:r>
            <a:endParaRPr/>
          </a:p>
        </p:txBody>
      </p:sp>
      <p:sp>
        <p:nvSpPr>
          <p:cNvPr id="228" name="Google Shape;228;p22"/>
          <p:cNvSpPr txBox="1"/>
          <p:nvPr>
            <p:ph idx="14" type="title"/>
          </p:nvPr>
        </p:nvSpPr>
        <p:spPr>
          <a:xfrm>
            <a:off x="7997619" y="2063000"/>
            <a:ext cx="2711400" cy="644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3 | Elephants</a:t>
            </a:r>
            <a:endParaRPr/>
          </a:p>
        </p:txBody>
      </p:sp>
      <p:sp>
        <p:nvSpPr>
          <p:cNvPr id="229" name="Google Shape;229;p22"/>
          <p:cNvSpPr txBox="1"/>
          <p:nvPr>
            <p:ph idx="15" type="title"/>
          </p:nvPr>
        </p:nvSpPr>
        <p:spPr>
          <a:xfrm>
            <a:off x="7997619" y="3953185"/>
            <a:ext cx="2711400" cy="644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6 | Koalas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3"/>
          <p:cNvSpPr txBox="1"/>
          <p:nvPr>
            <p:ph idx="1" type="body"/>
          </p:nvPr>
        </p:nvSpPr>
        <p:spPr>
          <a:xfrm>
            <a:off x="2401350" y="4159950"/>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 Let’s dive in and get to know some interesting facts about animals!</a:t>
            </a:r>
            <a:endParaRPr/>
          </a:p>
        </p:txBody>
      </p:sp>
      <p:sp>
        <p:nvSpPr>
          <p:cNvPr id="235" name="Google Shape;235;p23"/>
          <p:cNvSpPr txBox="1"/>
          <p:nvPr>
            <p:ph type="title"/>
          </p:nvPr>
        </p:nvSpPr>
        <p:spPr>
          <a:xfrm>
            <a:off x="2401350" y="1950025"/>
            <a:ext cx="7389300" cy="2066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lt2"/>
                </a:solidFill>
              </a:rPr>
              <a:t>W</a:t>
            </a:r>
            <a:r>
              <a:rPr lang="en">
                <a:solidFill>
                  <a:schemeClr val="accent1"/>
                </a:solidFill>
              </a:rPr>
              <a:t>e</a:t>
            </a:r>
            <a:r>
              <a:rPr lang="en">
                <a:solidFill>
                  <a:schemeClr val="lt2"/>
                </a:solidFill>
              </a:rPr>
              <a:t> </a:t>
            </a:r>
            <a:r>
              <a:rPr lang="en">
                <a:solidFill>
                  <a:schemeClr val="accent2"/>
                </a:solidFill>
              </a:rPr>
              <a:t>w</a:t>
            </a:r>
            <a:r>
              <a:rPr lang="en">
                <a:solidFill>
                  <a:schemeClr val="accent3"/>
                </a:solidFill>
              </a:rPr>
              <a:t>i</a:t>
            </a:r>
            <a:r>
              <a:rPr lang="en">
                <a:solidFill>
                  <a:schemeClr val="accent4"/>
                </a:solidFill>
              </a:rPr>
              <a:t>l</a:t>
            </a:r>
            <a:r>
              <a:rPr lang="en">
                <a:solidFill>
                  <a:schemeClr val="accent5"/>
                </a:solidFill>
              </a:rPr>
              <a:t>l</a:t>
            </a:r>
            <a:r>
              <a:rPr lang="en">
                <a:solidFill>
                  <a:schemeClr val="accent1"/>
                </a:solidFill>
              </a:rPr>
              <a:t> </a:t>
            </a:r>
            <a:r>
              <a:rPr lang="en">
                <a:solidFill>
                  <a:schemeClr val="accent6"/>
                </a:solidFill>
              </a:rPr>
              <a:t>t</a:t>
            </a:r>
            <a:r>
              <a:rPr lang="en">
                <a:solidFill>
                  <a:schemeClr val="dk2"/>
                </a:solidFill>
              </a:rPr>
              <a:t>a</a:t>
            </a:r>
            <a:r>
              <a:rPr lang="en">
                <a:solidFill>
                  <a:schemeClr val="lt2"/>
                </a:solidFill>
              </a:rPr>
              <a:t>l</a:t>
            </a:r>
            <a:r>
              <a:rPr lang="en">
                <a:solidFill>
                  <a:schemeClr val="accent1"/>
                </a:solidFill>
              </a:rPr>
              <a:t>k</a:t>
            </a:r>
            <a:r>
              <a:rPr lang="en">
                <a:solidFill>
                  <a:schemeClr val="accent2"/>
                </a:solidFill>
              </a:rPr>
              <a:t> a</a:t>
            </a:r>
            <a:r>
              <a:rPr lang="en">
                <a:solidFill>
                  <a:schemeClr val="accent3"/>
                </a:solidFill>
              </a:rPr>
              <a:t>b</a:t>
            </a:r>
            <a:r>
              <a:rPr lang="en">
                <a:solidFill>
                  <a:schemeClr val="accent4"/>
                </a:solidFill>
              </a:rPr>
              <a:t>o</a:t>
            </a:r>
            <a:r>
              <a:rPr lang="en">
                <a:solidFill>
                  <a:schemeClr val="accent5"/>
                </a:solidFill>
              </a:rPr>
              <a:t>u</a:t>
            </a:r>
            <a:r>
              <a:rPr lang="en">
                <a:solidFill>
                  <a:schemeClr val="accent6"/>
                </a:solidFill>
              </a:rPr>
              <a:t>t</a:t>
            </a:r>
            <a:r>
              <a:rPr lang="en">
                <a:solidFill>
                  <a:schemeClr val="accent3"/>
                </a:solidFill>
              </a:rPr>
              <a:t> </a:t>
            </a:r>
            <a:r>
              <a:rPr lang="en">
                <a:solidFill>
                  <a:schemeClr val="dk2"/>
                </a:solidFill>
              </a:rPr>
              <a:t>t</a:t>
            </a:r>
            <a:r>
              <a:rPr lang="en">
                <a:solidFill>
                  <a:schemeClr val="lt2"/>
                </a:solidFill>
              </a:rPr>
              <a:t>h</a:t>
            </a:r>
            <a:r>
              <a:rPr lang="en">
                <a:solidFill>
                  <a:schemeClr val="accent1"/>
                </a:solidFill>
              </a:rPr>
              <a:t>i</a:t>
            </a:r>
            <a:r>
              <a:rPr lang="en">
                <a:solidFill>
                  <a:schemeClr val="accent2"/>
                </a:solidFill>
              </a:rPr>
              <a:t>s</a:t>
            </a:r>
            <a:r>
              <a:rPr lang="en">
                <a:solidFill>
                  <a:schemeClr val="accent4"/>
                </a:solidFill>
              </a:rPr>
              <a:t> </a:t>
            </a:r>
            <a:r>
              <a:rPr lang="en">
                <a:solidFill>
                  <a:schemeClr val="accent3"/>
                </a:solidFill>
              </a:rPr>
              <a:t>f</a:t>
            </a:r>
            <a:r>
              <a:rPr lang="en">
                <a:solidFill>
                  <a:schemeClr val="accent4"/>
                </a:solidFill>
              </a:rPr>
              <a:t>i</a:t>
            </a:r>
            <a:r>
              <a:rPr lang="en">
                <a:solidFill>
                  <a:schemeClr val="accent5"/>
                </a:solidFill>
              </a:rPr>
              <a:t>r</a:t>
            </a:r>
            <a:r>
              <a:rPr lang="en">
                <a:solidFill>
                  <a:schemeClr val="accent6"/>
                </a:solidFill>
              </a:rPr>
              <a:t>s</a:t>
            </a:r>
            <a:r>
              <a:rPr lang="en">
                <a:solidFill>
                  <a:schemeClr val="dk2"/>
                </a:solidFill>
              </a:rPr>
              <a:t>t</a:t>
            </a:r>
            <a:r>
              <a:rPr lang="en">
                <a:solidFill>
                  <a:schemeClr val="lt2"/>
                </a:solidFill>
              </a:rPr>
              <a:t>.</a:t>
            </a:r>
            <a:endParaRPr>
              <a:solidFill>
                <a:schemeClr val="lt2"/>
              </a:solidFill>
            </a:endParaRPr>
          </a:p>
        </p:txBody>
      </p:sp>
      <p:sp>
        <p:nvSpPr>
          <p:cNvPr id="236" name="Google Shape;236;p23"/>
          <p:cNvSpPr/>
          <p:nvPr/>
        </p:nvSpPr>
        <p:spPr>
          <a:xfrm>
            <a:off x="367500" y="297025"/>
            <a:ext cx="2217600" cy="2217600"/>
          </a:xfrm>
          <a:prstGeom prst="ellipse">
            <a:avLst/>
          </a:prstGeom>
          <a:solidFill>
            <a:schemeClr val="lt1"/>
          </a:solid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a:off x="1180775" y="871663"/>
            <a:ext cx="562977" cy="1040244"/>
          </a:xfrm>
          <a:prstGeom prst="rect">
            <a:avLst/>
          </a:prstGeom>
        </p:spPr>
        <p:txBody>
          <a:bodyPr>
            <a:prstTxWarp prst="textPlain"/>
          </a:bodyPr>
          <a:lstStyle/>
          <a:p>
            <a:pPr lvl="0" algn="ctr"/>
            <a:r>
              <a:rPr b="0" i="0">
                <a:ln>
                  <a:noFill/>
                </a:ln>
                <a:solidFill>
                  <a:schemeClr val="dk2"/>
                </a:solidFill>
                <a:latin typeface="Luckiest Guy"/>
              </a:rPr>
              <a:t>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4"/>
          <p:cNvSpPr txBox="1"/>
          <p:nvPr>
            <p:ph type="title"/>
          </p:nvPr>
        </p:nvSpPr>
        <p:spPr>
          <a:xfrm>
            <a:off x="2223250" y="1525325"/>
            <a:ext cx="77940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dk2"/>
                </a:solidFill>
              </a:rPr>
              <a:t>D</a:t>
            </a:r>
            <a:r>
              <a:rPr lang="en">
                <a:solidFill>
                  <a:schemeClr val="lt2"/>
                </a:solidFill>
              </a:rPr>
              <a:t>i</a:t>
            </a:r>
            <a:r>
              <a:rPr lang="en">
                <a:solidFill>
                  <a:schemeClr val="accent1"/>
                </a:solidFill>
              </a:rPr>
              <a:t>d</a:t>
            </a:r>
            <a:r>
              <a:rPr lang="en"/>
              <a:t> </a:t>
            </a:r>
            <a:r>
              <a:rPr lang="en">
                <a:solidFill>
                  <a:schemeClr val="accent2"/>
                </a:solidFill>
              </a:rPr>
              <a:t>y</a:t>
            </a:r>
            <a:r>
              <a:rPr lang="en">
                <a:solidFill>
                  <a:schemeClr val="accent3"/>
                </a:solidFill>
              </a:rPr>
              <a:t>o</a:t>
            </a:r>
            <a:r>
              <a:rPr lang="en">
                <a:solidFill>
                  <a:schemeClr val="accent4"/>
                </a:solidFill>
              </a:rPr>
              <a:t>u</a:t>
            </a:r>
            <a:r>
              <a:rPr lang="en"/>
              <a:t> </a:t>
            </a:r>
            <a:r>
              <a:rPr lang="en">
                <a:solidFill>
                  <a:schemeClr val="accent5"/>
                </a:solidFill>
              </a:rPr>
              <a:t>k</a:t>
            </a:r>
            <a:r>
              <a:rPr lang="en">
                <a:solidFill>
                  <a:schemeClr val="accent6"/>
                </a:solidFill>
              </a:rPr>
              <a:t>n</a:t>
            </a:r>
            <a:r>
              <a:rPr lang="en">
                <a:solidFill>
                  <a:schemeClr val="dk2"/>
                </a:solidFill>
              </a:rPr>
              <a:t>o</a:t>
            </a:r>
            <a:r>
              <a:rPr lang="en">
                <a:solidFill>
                  <a:schemeClr val="lt2"/>
                </a:solidFill>
              </a:rPr>
              <a:t>w</a:t>
            </a:r>
            <a:r>
              <a:rPr lang="en">
                <a:solidFill>
                  <a:schemeClr val="accent1"/>
                </a:solidFill>
              </a:rPr>
              <a:t>?</a:t>
            </a:r>
            <a:endParaRPr>
              <a:solidFill>
                <a:schemeClr val="accent1"/>
              </a:solidFill>
            </a:endParaRPr>
          </a:p>
        </p:txBody>
      </p:sp>
      <p:sp>
        <p:nvSpPr>
          <p:cNvPr id="243" name="Google Shape;243;p24"/>
          <p:cNvSpPr txBox="1"/>
          <p:nvPr>
            <p:ph idx="1" type="body"/>
          </p:nvPr>
        </p:nvSpPr>
        <p:spPr>
          <a:xfrm>
            <a:off x="2223250" y="2345125"/>
            <a:ext cx="7794000" cy="289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Elephants may be able to detect a thunderstorm from hundreds of miles away, and will head towards it, looking for water.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a little bit more information. But try to not overload your slides with text.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pSp>
        <p:nvGrpSpPr>
          <p:cNvPr id="248" name="Google Shape;248;p25"/>
          <p:cNvGrpSpPr/>
          <p:nvPr/>
        </p:nvGrpSpPr>
        <p:grpSpPr>
          <a:xfrm>
            <a:off x="719650" y="5096975"/>
            <a:ext cx="10847100" cy="908100"/>
            <a:chOff x="719650" y="5477975"/>
            <a:chExt cx="10847100" cy="908100"/>
          </a:xfrm>
        </p:grpSpPr>
        <p:sp>
          <p:nvSpPr>
            <p:cNvPr id="249" name="Google Shape;249;p25"/>
            <p:cNvSpPr/>
            <p:nvPr/>
          </p:nvSpPr>
          <p:spPr>
            <a:xfrm>
              <a:off x="719650" y="5477975"/>
              <a:ext cx="10847100" cy="9081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250" name="Google Shape;250;p25"/>
            <p:cNvPicPr preferRelativeResize="0"/>
            <p:nvPr/>
          </p:nvPicPr>
          <p:blipFill rotWithShape="1">
            <a:blip r:embed="rId3">
              <a:alphaModFix amt="20000"/>
            </a:blip>
            <a:srcRect b="74659" l="3780" r="3780" t="12098"/>
            <a:stretch/>
          </p:blipFill>
          <p:spPr>
            <a:xfrm>
              <a:off x="719650" y="5477975"/>
              <a:ext cx="10847097" cy="908099"/>
            </a:xfrm>
            <a:prstGeom prst="rect">
              <a:avLst/>
            </a:prstGeom>
            <a:noFill/>
            <a:ln>
              <a:noFill/>
            </a:ln>
          </p:spPr>
        </p:pic>
        <p:sp>
          <p:nvSpPr>
            <p:cNvPr id="251" name="Google Shape;251;p25"/>
            <p:cNvSpPr/>
            <p:nvPr/>
          </p:nvSpPr>
          <p:spPr>
            <a:xfrm>
              <a:off x="719650" y="5477975"/>
              <a:ext cx="10847100" cy="9081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52" name="Google Shape;252;p25"/>
          <p:cNvPicPr preferRelativeResize="0"/>
          <p:nvPr/>
        </p:nvPicPr>
        <p:blipFill rotWithShape="1">
          <a:blip r:embed="rId4">
            <a:alphaModFix/>
          </a:blip>
          <a:srcRect b="0" l="5658" r="5658" t="0"/>
          <a:stretch/>
        </p:blipFill>
        <p:spPr>
          <a:xfrm>
            <a:off x="760100" y="825325"/>
            <a:ext cx="5335800" cy="3886800"/>
          </a:xfrm>
          <a:prstGeom prst="roundRect">
            <a:avLst>
              <a:gd fmla="val 0" name="adj"/>
            </a:avLst>
          </a:prstGeom>
          <a:noFill/>
          <a:ln cap="flat" cmpd="sng" w="38100">
            <a:solidFill>
              <a:schemeClr val="lt1"/>
            </a:solidFill>
            <a:prstDash val="solid"/>
            <a:round/>
            <a:headEnd len="sm" w="sm" type="none"/>
            <a:tailEnd len="sm" w="sm" type="none"/>
          </a:ln>
        </p:spPr>
      </p:pic>
      <p:sp>
        <p:nvSpPr>
          <p:cNvPr id="253" name="Google Shape;253;p25"/>
          <p:cNvSpPr txBox="1"/>
          <p:nvPr>
            <p:ph idx="4294967295" type="title"/>
          </p:nvPr>
        </p:nvSpPr>
        <p:spPr>
          <a:xfrm>
            <a:off x="6508475" y="944175"/>
            <a:ext cx="4910400" cy="36186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7000">
                <a:solidFill>
                  <a:schemeClr val="dk2"/>
                </a:solidFill>
              </a:rPr>
              <a:t>K</a:t>
            </a:r>
            <a:r>
              <a:rPr lang="en" sz="7000">
                <a:solidFill>
                  <a:schemeClr val="lt2"/>
                </a:solidFill>
              </a:rPr>
              <a:t>o</a:t>
            </a:r>
            <a:r>
              <a:rPr lang="en" sz="7000">
                <a:solidFill>
                  <a:schemeClr val="accent1"/>
                </a:solidFill>
              </a:rPr>
              <a:t>a</a:t>
            </a:r>
            <a:r>
              <a:rPr lang="en" sz="7000">
                <a:solidFill>
                  <a:schemeClr val="accent2"/>
                </a:solidFill>
              </a:rPr>
              <a:t>l</a:t>
            </a:r>
            <a:r>
              <a:rPr lang="en" sz="7000">
                <a:solidFill>
                  <a:schemeClr val="accent3"/>
                </a:solidFill>
              </a:rPr>
              <a:t>a</a:t>
            </a:r>
            <a:r>
              <a:rPr lang="en" sz="7000">
                <a:solidFill>
                  <a:schemeClr val="accent4"/>
                </a:solidFill>
              </a:rPr>
              <a:t>s</a:t>
            </a:r>
            <a:r>
              <a:rPr lang="en" sz="7000"/>
              <a:t> </a:t>
            </a:r>
            <a:r>
              <a:rPr lang="en" sz="7000">
                <a:solidFill>
                  <a:schemeClr val="accent5"/>
                </a:solidFill>
              </a:rPr>
              <a:t>a</a:t>
            </a:r>
            <a:r>
              <a:rPr lang="en" sz="7000">
                <a:solidFill>
                  <a:schemeClr val="accent6"/>
                </a:solidFill>
              </a:rPr>
              <a:t>r</a:t>
            </a:r>
            <a:r>
              <a:rPr lang="en" sz="7000">
                <a:solidFill>
                  <a:schemeClr val="dk2"/>
                </a:solidFill>
              </a:rPr>
              <a:t>e</a:t>
            </a:r>
            <a:r>
              <a:rPr lang="en" sz="7000"/>
              <a:t> </a:t>
            </a:r>
            <a:r>
              <a:rPr lang="en" sz="7000">
                <a:solidFill>
                  <a:schemeClr val="lt2"/>
                </a:solidFill>
              </a:rPr>
              <a:t>e</a:t>
            </a:r>
            <a:r>
              <a:rPr lang="en" sz="7000">
                <a:solidFill>
                  <a:schemeClr val="accent1"/>
                </a:solidFill>
              </a:rPr>
              <a:t>v</a:t>
            </a:r>
            <a:r>
              <a:rPr lang="en" sz="7000">
                <a:solidFill>
                  <a:schemeClr val="accent2"/>
                </a:solidFill>
              </a:rPr>
              <a:t>e</a:t>
            </a:r>
            <a:r>
              <a:rPr lang="en" sz="7000">
                <a:solidFill>
                  <a:schemeClr val="accent3"/>
                </a:solidFill>
              </a:rPr>
              <a:t>n</a:t>
            </a:r>
            <a:r>
              <a:rPr lang="en" sz="7000"/>
              <a:t> </a:t>
            </a:r>
            <a:r>
              <a:rPr lang="en" sz="7000">
                <a:solidFill>
                  <a:schemeClr val="accent4"/>
                </a:solidFill>
              </a:rPr>
              <a:t>m</a:t>
            </a:r>
            <a:r>
              <a:rPr lang="en" sz="7000">
                <a:solidFill>
                  <a:schemeClr val="accent5"/>
                </a:solidFill>
              </a:rPr>
              <a:t>o</a:t>
            </a:r>
            <a:r>
              <a:rPr lang="en" sz="7000">
                <a:solidFill>
                  <a:schemeClr val="accent6"/>
                </a:solidFill>
              </a:rPr>
              <a:t>r</a:t>
            </a:r>
            <a:r>
              <a:rPr lang="en" sz="7000">
                <a:solidFill>
                  <a:schemeClr val="dk2"/>
                </a:solidFill>
              </a:rPr>
              <a:t>e</a:t>
            </a:r>
            <a:r>
              <a:rPr lang="en" sz="7000"/>
              <a:t> </a:t>
            </a:r>
            <a:r>
              <a:rPr lang="en" sz="7000">
                <a:solidFill>
                  <a:schemeClr val="lt2"/>
                </a:solidFill>
              </a:rPr>
              <a:t>l</a:t>
            </a:r>
            <a:r>
              <a:rPr lang="en" sz="7000">
                <a:solidFill>
                  <a:schemeClr val="accent1"/>
                </a:solidFill>
              </a:rPr>
              <a:t>a</a:t>
            </a:r>
            <a:r>
              <a:rPr lang="en" sz="7000">
                <a:solidFill>
                  <a:schemeClr val="accent2"/>
                </a:solidFill>
              </a:rPr>
              <a:t>z</a:t>
            </a:r>
            <a:r>
              <a:rPr lang="en" sz="7000">
                <a:solidFill>
                  <a:schemeClr val="accent3"/>
                </a:solidFill>
              </a:rPr>
              <a:t>y</a:t>
            </a:r>
            <a:r>
              <a:rPr lang="en" sz="7000"/>
              <a:t> </a:t>
            </a:r>
            <a:r>
              <a:rPr lang="en" sz="7000">
                <a:solidFill>
                  <a:schemeClr val="accent4"/>
                </a:solidFill>
              </a:rPr>
              <a:t>t</a:t>
            </a:r>
            <a:r>
              <a:rPr lang="en" sz="7000">
                <a:solidFill>
                  <a:schemeClr val="accent5"/>
                </a:solidFill>
              </a:rPr>
              <a:t>h</a:t>
            </a:r>
            <a:r>
              <a:rPr lang="en" sz="7000">
                <a:solidFill>
                  <a:schemeClr val="accent6"/>
                </a:solidFill>
              </a:rPr>
              <a:t>a</a:t>
            </a:r>
            <a:r>
              <a:rPr lang="en" sz="7000">
                <a:solidFill>
                  <a:schemeClr val="dk2"/>
                </a:solidFill>
              </a:rPr>
              <a:t>n</a:t>
            </a:r>
            <a:r>
              <a:rPr lang="en" sz="7000"/>
              <a:t> </a:t>
            </a:r>
            <a:r>
              <a:rPr lang="en" sz="7000">
                <a:solidFill>
                  <a:schemeClr val="lt2"/>
                </a:solidFill>
              </a:rPr>
              <a:t>c</a:t>
            </a:r>
            <a:r>
              <a:rPr lang="en" sz="7000">
                <a:solidFill>
                  <a:schemeClr val="accent1"/>
                </a:solidFill>
              </a:rPr>
              <a:t>a</a:t>
            </a:r>
            <a:r>
              <a:rPr lang="en" sz="7000">
                <a:solidFill>
                  <a:schemeClr val="accent2"/>
                </a:solidFill>
              </a:rPr>
              <a:t>t</a:t>
            </a:r>
            <a:r>
              <a:rPr lang="en" sz="7000">
                <a:solidFill>
                  <a:schemeClr val="accent3"/>
                </a:solidFill>
              </a:rPr>
              <a:t>s.</a:t>
            </a:r>
            <a:endParaRPr sz="7000">
              <a:solidFill>
                <a:schemeClr val="accent3"/>
              </a:solidFill>
            </a:endParaRPr>
          </a:p>
        </p:txBody>
      </p:sp>
      <p:sp>
        <p:nvSpPr>
          <p:cNvPr id="254" name="Google Shape;254;p25"/>
          <p:cNvSpPr txBox="1"/>
          <p:nvPr>
            <p:ph idx="4294967295" type="body"/>
          </p:nvPr>
        </p:nvSpPr>
        <p:spPr>
          <a:xfrm>
            <a:off x="719650" y="5122250"/>
            <a:ext cx="10847100" cy="85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6"/>
          <p:cNvSpPr txBox="1"/>
          <p:nvPr>
            <p:ph type="title"/>
          </p:nvPr>
        </p:nvSpPr>
        <p:spPr>
          <a:xfrm>
            <a:off x="927150" y="1848600"/>
            <a:ext cx="103377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C</a:t>
            </a:r>
            <a:r>
              <a:rPr lang="en">
                <a:solidFill>
                  <a:schemeClr val="lt2"/>
                </a:solidFill>
              </a:rPr>
              <a:t>l</a:t>
            </a:r>
            <a:r>
              <a:rPr lang="en">
                <a:solidFill>
                  <a:schemeClr val="accent1"/>
                </a:solidFill>
              </a:rPr>
              <a:t>e</a:t>
            </a:r>
            <a:r>
              <a:rPr lang="en">
                <a:solidFill>
                  <a:schemeClr val="accent2"/>
                </a:solidFill>
              </a:rPr>
              <a:t>a</a:t>
            </a:r>
            <a:r>
              <a:rPr lang="en">
                <a:solidFill>
                  <a:schemeClr val="accent3"/>
                </a:solidFill>
              </a:rPr>
              <a:t>r</a:t>
            </a:r>
            <a:r>
              <a:rPr lang="en">
                <a:solidFill>
                  <a:schemeClr val="accent4"/>
                </a:solidFill>
              </a:rPr>
              <a:t>l</a:t>
            </a:r>
            <a:r>
              <a:rPr lang="en">
                <a:solidFill>
                  <a:schemeClr val="accent5"/>
                </a:solidFill>
              </a:rPr>
              <a:t>y,</a:t>
            </a:r>
            <a:r>
              <a:rPr lang="en"/>
              <a:t> </a:t>
            </a:r>
            <a:r>
              <a:rPr lang="en">
                <a:solidFill>
                  <a:schemeClr val="accent6"/>
                </a:solidFill>
              </a:rPr>
              <a:t>a</a:t>
            </a:r>
            <a:r>
              <a:rPr lang="en">
                <a:solidFill>
                  <a:schemeClr val="dk2"/>
                </a:solidFill>
              </a:rPr>
              <a:t>n</a:t>
            </a:r>
            <a:r>
              <a:rPr lang="en">
                <a:solidFill>
                  <a:schemeClr val="lt2"/>
                </a:solidFill>
              </a:rPr>
              <a:t>i</a:t>
            </a:r>
            <a:r>
              <a:rPr lang="en">
                <a:solidFill>
                  <a:schemeClr val="accent1"/>
                </a:solidFill>
              </a:rPr>
              <a:t>m</a:t>
            </a:r>
            <a:r>
              <a:rPr lang="en">
                <a:solidFill>
                  <a:schemeClr val="accent2"/>
                </a:solidFill>
              </a:rPr>
              <a:t>a</a:t>
            </a:r>
            <a:r>
              <a:rPr lang="en">
                <a:solidFill>
                  <a:schemeClr val="accent3"/>
                </a:solidFill>
              </a:rPr>
              <a:t>l</a:t>
            </a:r>
            <a:r>
              <a:rPr lang="en">
                <a:solidFill>
                  <a:schemeClr val="accent4"/>
                </a:solidFill>
              </a:rPr>
              <a:t>s</a:t>
            </a:r>
            <a:r>
              <a:rPr lang="en"/>
              <a:t> </a:t>
            </a:r>
            <a:r>
              <a:rPr lang="en">
                <a:solidFill>
                  <a:schemeClr val="accent5"/>
                </a:solidFill>
              </a:rPr>
              <a:t>k</a:t>
            </a:r>
            <a:r>
              <a:rPr lang="en">
                <a:solidFill>
                  <a:schemeClr val="accent6"/>
                </a:solidFill>
              </a:rPr>
              <a:t>n</a:t>
            </a:r>
            <a:r>
              <a:rPr lang="en">
                <a:solidFill>
                  <a:schemeClr val="dk2"/>
                </a:solidFill>
              </a:rPr>
              <a:t>o</a:t>
            </a:r>
            <a:r>
              <a:rPr lang="en">
                <a:solidFill>
                  <a:schemeClr val="lt2"/>
                </a:solidFill>
              </a:rPr>
              <a:t>w</a:t>
            </a:r>
            <a:r>
              <a:rPr lang="en"/>
              <a:t> </a:t>
            </a:r>
            <a:r>
              <a:rPr lang="en">
                <a:solidFill>
                  <a:schemeClr val="accent1"/>
                </a:solidFill>
              </a:rPr>
              <a:t>m</a:t>
            </a:r>
            <a:r>
              <a:rPr lang="en">
                <a:solidFill>
                  <a:schemeClr val="accent2"/>
                </a:solidFill>
              </a:rPr>
              <a:t>o</a:t>
            </a:r>
            <a:r>
              <a:rPr lang="en">
                <a:solidFill>
                  <a:schemeClr val="accent3"/>
                </a:solidFill>
              </a:rPr>
              <a:t>r</a:t>
            </a:r>
            <a:r>
              <a:rPr lang="en">
                <a:solidFill>
                  <a:schemeClr val="accent4"/>
                </a:solidFill>
              </a:rPr>
              <a:t>e</a:t>
            </a:r>
            <a:r>
              <a:rPr lang="en"/>
              <a:t> </a:t>
            </a:r>
            <a:r>
              <a:rPr lang="en">
                <a:solidFill>
                  <a:schemeClr val="accent5"/>
                </a:solidFill>
              </a:rPr>
              <a:t>t</a:t>
            </a:r>
            <a:r>
              <a:rPr lang="en">
                <a:solidFill>
                  <a:schemeClr val="accent6"/>
                </a:solidFill>
              </a:rPr>
              <a:t>h</a:t>
            </a:r>
            <a:r>
              <a:rPr lang="en">
                <a:solidFill>
                  <a:schemeClr val="dk2"/>
                </a:solidFill>
              </a:rPr>
              <a:t>a</a:t>
            </a:r>
            <a:r>
              <a:rPr lang="en">
                <a:solidFill>
                  <a:schemeClr val="lt2"/>
                </a:solidFill>
              </a:rPr>
              <a:t>n</a:t>
            </a:r>
            <a:r>
              <a:rPr lang="en"/>
              <a:t> </a:t>
            </a:r>
            <a:r>
              <a:rPr lang="en">
                <a:solidFill>
                  <a:schemeClr val="accent1"/>
                </a:solidFill>
              </a:rPr>
              <a:t>w</a:t>
            </a:r>
            <a:r>
              <a:rPr lang="en">
                <a:solidFill>
                  <a:schemeClr val="accent2"/>
                </a:solidFill>
              </a:rPr>
              <a:t>e</a:t>
            </a:r>
            <a:r>
              <a:rPr lang="en"/>
              <a:t> </a:t>
            </a:r>
            <a:r>
              <a:rPr lang="en">
                <a:solidFill>
                  <a:schemeClr val="accent3"/>
                </a:solidFill>
              </a:rPr>
              <a:t>t</a:t>
            </a:r>
            <a:r>
              <a:rPr lang="en">
                <a:solidFill>
                  <a:schemeClr val="accent4"/>
                </a:solidFill>
              </a:rPr>
              <a:t>h</a:t>
            </a:r>
            <a:r>
              <a:rPr lang="en">
                <a:solidFill>
                  <a:schemeClr val="accent5"/>
                </a:solidFill>
              </a:rPr>
              <a:t>i</a:t>
            </a:r>
            <a:r>
              <a:rPr lang="en">
                <a:solidFill>
                  <a:schemeClr val="accent6"/>
                </a:solidFill>
              </a:rPr>
              <a:t>n</a:t>
            </a:r>
            <a:r>
              <a:rPr lang="en">
                <a:solidFill>
                  <a:schemeClr val="dk2"/>
                </a:solidFill>
              </a:rPr>
              <a:t>k,</a:t>
            </a:r>
            <a:r>
              <a:rPr lang="en"/>
              <a:t> </a:t>
            </a:r>
            <a:r>
              <a:rPr lang="en">
                <a:solidFill>
                  <a:schemeClr val="lt2"/>
                </a:solidFill>
              </a:rPr>
              <a:t>a</a:t>
            </a:r>
            <a:r>
              <a:rPr lang="en">
                <a:solidFill>
                  <a:schemeClr val="accent1"/>
                </a:solidFill>
              </a:rPr>
              <a:t>n</a:t>
            </a:r>
            <a:r>
              <a:rPr lang="en">
                <a:solidFill>
                  <a:schemeClr val="accent2"/>
                </a:solidFill>
              </a:rPr>
              <a:t>d</a:t>
            </a:r>
            <a:r>
              <a:rPr lang="en"/>
              <a:t> </a:t>
            </a:r>
            <a:r>
              <a:rPr lang="en">
                <a:solidFill>
                  <a:schemeClr val="accent3"/>
                </a:solidFill>
              </a:rPr>
              <a:t>t</a:t>
            </a:r>
            <a:r>
              <a:rPr lang="en">
                <a:solidFill>
                  <a:schemeClr val="accent4"/>
                </a:solidFill>
              </a:rPr>
              <a:t>h</a:t>
            </a:r>
            <a:r>
              <a:rPr lang="en">
                <a:solidFill>
                  <a:schemeClr val="accent5"/>
                </a:solidFill>
              </a:rPr>
              <a:t>i</a:t>
            </a:r>
            <a:r>
              <a:rPr lang="en">
                <a:solidFill>
                  <a:schemeClr val="accent6"/>
                </a:solidFill>
              </a:rPr>
              <a:t>n</a:t>
            </a:r>
            <a:r>
              <a:rPr lang="en">
                <a:solidFill>
                  <a:schemeClr val="dk2"/>
                </a:solidFill>
              </a:rPr>
              <a:t>k</a:t>
            </a:r>
            <a:r>
              <a:rPr lang="en"/>
              <a:t> </a:t>
            </a:r>
            <a:r>
              <a:rPr lang="en">
                <a:solidFill>
                  <a:schemeClr val="lt2"/>
                </a:solidFill>
              </a:rPr>
              <a:t>a</a:t>
            </a:r>
            <a:r>
              <a:rPr lang="en"/>
              <a:t> </a:t>
            </a:r>
            <a:r>
              <a:rPr lang="en">
                <a:solidFill>
                  <a:schemeClr val="accent1"/>
                </a:solidFill>
              </a:rPr>
              <a:t>g</a:t>
            </a:r>
            <a:r>
              <a:rPr lang="en">
                <a:solidFill>
                  <a:schemeClr val="accent2"/>
                </a:solidFill>
              </a:rPr>
              <a:t>r</a:t>
            </a:r>
            <a:r>
              <a:rPr lang="en">
                <a:solidFill>
                  <a:schemeClr val="accent3"/>
                </a:solidFill>
              </a:rPr>
              <a:t>e</a:t>
            </a:r>
            <a:r>
              <a:rPr lang="en">
                <a:solidFill>
                  <a:schemeClr val="accent4"/>
                </a:solidFill>
              </a:rPr>
              <a:t>a</a:t>
            </a:r>
            <a:r>
              <a:rPr lang="en">
                <a:solidFill>
                  <a:schemeClr val="accent5"/>
                </a:solidFill>
              </a:rPr>
              <a:t>t</a:t>
            </a:r>
            <a:r>
              <a:rPr lang="en"/>
              <a:t> </a:t>
            </a:r>
            <a:r>
              <a:rPr lang="en">
                <a:solidFill>
                  <a:schemeClr val="accent6"/>
                </a:solidFill>
              </a:rPr>
              <a:t>d</a:t>
            </a:r>
            <a:r>
              <a:rPr lang="en">
                <a:solidFill>
                  <a:schemeClr val="dk2"/>
                </a:solidFill>
              </a:rPr>
              <a:t>e</a:t>
            </a:r>
            <a:r>
              <a:rPr lang="en">
                <a:solidFill>
                  <a:schemeClr val="lt2"/>
                </a:solidFill>
              </a:rPr>
              <a:t>a</a:t>
            </a:r>
            <a:r>
              <a:rPr lang="en">
                <a:solidFill>
                  <a:schemeClr val="accent1"/>
                </a:solidFill>
              </a:rPr>
              <a:t>l</a:t>
            </a:r>
            <a:r>
              <a:rPr lang="en"/>
              <a:t> </a:t>
            </a:r>
            <a:r>
              <a:rPr lang="en">
                <a:solidFill>
                  <a:schemeClr val="accent2"/>
                </a:solidFill>
              </a:rPr>
              <a:t>m</a:t>
            </a:r>
            <a:r>
              <a:rPr lang="en">
                <a:solidFill>
                  <a:schemeClr val="accent3"/>
                </a:solidFill>
              </a:rPr>
              <a:t>o</a:t>
            </a:r>
            <a:r>
              <a:rPr lang="en">
                <a:solidFill>
                  <a:schemeClr val="accent4"/>
                </a:solidFill>
              </a:rPr>
              <a:t>r</a:t>
            </a:r>
            <a:r>
              <a:rPr lang="en">
                <a:solidFill>
                  <a:schemeClr val="accent5"/>
                </a:solidFill>
              </a:rPr>
              <a:t>e</a:t>
            </a:r>
            <a:r>
              <a:rPr lang="en"/>
              <a:t> </a:t>
            </a:r>
            <a:r>
              <a:rPr lang="en">
                <a:solidFill>
                  <a:schemeClr val="accent6"/>
                </a:solidFill>
              </a:rPr>
              <a:t>t</a:t>
            </a:r>
            <a:r>
              <a:rPr lang="en">
                <a:solidFill>
                  <a:schemeClr val="dk2"/>
                </a:solidFill>
              </a:rPr>
              <a:t>h</a:t>
            </a:r>
            <a:r>
              <a:rPr lang="en">
                <a:solidFill>
                  <a:schemeClr val="lt2"/>
                </a:solidFill>
              </a:rPr>
              <a:t>a</a:t>
            </a:r>
            <a:r>
              <a:rPr lang="en">
                <a:solidFill>
                  <a:schemeClr val="accent1"/>
                </a:solidFill>
              </a:rPr>
              <a:t>n</a:t>
            </a:r>
            <a:r>
              <a:rPr lang="en"/>
              <a:t> </a:t>
            </a:r>
            <a:r>
              <a:rPr lang="en">
                <a:solidFill>
                  <a:schemeClr val="accent2"/>
                </a:solidFill>
              </a:rPr>
              <a:t>w</a:t>
            </a:r>
            <a:r>
              <a:rPr lang="en">
                <a:solidFill>
                  <a:schemeClr val="accent3"/>
                </a:solidFill>
              </a:rPr>
              <a:t>e</a:t>
            </a:r>
            <a:r>
              <a:rPr lang="en"/>
              <a:t> </a:t>
            </a:r>
            <a:r>
              <a:rPr lang="en">
                <a:solidFill>
                  <a:schemeClr val="accent4"/>
                </a:solidFill>
              </a:rPr>
              <a:t>k</a:t>
            </a:r>
            <a:r>
              <a:rPr lang="en">
                <a:solidFill>
                  <a:schemeClr val="accent5"/>
                </a:solidFill>
              </a:rPr>
              <a:t>n</a:t>
            </a:r>
            <a:r>
              <a:rPr lang="en">
                <a:solidFill>
                  <a:schemeClr val="accent6"/>
                </a:solidFill>
              </a:rPr>
              <a:t>o</a:t>
            </a:r>
            <a:r>
              <a:rPr lang="en">
                <a:solidFill>
                  <a:schemeClr val="dk2"/>
                </a:solidFill>
              </a:rPr>
              <a:t>w.</a:t>
            </a:r>
            <a:endParaRPr>
              <a:solidFill>
                <a:schemeClr val="dk2"/>
              </a:solidFill>
            </a:endParaRPr>
          </a:p>
        </p:txBody>
      </p:sp>
      <p:sp>
        <p:nvSpPr>
          <p:cNvPr id="260" name="Google Shape;260;p26"/>
          <p:cNvSpPr txBox="1"/>
          <p:nvPr>
            <p:ph idx="1" type="subTitle"/>
          </p:nvPr>
        </p:nvSpPr>
        <p:spPr>
          <a:xfrm>
            <a:off x="94625" y="4676800"/>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261" name="Google Shape;261;p26"/>
          <p:cNvGrpSpPr/>
          <p:nvPr/>
        </p:nvGrpSpPr>
        <p:grpSpPr>
          <a:xfrm rot="10800000">
            <a:off x="5477077" y="891526"/>
            <a:ext cx="1237846" cy="872004"/>
            <a:chOff x="621403" y="597265"/>
            <a:chExt cx="1588204" cy="1118814"/>
          </a:xfrm>
        </p:grpSpPr>
        <p:sp>
          <p:nvSpPr>
            <p:cNvPr id="262" name="Google Shape;262;p26"/>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a:effectLst>
              <a:outerShdw blurRad="128588" rotWithShape="0" algn="bl">
                <a:srgbClr val="1C0935"/>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26"/>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a:effectLst>
              <a:outerShdw blurRad="128588" rotWithShape="0" algn="bl">
                <a:srgbClr val="1C0935"/>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7"/>
          <p:cNvSpPr txBox="1"/>
          <p:nvPr>
            <p:ph idx="2" type="body"/>
          </p:nvPr>
        </p:nvSpPr>
        <p:spPr>
          <a:xfrm>
            <a:off x="6364877" y="2258875"/>
            <a:ext cx="4236900" cy="3031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269" name="Google Shape;269;p27"/>
          <p:cNvSpPr txBox="1"/>
          <p:nvPr>
            <p:ph idx="1" type="body"/>
          </p:nvPr>
        </p:nvSpPr>
        <p:spPr>
          <a:xfrm>
            <a:off x="1590150" y="2270296"/>
            <a:ext cx="4236600" cy="3031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sp>
        <p:nvSpPr>
          <p:cNvPr id="270" name="Google Shape;270;p27"/>
          <p:cNvSpPr txBox="1"/>
          <p:nvPr>
            <p:ph type="title"/>
          </p:nvPr>
        </p:nvSpPr>
        <p:spPr>
          <a:xfrm>
            <a:off x="1590150" y="1108350"/>
            <a:ext cx="9011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D</a:t>
            </a:r>
            <a:r>
              <a:rPr lang="en">
                <a:solidFill>
                  <a:schemeClr val="lt2"/>
                </a:solidFill>
              </a:rPr>
              <a:t>i</a:t>
            </a:r>
            <a:r>
              <a:rPr lang="en">
                <a:solidFill>
                  <a:schemeClr val="accent1"/>
                </a:solidFill>
              </a:rPr>
              <a:t>d</a:t>
            </a:r>
            <a:r>
              <a:rPr lang="en"/>
              <a:t> </a:t>
            </a:r>
            <a:r>
              <a:rPr lang="en">
                <a:solidFill>
                  <a:schemeClr val="accent2"/>
                </a:solidFill>
              </a:rPr>
              <a:t>y</a:t>
            </a:r>
            <a:r>
              <a:rPr lang="en">
                <a:solidFill>
                  <a:schemeClr val="accent3"/>
                </a:solidFill>
              </a:rPr>
              <a:t>o</a:t>
            </a:r>
            <a:r>
              <a:rPr lang="en">
                <a:solidFill>
                  <a:schemeClr val="accent4"/>
                </a:solidFill>
              </a:rPr>
              <a:t>u</a:t>
            </a:r>
            <a:r>
              <a:rPr lang="en"/>
              <a:t> </a:t>
            </a:r>
            <a:r>
              <a:rPr lang="en">
                <a:solidFill>
                  <a:schemeClr val="accent5"/>
                </a:solidFill>
              </a:rPr>
              <a:t>k</a:t>
            </a:r>
            <a:r>
              <a:rPr lang="en">
                <a:solidFill>
                  <a:schemeClr val="accent6"/>
                </a:solidFill>
              </a:rPr>
              <a:t>n</a:t>
            </a:r>
            <a:r>
              <a:rPr lang="en">
                <a:solidFill>
                  <a:schemeClr val="dk2"/>
                </a:solidFill>
              </a:rPr>
              <a:t>o</a:t>
            </a:r>
            <a:r>
              <a:rPr lang="en">
                <a:solidFill>
                  <a:schemeClr val="lt2"/>
                </a:solidFill>
              </a:rPr>
              <a:t>w</a:t>
            </a:r>
            <a:r>
              <a:rPr lang="en">
                <a:solidFill>
                  <a:schemeClr val="accent1"/>
                </a:solidFill>
              </a:rPr>
              <a:t>?</a:t>
            </a:r>
            <a:endParaRPr>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8"/>
          <p:cNvSpPr txBox="1"/>
          <p:nvPr>
            <p:ph type="title"/>
          </p:nvPr>
        </p:nvSpPr>
        <p:spPr>
          <a:xfrm>
            <a:off x="925500" y="1946025"/>
            <a:ext cx="5362200" cy="799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7000"/>
              <a:buNone/>
            </a:pPr>
            <a:r>
              <a:rPr lang="en" sz="4300">
                <a:solidFill>
                  <a:schemeClr val="dk2"/>
                </a:solidFill>
              </a:rPr>
              <a:t>C</a:t>
            </a:r>
            <a:r>
              <a:rPr lang="en" sz="4300">
                <a:solidFill>
                  <a:schemeClr val="lt2"/>
                </a:solidFill>
              </a:rPr>
              <a:t>a</a:t>
            </a:r>
            <a:r>
              <a:rPr lang="en" sz="4300">
                <a:solidFill>
                  <a:schemeClr val="accent1"/>
                </a:solidFill>
              </a:rPr>
              <a:t>t</a:t>
            </a:r>
            <a:r>
              <a:rPr lang="en" sz="4300">
                <a:solidFill>
                  <a:schemeClr val="accent2"/>
                </a:solidFill>
              </a:rPr>
              <a:t>s</a:t>
            </a:r>
            <a:r>
              <a:rPr lang="en" sz="4300"/>
              <a:t> </a:t>
            </a:r>
            <a:r>
              <a:rPr lang="en" sz="4300">
                <a:solidFill>
                  <a:schemeClr val="accent3"/>
                </a:solidFill>
              </a:rPr>
              <a:t>l</a:t>
            </a:r>
            <a:r>
              <a:rPr lang="en" sz="4300">
                <a:solidFill>
                  <a:schemeClr val="accent4"/>
                </a:solidFill>
              </a:rPr>
              <a:t>o</a:t>
            </a:r>
            <a:r>
              <a:rPr lang="en" sz="4300">
                <a:solidFill>
                  <a:schemeClr val="accent5"/>
                </a:solidFill>
              </a:rPr>
              <a:t>v</a:t>
            </a:r>
            <a:r>
              <a:rPr lang="en" sz="4300">
                <a:solidFill>
                  <a:schemeClr val="accent6"/>
                </a:solidFill>
              </a:rPr>
              <a:t>e</a:t>
            </a:r>
            <a:r>
              <a:rPr lang="en" sz="4300"/>
              <a:t> </a:t>
            </a:r>
            <a:r>
              <a:rPr lang="en" sz="4300">
                <a:solidFill>
                  <a:schemeClr val="dk2"/>
                </a:solidFill>
              </a:rPr>
              <a:t>t</a:t>
            </a:r>
            <a:r>
              <a:rPr lang="en" sz="4300">
                <a:solidFill>
                  <a:schemeClr val="lt2"/>
                </a:solidFill>
              </a:rPr>
              <a:t>o</a:t>
            </a:r>
            <a:r>
              <a:rPr lang="en" sz="4300"/>
              <a:t> </a:t>
            </a:r>
            <a:r>
              <a:rPr lang="en" sz="4300">
                <a:solidFill>
                  <a:schemeClr val="accent1"/>
                </a:solidFill>
              </a:rPr>
              <a:t>s</a:t>
            </a:r>
            <a:r>
              <a:rPr lang="en" sz="4300">
                <a:solidFill>
                  <a:schemeClr val="accent2"/>
                </a:solidFill>
              </a:rPr>
              <a:t>l</a:t>
            </a:r>
            <a:r>
              <a:rPr lang="en" sz="4300">
                <a:solidFill>
                  <a:schemeClr val="accent3"/>
                </a:solidFill>
              </a:rPr>
              <a:t>e</a:t>
            </a:r>
            <a:r>
              <a:rPr lang="en" sz="4300">
                <a:solidFill>
                  <a:schemeClr val="accent4"/>
                </a:solidFill>
              </a:rPr>
              <a:t>e</a:t>
            </a:r>
            <a:r>
              <a:rPr lang="en" sz="4300">
                <a:solidFill>
                  <a:schemeClr val="accent5"/>
                </a:solidFill>
              </a:rPr>
              <a:t>p.</a:t>
            </a:r>
            <a:endParaRPr sz="4300">
              <a:solidFill>
                <a:schemeClr val="accent5"/>
              </a:solidFill>
            </a:endParaRPr>
          </a:p>
        </p:txBody>
      </p:sp>
      <p:sp>
        <p:nvSpPr>
          <p:cNvPr id="276" name="Google Shape;276;p28"/>
          <p:cNvSpPr txBox="1"/>
          <p:nvPr>
            <p:ph idx="4294967295" type="body"/>
          </p:nvPr>
        </p:nvSpPr>
        <p:spPr>
          <a:xfrm>
            <a:off x="925500" y="2849488"/>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pic>
        <p:nvPicPr>
          <p:cNvPr id="277" name="Google Shape;277;p28"/>
          <p:cNvPicPr preferRelativeResize="0"/>
          <p:nvPr/>
        </p:nvPicPr>
        <p:blipFill rotWithShape="1">
          <a:blip r:embed="rId3">
            <a:alphaModFix/>
          </a:blip>
          <a:srcRect b="5096" l="0" r="0" t="0"/>
          <a:stretch/>
        </p:blipFill>
        <p:spPr>
          <a:xfrm flipH="1">
            <a:off x="6441601" y="0"/>
            <a:ext cx="5362199" cy="6830623"/>
          </a:xfrm>
          <a:prstGeom prst="rect">
            <a:avLst/>
          </a:prstGeom>
          <a:noFill/>
          <a:ln cap="flat" cmpd="sng" w="38100">
            <a:solidFill>
              <a:schemeClr val="lt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6BB590"/>
      </a:dk2>
      <a:lt2>
        <a:srgbClr val="4D9FA5"/>
      </a:lt2>
      <a:accent1>
        <a:srgbClr val="6373B9"/>
      </a:accent1>
      <a:accent2>
        <a:srgbClr val="C06CC2"/>
      </a:accent2>
      <a:accent3>
        <a:srgbClr val="EB83A6"/>
      </a:accent3>
      <a:accent4>
        <a:srgbClr val="ED873B"/>
      </a:accent4>
      <a:accent5>
        <a:srgbClr val="F2B836"/>
      </a:accent5>
      <a:accent6>
        <a:srgbClr val="A4BC7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