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Caveat"/>
      <p:regular r:id="rId27"/>
      <p:bold r:id="rId28"/>
    </p:embeddedFont>
    <p:embeddedFont>
      <p:font typeface="Abril Fatface"/>
      <p:regular r:id="rId29"/>
    </p:embeddedFont>
    <p:embeddedFont>
      <p:font typeface="Poppins"/>
      <p:regular r:id="rId30"/>
      <p:bold r:id="rId31"/>
      <p:italic r:id="rId32"/>
      <p:boldItalic r:id="rId33"/>
    </p:embeddedFont>
    <p:embeddedFont>
      <p:font typeface="Lato"/>
      <p:regular r:id="rId34"/>
      <p:bold r:id="rId35"/>
      <p:italic r:id="rId36"/>
      <p:boldItalic r:id="rId37"/>
    </p:embeddedFont>
    <p:embeddedFont>
      <p:font typeface="Shadows Into Light Two"/>
      <p:regular r:id="rId38"/>
    </p:embeddedFont>
    <p:embeddedFont>
      <p:font typeface="Caveat Medium"/>
      <p:regular r:id="rId39"/>
      <p:bold r:id="rId40"/>
    </p:embeddedFont>
    <p:embeddedFont>
      <p:font typeface="Merriweather"/>
      <p:regular r:id="rId41"/>
      <p:bold r:id="rId42"/>
      <p:italic r:id="rId43"/>
      <p:boldItalic r:id="rId44"/>
    </p:embeddedFont>
    <p:embeddedFont>
      <p:font typeface="Homemade Apple"/>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8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veatMedium-bold.fntdata"/><Relationship Id="rId20" Type="http://schemas.openxmlformats.org/officeDocument/2006/relationships/slide" Target="slides/slide15.xml"/><Relationship Id="rId42" Type="http://schemas.openxmlformats.org/officeDocument/2006/relationships/font" Target="fonts/Merriweather-bold.fntdata"/><Relationship Id="rId41" Type="http://schemas.openxmlformats.org/officeDocument/2006/relationships/font" Target="fonts/Merriweather-regular.fntdata"/><Relationship Id="rId22" Type="http://schemas.openxmlformats.org/officeDocument/2006/relationships/slide" Target="slides/slide17.xml"/><Relationship Id="rId44" Type="http://schemas.openxmlformats.org/officeDocument/2006/relationships/font" Target="fonts/Merriweather-boldItalic.fntdata"/><Relationship Id="rId21" Type="http://schemas.openxmlformats.org/officeDocument/2006/relationships/slide" Target="slides/slide16.xml"/><Relationship Id="rId43" Type="http://schemas.openxmlformats.org/officeDocument/2006/relationships/font" Target="fonts/Merriweather-italic.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HomemadeAppl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veat-bold.fntdata"/><Relationship Id="rId27" Type="http://schemas.openxmlformats.org/officeDocument/2006/relationships/font" Target="fonts/Cavea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brilFatfac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bold.fntdata"/><Relationship Id="rId30" Type="http://schemas.openxmlformats.org/officeDocument/2006/relationships/font" Target="fonts/Poppins-regular.fntdata"/><Relationship Id="rId11" Type="http://schemas.openxmlformats.org/officeDocument/2006/relationships/slide" Target="slides/slide6.xml"/><Relationship Id="rId33" Type="http://schemas.openxmlformats.org/officeDocument/2006/relationships/font" Target="fonts/Poppins-boldItalic.fntdata"/><Relationship Id="rId10" Type="http://schemas.openxmlformats.org/officeDocument/2006/relationships/slide" Target="slides/slide5.xml"/><Relationship Id="rId32" Type="http://schemas.openxmlformats.org/officeDocument/2006/relationships/font" Target="fonts/Poppins-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39" Type="http://schemas.openxmlformats.org/officeDocument/2006/relationships/font" Target="fonts/CaveatMedium-regular.fntdata"/><Relationship Id="rId16" Type="http://schemas.openxmlformats.org/officeDocument/2006/relationships/slide" Target="slides/slide11.xml"/><Relationship Id="rId38" Type="http://schemas.openxmlformats.org/officeDocument/2006/relationships/font" Target="fonts/ShadowsIntoLightTw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g2744869513d_1_8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2744869513d_1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0" name="Shape 1550"/>
        <p:cNvGrpSpPr/>
        <p:nvPr/>
      </p:nvGrpSpPr>
      <p:grpSpPr>
        <a:xfrm>
          <a:off x="0" y="0"/>
          <a:ext cx="0" cy="0"/>
          <a:chOff x="0" y="0"/>
          <a:chExt cx="0" cy="0"/>
        </a:xfrm>
      </p:grpSpPr>
      <p:sp>
        <p:nvSpPr>
          <p:cNvPr id="1551" name="Google Shape;1551;g111c3728c19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2" name="Google Shape;1552;g111c3728c19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4" name="Shape 1684"/>
        <p:cNvGrpSpPr/>
        <p:nvPr/>
      </p:nvGrpSpPr>
      <p:grpSpPr>
        <a:xfrm>
          <a:off x="0" y="0"/>
          <a:ext cx="0" cy="0"/>
          <a:chOff x="0" y="0"/>
          <a:chExt cx="0" cy="0"/>
        </a:xfrm>
      </p:grpSpPr>
      <p:sp>
        <p:nvSpPr>
          <p:cNvPr id="1685" name="Google Shape;1685;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6" name="Google Shape;1686;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9" name="Google Shape;1739;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1" name="Shape 1761"/>
        <p:cNvGrpSpPr/>
        <p:nvPr/>
      </p:nvGrpSpPr>
      <p:grpSpPr>
        <a:xfrm>
          <a:off x="0" y="0"/>
          <a:ext cx="0" cy="0"/>
          <a:chOff x="0" y="0"/>
          <a:chExt cx="0" cy="0"/>
        </a:xfrm>
      </p:grpSpPr>
      <p:sp>
        <p:nvSpPr>
          <p:cNvPr id="1762" name="Google Shape;1762;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3" name="Google Shape;1763;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4" name="Google Shape;1794;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0" name="Google Shape;1810;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5" name="Shape 1845"/>
        <p:cNvGrpSpPr/>
        <p:nvPr/>
      </p:nvGrpSpPr>
      <p:grpSpPr>
        <a:xfrm>
          <a:off x="0" y="0"/>
          <a:ext cx="0" cy="0"/>
          <a:chOff x="0" y="0"/>
          <a:chExt cx="0" cy="0"/>
        </a:xfrm>
      </p:grpSpPr>
      <p:sp>
        <p:nvSpPr>
          <p:cNvPr id="1846" name="Google Shape;1846;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7" name="Google Shape;1847;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1" name="Shape 1901"/>
        <p:cNvGrpSpPr/>
        <p:nvPr/>
      </p:nvGrpSpPr>
      <p:grpSpPr>
        <a:xfrm>
          <a:off x="0" y="0"/>
          <a:ext cx="0" cy="0"/>
          <a:chOff x="0" y="0"/>
          <a:chExt cx="0" cy="0"/>
        </a:xfrm>
      </p:grpSpPr>
      <p:sp>
        <p:nvSpPr>
          <p:cNvPr id="1902" name="Google Shape;1902;g215fe8440b1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3" name="Google Shape;1903;g215fe8440b1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1" name="Shape 1931"/>
        <p:cNvGrpSpPr/>
        <p:nvPr/>
      </p:nvGrpSpPr>
      <p:grpSpPr>
        <a:xfrm>
          <a:off x="0" y="0"/>
          <a:ext cx="0" cy="0"/>
          <a:chOff x="0" y="0"/>
          <a:chExt cx="0" cy="0"/>
        </a:xfrm>
      </p:grpSpPr>
      <p:sp>
        <p:nvSpPr>
          <p:cNvPr id="1932" name="Google Shape;1932;g215fe8440b1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3" name="Google Shape;1933;g215fe8440b1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9" name="Shape 2029"/>
        <p:cNvGrpSpPr/>
        <p:nvPr/>
      </p:nvGrpSpPr>
      <p:grpSpPr>
        <a:xfrm>
          <a:off x="0" y="0"/>
          <a:ext cx="0" cy="0"/>
          <a:chOff x="0" y="0"/>
          <a:chExt cx="0" cy="0"/>
        </a:xfrm>
      </p:grpSpPr>
      <p:sp>
        <p:nvSpPr>
          <p:cNvPr id="2030" name="Google Shape;2030;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1" name="Google Shape;2031;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4" name="Shape 2094"/>
        <p:cNvGrpSpPr/>
        <p:nvPr/>
      </p:nvGrpSpPr>
      <p:grpSpPr>
        <a:xfrm>
          <a:off x="0" y="0"/>
          <a:ext cx="0" cy="0"/>
          <a:chOff x="0" y="0"/>
          <a:chExt cx="0" cy="0"/>
        </a:xfrm>
      </p:grpSpPr>
      <p:sp>
        <p:nvSpPr>
          <p:cNvPr id="2095" name="Google Shape;2095;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6" name="Google Shape;2096;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5" name="Shape 2395"/>
        <p:cNvGrpSpPr/>
        <p:nvPr/>
      </p:nvGrpSpPr>
      <p:grpSpPr>
        <a:xfrm>
          <a:off x="0" y="0"/>
          <a:ext cx="0" cy="0"/>
          <a:chOff x="0" y="0"/>
          <a:chExt cx="0" cy="0"/>
        </a:xfrm>
      </p:grpSpPr>
      <p:sp>
        <p:nvSpPr>
          <p:cNvPr id="2396" name="Google Shape;2396;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7" name="Google Shape;2397;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111c3728c19_2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2" name="Google Shape;1132;g111c3728c19_2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5" name="Shape 1195"/>
        <p:cNvGrpSpPr/>
        <p:nvPr/>
      </p:nvGrpSpPr>
      <p:grpSpPr>
        <a:xfrm>
          <a:off x="0" y="0"/>
          <a:ext cx="0" cy="0"/>
          <a:chOff x="0" y="0"/>
          <a:chExt cx="0" cy="0"/>
        </a:xfrm>
      </p:grpSpPr>
      <p:sp>
        <p:nvSpPr>
          <p:cNvPr id="1196" name="Google Shape;1196;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7" name="Google Shape;1197;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1" name="Shape 1281"/>
        <p:cNvGrpSpPr/>
        <p:nvPr/>
      </p:nvGrpSpPr>
      <p:grpSpPr>
        <a:xfrm>
          <a:off x="0" y="0"/>
          <a:ext cx="0" cy="0"/>
          <a:chOff x="0" y="0"/>
          <a:chExt cx="0" cy="0"/>
        </a:xfrm>
      </p:grpSpPr>
      <p:sp>
        <p:nvSpPr>
          <p:cNvPr id="1282" name="Google Shape;1282;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3" name="Google Shape;1283;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111c3728c19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111c3728c19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8.png"/><Relationship Id="rId10" Type="http://schemas.openxmlformats.org/officeDocument/2006/relationships/image" Target="../media/image7.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6.png"/><Relationship Id="rId7" Type="http://schemas.openxmlformats.org/officeDocument/2006/relationships/hyperlink" Target="https://www.pinterest.com/slidesmania/" TargetMode="External"/><Relationship Id="rId8"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bg>
      <p:bgPr>
        <a:solidFill>
          <a:schemeClr val="lt2"/>
        </a:solidFill>
      </p:bgPr>
    </p:bg>
    <p:spTree>
      <p:nvGrpSpPr>
        <p:cNvPr id="84" name="Shape 84"/>
        <p:cNvGrpSpPr/>
        <p:nvPr/>
      </p:nvGrpSpPr>
      <p:grpSpPr>
        <a:xfrm>
          <a:off x="0" y="0"/>
          <a:ext cx="0" cy="0"/>
          <a:chOff x="0" y="0"/>
          <a:chExt cx="0" cy="0"/>
        </a:xfrm>
      </p:grpSpPr>
      <p:sp>
        <p:nvSpPr>
          <p:cNvPr id="85" name="Google Shape;85;p2"/>
          <p:cNvSpPr txBox="1"/>
          <p:nvPr>
            <p:ph idx="1" type="subTitle"/>
          </p:nvPr>
        </p:nvSpPr>
        <p:spPr>
          <a:xfrm>
            <a:off x="1785000" y="4604625"/>
            <a:ext cx="8774400" cy="586500"/>
          </a:xfrm>
          <a:prstGeom prst="rect">
            <a:avLst/>
          </a:prstGeom>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86" name="Google Shape;86;p2"/>
          <p:cNvSpPr txBox="1"/>
          <p:nvPr>
            <p:ph type="title"/>
          </p:nvPr>
        </p:nvSpPr>
        <p:spPr>
          <a:xfrm>
            <a:off x="1785000" y="1900000"/>
            <a:ext cx="8774400" cy="2699100"/>
          </a:xfrm>
          <a:prstGeom prst="rect">
            <a:avLst/>
          </a:prstGeom>
        </p:spPr>
        <p:txBody>
          <a:bodyPr anchorCtr="0" anchor="ctr" bIns="121900" lIns="121900" spcFirstLastPara="1" rIns="121900" wrap="square" tIns="121900">
            <a:noAutofit/>
          </a:bodyPr>
          <a:lstStyle>
            <a:lvl1pPr indent="0" lvl="0" marL="0" marR="0" rtl="0" algn="ctr">
              <a:lnSpc>
                <a:spcPct val="80000"/>
              </a:lnSpc>
              <a:spcBef>
                <a:spcPts val="0"/>
              </a:spcBef>
              <a:spcAft>
                <a:spcPts val="0"/>
              </a:spcAft>
              <a:buClr>
                <a:schemeClr val="dk1"/>
              </a:buClr>
              <a:buSzPts val="9000"/>
              <a:buFont typeface="Aldrich"/>
              <a:buNone/>
              <a:defRPr sz="8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grpSp>
        <p:nvGrpSpPr>
          <p:cNvPr id="87" name="Google Shape;87;p2"/>
          <p:cNvGrpSpPr/>
          <p:nvPr/>
        </p:nvGrpSpPr>
        <p:grpSpPr>
          <a:xfrm flipH="1" rot="1263304">
            <a:off x="138029" y="2272021"/>
            <a:ext cx="478630" cy="4845998"/>
            <a:chOff x="3794083" y="2503850"/>
            <a:chExt cx="408445" cy="3699739"/>
          </a:xfrm>
        </p:grpSpPr>
        <p:grpSp>
          <p:nvGrpSpPr>
            <p:cNvPr id="88" name="Google Shape;88;p2"/>
            <p:cNvGrpSpPr/>
            <p:nvPr/>
          </p:nvGrpSpPr>
          <p:grpSpPr>
            <a:xfrm>
              <a:off x="3794083" y="2503851"/>
              <a:ext cx="408445" cy="3699738"/>
              <a:chOff x="5554908" y="3098301"/>
              <a:chExt cx="408445" cy="3699738"/>
            </a:xfrm>
          </p:grpSpPr>
          <p:grpSp>
            <p:nvGrpSpPr>
              <p:cNvPr id="89" name="Google Shape;89;p2"/>
              <p:cNvGrpSpPr/>
              <p:nvPr/>
            </p:nvGrpSpPr>
            <p:grpSpPr>
              <a:xfrm rot="5525154">
                <a:off x="4051841" y="5036428"/>
                <a:ext cx="3322621" cy="195680"/>
                <a:chOff x="9400423" y="4620600"/>
                <a:chExt cx="3322413" cy="195668"/>
              </a:xfrm>
            </p:grpSpPr>
            <p:sp>
              <p:nvSpPr>
                <p:cNvPr id="90" name="Google Shape;90;p2"/>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5" name="Google Shape;115;p2"/>
              <p:cNvGrpSpPr/>
              <p:nvPr/>
            </p:nvGrpSpPr>
            <p:grpSpPr>
              <a:xfrm rot="5525154">
                <a:off x="5102093" y="3647242"/>
                <a:ext cx="1380318" cy="292155"/>
                <a:chOff x="9257093" y="4533807"/>
                <a:chExt cx="1380232" cy="292137"/>
              </a:xfrm>
            </p:grpSpPr>
            <p:sp>
              <p:nvSpPr>
                <p:cNvPr id="116" name="Google Shape;116;p2"/>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2"/>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2"/>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2"/>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2"/>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21" name="Google Shape;121;p2"/>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4" name="Google Shape;124;p2"/>
          <p:cNvPicPr preferRelativeResize="0"/>
          <p:nvPr/>
        </p:nvPicPr>
        <p:blipFill rotWithShape="1">
          <a:blip r:embed="rId2">
            <a:alphaModFix/>
          </a:blip>
          <a:srcRect b="0" l="0" r="0" t="0"/>
          <a:stretch/>
        </p:blipFill>
        <p:spPr>
          <a:xfrm flipH="1" rot="-1195752">
            <a:off x="4989034" y="5506354"/>
            <a:ext cx="7741809" cy="883470"/>
          </a:xfrm>
          <a:prstGeom prst="rect">
            <a:avLst/>
          </a:prstGeom>
          <a:noFill/>
          <a:ln>
            <a:noFill/>
          </a:ln>
        </p:spPr>
      </p:pic>
      <p:pic>
        <p:nvPicPr>
          <p:cNvPr id="125" name="Google Shape;125;p2"/>
          <p:cNvPicPr preferRelativeResize="0"/>
          <p:nvPr/>
        </p:nvPicPr>
        <p:blipFill rotWithShape="1">
          <a:blip r:embed="rId3">
            <a:alphaModFix/>
          </a:blip>
          <a:srcRect b="0" l="22863" r="29603" t="0"/>
          <a:stretch/>
        </p:blipFill>
        <p:spPr>
          <a:xfrm flipH="1" rot="1651024">
            <a:off x="10904614" y="1425515"/>
            <a:ext cx="1070127" cy="3183421"/>
          </a:xfrm>
          <a:prstGeom prst="rect">
            <a:avLst/>
          </a:prstGeom>
          <a:noFill/>
          <a:ln>
            <a:noFill/>
          </a:ln>
          <a:effectLst>
            <a:outerShdw blurRad="57150" rotWithShape="0" algn="bl" dir="5400000" dist="19050">
              <a:srgbClr val="000000">
                <a:alpha val="50000"/>
              </a:srgbClr>
            </a:outerShdw>
          </a:effectLst>
        </p:spPr>
      </p:pic>
      <p:grpSp>
        <p:nvGrpSpPr>
          <p:cNvPr id="126" name="Google Shape;126;p2"/>
          <p:cNvGrpSpPr/>
          <p:nvPr/>
        </p:nvGrpSpPr>
        <p:grpSpPr>
          <a:xfrm rot="-7800336">
            <a:off x="11337367" y="-564669"/>
            <a:ext cx="874940" cy="2951792"/>
            <a:chOff x="4956637" y="584511"/>
            <a:chExt cx="1835125" cy="6191178"/>
          </a:xfrm>
        </p:grpSpPr>
        <p:sp>
          <p:nvSpPr>
            <p:cNvPr id="127" name="Google Shape;127;p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8" name="Google Shape;128;p2"/>
            <p:cNvGrpSpPr/>
            <p:nvPr/>
          </p:nvGrpSpPr>
          <p:grpSpPr>
            <a:xfrm>
              <a:off x="4956637" y="584511"/>
              <a:ext cx="1835115" cy="6191178"/>
              <a:chOff x="5775584" y="523589"/>
              <a:chExt cx="1835115" cy="6855473"/>
            </a:xfrm>
          </p:grpSpPr>
          <p:sp>
            <p:nvSpPr>
              <p:cNvPr id="129" name="Google Shape;129;p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40" name="Google Shape;140;p2"/>
          <p:cNvGrpSpPr/>
          <p:nvPr/>
        </p:nvGrpSpPr>
        <p:grpSpPr>
          <a:xfrm rot="-10274463">
            <a:off x="7400938" y="-1209525"/>
            <a:ext cx="874914" cy="2951707"/>
            <a:chOff x="4956637" y="584511"/>
            <a:chExt cx="1835125" cy="6191178"/>
          </a:xfrm>
        </p:grpSpPr>
        <p:sp>
          <p:nvSpPr>
            <p:cNvPr id="141" name="Google Shape;141;p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2" name="Google Shape;142;p2"/>
            <p:cNvGrpSpPr/>
            <p:nvPr/>
          </p:nvGrpSpPr>
          <p:grpSpPr>
            <a:xfrm>
              <a:off x="4956637" y="584511"/>
              <a:ext cx="1835115" cy="6191178"/>
              <a:chOff x="5775584" y="523589"/>
              <a:chExt cx="1835115" cy="6855473"/>
            </a:xfrm>
          </p:grpSpPr>
          <p:sp>
            <p:nvSpPr>
              <p:cNvPr id="143" name="Google Shape;143;p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54" name="Google Shape;154;p2"/>
          <p:cNvGrpSpPr/>
          <p:nvPr/>
        </p:nvGrpSpPr>
        <p:grpSpPr>
          <a:xfrm rot="2180464">
            <a:off x="-193218" y="1245315"/>
            <a:ext cx="874841" cy="2951460"/>
            <a:chOff x="4956637" y="584511"/>
            <a:chExt cx="1835125" cy="6191178"/>
          </a:xfrm>
        </p:grpSpPr>
        <p:sp>
          <p:nvSpPr>
            <p:cNvPr id="155" name="Google Shape;155;p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56" name="Google Shape;156;p2"/>
            <p:cNvGrpSpPr/>
            <p:nvPr/>
          </p:nvGrpSpPr>
          <p:grpSpPr>
            <a:xfrm>
              <a:off x="4956637" y="584511"/>
              <a:ext cx="1835115" cy="6191178"/>
              <a:chOff x="5775584" y="523589"/>
              <a:chExt cx="1835115" cy="6855473"/>
            </a:xfrm>
          </p:grpSpPr>
          <p:sp>
            <p:nvSpPr>
              <p:cNvPr id="157" name="Google Shape;157;p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500" name="Shape 500"/>
        <p:cNvGrpSpPr/>
        <p:nvPr/>
      </p:nvGrpSpPr>
      <p:grpSpPr>
        <a:xfrm>
          <a:off x="0" y="0"/>
          <a:ext cx="0" cy="0"/>
          <a:chOff x="0" y="0"/>
          <a:chExt cx="0" cy="0"/>
        </a:xfrm>
      </p:grpSpPr>
      <p:sp>
        <p:nvSpPr>
          <p:cNvPr id="501" name="Google Shape;501;p11"/>
          <p:cNvSpPr txBox="1"/>
          <p:nvPr>
            <p:ph idx="1" type="subTitle"/>
          </p:nvPr>
        </p:nvSpPr>
        <p:spPr>
          <a:xfrm>
            <a:off x="1424375" y="31008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2" name="Google Shape;502;p11"/>
          <p:cNvSpPr txBox="1"/>
          <p:nvPr>
            <p:ph idx="2" type="subTitle"/>
          </p:nvPr>
        </p:nvSpPr>
        <p:spPr>
          <a:xfrm>
            <a:off x="3393894" y="41676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3" name="Google Shape;503;p11"/>
          <p:cNvSpPr txBox="1"/>
          <p:nvPr>
            <p:ph idx="3" type="subTitle"/>
          </p:nvPr>
        </p:nvSpPr>
        <p:spPr>
          <a:xfrm>
            <a:off x="5363413" y="31008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4" name="Google Shape;504;p11"/>
          <p:cNvSpPr txBox="1"/>
          <p:nvPr>
            <p:ph idx="4" type="subTitle"/>
          </p:nvPr>
        </p:nvSpPr>
        <p:spPr>
          <a:xfrm>
            <a:off x="7332931" y="41676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5" name="Google Shape;505;p11"/>
          <p:cNvSpPr txBox="1"/>
          <p:nvPr>
            <p:ph idx="5" type="subTitle"/>
          </p:nvPr>
        </p:nvSpPr>
        <p:spPr>
          <a:xfrm>
            <a:off x="9302450" y="3100800"/>
            <a:ext cx="1667400" cy="3555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506" name="Google Shape;506;p11"/>
          <p:cNvSpPr txBox="1"/>
          <p:nvPr>
            <p:ph type="title"/>
          </p:nvPr>
        </p:nvSpPr>
        <p:spPr>
          <a:xfrm>
            <a:off x="1554200" y="974375"/>
            <a:ext cx="95457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507" name="Google Shape;507;p11"/>
          <p:cNvSpPr txBox="1"/>
          <p:nvPr>
            <p:ph idx="6" type="body"/>
          </p:nvPr>
        </p:nvSpPr>
        <p:spPr>
          <a:xfrm>
            <a:off x="1424375" y="4000625"/>
            <a:ext cx="1667400" cy="15072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508" name="Google Shape;508;p11"/>
          <p:cNvSpPr txBox="1"/>
          <p:nvPr>
            <p:ph idx="7" type="body"/>
          </p:nvPr>
        </p:nvSpPr>
        <p:spPr>
          <a:xfrm>
            <a:off x="3393894" y="2095625"/>
            <a:ext cx="1667400" cy="1507200"/>
          </a:xfrm>
          <a:prstGeom prst="rect">
            <a:avLst/>
          </a:prstGeom>
        </p:spPr>
        <p:txBody>
          <a:bodyPr anchorCtr="0" anchor="b"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09" name="Google Shape;509;p11"/>
          <p:cNvSpPr txBox="1"/>
          <p:nvPr>
            <p:ph idx="8" type="body"/>
          </p:nvPr>
        </p:nvSpPr>
        <p:spPr>
          <a:xfrm>
            <a:off x="5363413" y="4000625"/>
            <a:ext cx="1667400" cy="15072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0" name="Google Shape;510;p11"/>
          <p:cNvSpPr txBox="1"/>
          <p:nvPr>
            <p:ph idx="9" type="body"/>
          </p:nvPr>
        </p:nvSpPr>
        <p:spPr>
          <a:xfrm>
            <a:off x="7332931" y="2095625"/>
            <a:ext cx="1667400" cy="1507200"/>
          </a:xfrm>
          <a:prstGeom prst="rect">
            <a:avLst/>
          </a:prstGeom>
        </p:spPr>
        <p:txBody>
          <a:bodyPr anchorCtr="0" anchor="b"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511" name="Google Shape;511;p11"/>
          <p:cNvSpPr txBox="1"/>
          <p:nvPr>
            <p:ph idx="13" type="body"/>
          </p:nvPr>
        </p:nvSpPr>
        <p:spPr>
          <a:xfrm>
            <a:off x="9302450" y="4000625"/>
            <a:ext cx="1667400" cy="15072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grpSp>
        <p:nvGrpSpPr>
          <p:cNvPr id="512" name="Google Shape;512;p11"/>
          <p:cNvGrpSpPr/>
          <p:nvPr/>
        </p:nvGrpSpPr>
        <p:grpSpPr>
          <a:xfrm flipH="1" rot="1263304">
            <a:off x="138029" y="2272021"/>
            <a:ext cx="478630" cy="4845998"/>
            <a:chOff x="3794083" y="2503850"/>
            <a:chExt cx="408445" cy="3699739"/>
          </a:xfrm>
        </p:grpSpPr>
        <p:grpSp>
          <p:nvGrpSpPr>
            <p:cNvPr id="513" name="Google Shape;513;p11"/>
            <p:cNvGrpSpPr/>
            <p:nvPr/>
          </p:nvGrpSpPr>
          <p:grpSpPr>
            <a:xfrm>
              <a:off x="3794083" y="2503851"/>
              <a:ext cx="408445" cy="3699738"/>
              <a:chOff x="5554908" y="3098301"/>
              <a:chExt cx="408445" cy="3699738"/>
            </a:xfrm>
          </p:grpSpPr>
          <p:grpSp>
            <p:nvGrpSpPr>
              <p:cNvPr id="514" name="Google Shape;514;p11"/>
              <p:cNvGrpSpPr/>
              <p:nvPr/>
            </p:nvGrpSpPr>
            <p:grpSpPr>
              <a:xfrm rot="5525154">
                <a:off x="4051841" y="5036428"/>
                <a:ext cx="3322621" cy="195680"/>
                <a:chOff x="9400423" y="4620600"/>
                <a:chExt cx="3322413" cy="195668"/>
              </a:xfrm>
            </p:grpSpPr>
            <p:sp>
              <p:nvSpPr>
                <p:cNvPr id="515" name="Google Shape;515;p11"/>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11"/>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11"/>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8" name="Google Shape;518;p11"/>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9" name="Google Shape;519;p11"/>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0" name="Google Shape;520;p11"/>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11"/>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2" name="Google Shape;522;p11"/>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11"/>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11"/>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5" name="Google Shape;525;p11"/>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11"/>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11"/>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11"/>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11"/>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11"/>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1" name="Google Shape;531;p11"/>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2" name="Google Shape;532;p11"/>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11"/>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11"/>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5" name="Google Shape;535;p11"/>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6" name="Google Shape;536;p11"/>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7" name="Google Shape;537;p11"/>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11"/>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11"/>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40" name="Google Shape;540;p11"/>
              <p:cNvGrpSpPr/>
              <p:nvPr/>
            </p:nvGrpSpPr>
            <p:grpSpPr>
              <a:xfrm rot="5525154">
                <a:off x="5102093" y="3647242"/>
                <a:ext cx="1380318" cy="292155"/>
                <a:chOff x="9257093" y="4533807"/>
                <a:chExt cx="1380232" cy="292137"/>
              </a:xfrm>
            </p:grpSpPr>
            <p:sp>
              <p:nvSpPr>
                <p:cNvPr id="541" name="Google Shape;541;p11"/>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11"/>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11"/>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11"/>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11"/>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546" name="Google Shape;546;p11"/>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1"/>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1"/>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49" name="Google Shape;549;p11"/>
          <p:cNvPicPr preferRelativeResize="0"/>
          <p:nvPr/>
        </p:nvPicPr>
        <p:blipFill rotWithShape="1">
          <a:blip r:embed="rId2">
            <a:alphaModFix/>
          </a:blip>
          <a:srcRect b="0" l="0" r="0" t="0"/>
          <a:stretch/>
        </p:blipFill>
        <p:spPr>
          <a:xfrm flipH="1" rot="-1195752">
            <a:off x="-1207491" y="-212946"/>
            <a:ext cx="7741809" cy="883470"/>
          </a:xfrm>
          <a:prstGeom prst="rect">
            <a:avLst/>
          </a:prstGeom>
          <a:noFill/>
          <a:ln>
            <a:noFill/>
          </a:ln>
        </p:spPr>
      </p:pic>
      <p:pic>
        <p:nvPicPr>
          <p:cNvPr id="550" name="Google Shape;550;p11"/>
          <p:cNvPicPr preferRelativeResize="0"/>
          <p:nvPr/>
        </p:nvPicPr>
        <p:blipFill rotWithShape="1">
          <a:blip r:embed="rId3">
            <a:alphaModFix/>
          </a:blip>
          <a:srcRect b="0" l="22863" r="29603" t="0"/>
          <a:stretch/>
        </p:blipFill>
        <p:spPr>
          <a:xfrm flipH="1" rot="1651036">
            <a:off x="10790283" y="111485"/>
            <a:ext cx="859613" cy="2557204"/>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551" name="Shape 551"/>
        <p:cNvGrpSpPr/>
        <p:nvPr/>
      </p:nvGrpSpPr>
      <p:grpSpPr>
        <a:xfrm>
          <a:off x="0" y="0"/>
          <a:ext cx="0" cy="0"/>
          <a:chOff x="0" y="0"/>
          <a:chExt cx="0" cy="0"/>
        </a:xfrm>
      </p:grpSpPr>
      <p:grpSp>
        <p:nvGrpSpPr>
          <p:cNvPr id="552" name="Google Shape;552;p12"/>
          <p:cNvGrpSpPr/>
          <p:nvPr/>
        </p:nvGrpSpPr>
        <p:grpSpPr>
          <a:xfrm rot="-482352">
            <a:off x="11487273" y="2810511"/>
            <a:ext cx="436918" cy="4423587"/>
            <a:chOff x="3794083" y="2503850"/>
            <a:chExt cx="408445" cy="3699739"/>
          </a:xfrm>
        </p:grpSpPr>
        <p:grpSp>
          <p:nvGrpSpPr>
            <p:cNvPr id="553" name="Google Shape;553;p12"/>
            <p:cNvGrpSpPr/>
            <p:nvPr/>
          </p:nvGrpSpPr>
          <p:grpSpPr>
            <a:xfrm>
              <a:off x="3794083" y="2503851"/>
              <a:ext cx="408445" cy="3699738"/>
              <a:chOff x="5554908" y="3098301"/>
              <a:chExt cx="408445" cy="3699738"/>
            </a:xfrm>
          </p:grpSpPr>
          <p:grpSp>
            <p:nvGrpSpPr>
              <p:cNvPr id="554" name="Google Shape;554;p12"/>
              <p:cNvGrpSpPr/>
              <p:nvPr/>
            </p:nvGrpSpPr>
            <p:grpSpPr>
              <a:xfrm rot="5525154">
                <a:off x="4051841" y="5036428"/>
                <a:ext cx="3322621" cy="195680"/>
                <a:chOff x="9400423" y="4620600"/>
                <a:chExt cx="3322413" cy="195668"/>
              </a:xfrm>
            </p:grpSpPr>
            <p:sp>
              <p:nvSpPr>
                <p:cNvPr id="555" name="Google Shape;555;p12"/>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6" name="Google Shape;556;p12"/>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7" name="Google Shape;557;p12"/>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8" name="Google Shape;558;p12"/>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9" name="Google Shape;559;p12"/>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0" name="Google Shape;560;p12"/>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1" name="Google Shape;561;p12"/>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2" name="Google Shape;562;p12"/>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12"/>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12"/>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5" name="Google Shape;565;p12"/>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6" name="Google Shape;566;p12"/>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7" name="Google Shape;567;p12"/>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8" name="Google Shape;568;p12"/>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9" name="Google Shape;569;p12"/>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0" name="Google Shape;570;p12"/>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1" name="Google Shape;571;p12"/>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2" name="Google Shape;572;p12"/>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3" name="Google Shape;573;p12"/>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4" name="Google Shape;574;p12"/>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5" name="Google Shape;575;p12"/>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6" name="Google Shape;576;p12"/>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7" name="Google Shape;577;p12"/>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8" name="Google Shape;578;p12"/>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9" name="Google Shape;579;p12"/>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80" name="Google Shape;580;p12"/>
              <p:cNvGrpSpPr/>
              <p:nvPr/>
            </p:nvGrpSpPr>
            <p:grpSpPr>
              <a:xfrm rot="5525154">
                <a:off x="5102093" y="3647242"/>
                <a:ext cx="1380318" cy="292155"/>
                <a:chOff x="9257093" y="4533807"/>
                <a:chExt cx="1380232" cy="292137"/>
              </a:xfrm>
            </p:grpSpPr>
            <p:sp>
              <p:nvSpPr>
                <p:cNvPr id="581" name="Google Shape;581;p12"/>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2" name="Google Shape;582;p12"/>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12"/>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4" name="Google Shape;584;p12"/>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5" name="Google Shape;585;p12"/>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586" name="Google Shape;586;p12"/>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2"/>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2"/>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589" name="Google Shape;589;p12"/>
          <p:cNvPicPr preferRelativeResize="0"/>
          <p:nvPr/>
        </p:nvPicPr>
        <p:blipFill rotWithShape="1">
          <a:blip r:embed="rId2">
            <a:alphaModFix/>
          </a:blip>
          <a:srcRect b="0" l="0" r="0" t="0"/>
          <a:stretch/>
        </p:blipFill>
        <p:spPr>
          <a:xfrm rot="1195752">
            <a:off x="-963745" y="5782146"/>
            <a:ext cx="7067277" cy="806495"/>
          </a:xfrm>
          <a:prstGeom prst="rect">
            <a:avLst/>
          </a:prstGeom>
          <a:noFill/>
          <a:ln>
            <a:noFill/>
          </a:ln>
        </p:spPr>
      </p:pic>
      <p:grpSp>
        <p:nvGrpSpPr>
          <p:cNvPr id="590" name="Google Shape;590;p12"/>
          <p:cNvGrpSpPr/>
          <p:nvPr/>
        </p:nvGrpSpPr>
        <p:grpSpPr>
          <a:xfrm flipH="1" rot="7800267">
            <a:off x="-384171" y="-802630"/>
            <a:ext cx="798740" cy="2694717"/>
            <a:chOff x="4956637" y="584511"/>
            <a:chExt cx="1835125" cy="6191178"/>
          </a:xfrm>
        </p:grpSpPr>
        <p:sp>
          <p:nvSpPr>
            <p:cNvPr id="591" name="Google Shape;591;p1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92" name="Google Shape;592;p12"/>
            <p:cNvGrpSpPr/>
            <p:nvPr/>
          </p:nvGrpSpPr>
          <p:grpSpPr>
            <a:xfrm>
              <a:off x="4956637" y="584511"/>
              <a:ext cx="1835115" cy="6191178"/>
              <a:chOff x="5775584" y="523589"/>
              <a:chExt cx="1835115" cy="6855473"/>
            </a:xfrm>
          </p:grpSpPr>
          <p:sp>
            <p:nvSpPr>
              <p:cNvPr id="593" name="Google Shape;593;p1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4" name="Google Shape;594;p1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5" name="Google Shape;595;p1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6" name="Google Shape;596;p1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7" name="Google Shape;597;p1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8" name="Google Shape;598;p1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9" name="Google Shape;599;p1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0" name="Google Shape;600;p1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1" name="Google Shape;601;p1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2" name="Google Shape;602;p1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3" name="Google Shape;603;p1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04" name="Google Shape;604;p12"/>
          <p:cNvGrpSpPr/>
          <p:nvPr/>
        </p:nvGrpSpPr>
        <p:grpSpPr>
          <a:xfrm flipH="1" rot="10274209">
            <a:off x="1111992" y="-1340273"/>
            <a:ext cx="798610" cy="2694277"/>
            <a:chOff x="4956637" y="584511"/>
            <a:chExt cx="1835125" cy="6191178"/>
          </a:xfrm>
        </p:grpSpPr>
        <p:sp>
          <p:nvSpPr>
            <p:cNvPr id="605" name="Google Shape;605;p1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06" name="Google Shape;606;p12"/>
            <p:cNvGrpSpPr/>
            <p:nvPr/>
          </p:nvGrpSpPr>
          <p:grpSpPr>
            <a:xfrm>
              <a:off x="4956637" y="584511"/>
              <a:ext cx="1835115" cy="6191178"/>
              <a:chOff x="5775584" y="523589"/>
              <a:chExt cx="1835115" cy="6855473"/>
            </a:xfrm>
          </p:grpSpPr>
          <p:sp>
            <p:nvSpPr>
              <p:cNvPr id="607" name="Google Shape;607;p1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8" name="Google Shape;608;p1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9" name="Google Shape;609;p1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0" name="Google Shape;610;p1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1" name="Google Shape;611;p1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2" name="Google Shape;612;p1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3" name="Google Shape;613;p1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4" name="Google Shape;614;p1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5" name="Google Shape;615;p1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6" name="Google Shape;616;p1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1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18" name="Google Shape;618;p12"/>
          <p:cNvGrpSpPr/>
          <p:nvPr/>
        </p:nvGrpSpPr>
        <p:grpSpPr>
          <a:xfrm flipH="1" rot="-2180751">
            <a:off x="11460015" y="1013895"/>
            <a:ext cx="798570" cy="2694142"/>
            <a:chOff x="4956637" y="584511"/>
            <a:chExt cx="1835125" cy="6191178"/>
          </a:xfrm>
        </p:grpSpPr>
        <p:sp>
          <p:nvSpPr>
            <p:cNvPr id="619" name="Google Shape;619;p1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20" name="Google Shape;620;p12"/>
            <p:cNvGrpSpPr/>
            <p:nvPr/>
          </p:nvGrpSpPr>
          <p:grpSpPr>
            <a:xfrm>
              <a:off x="4956637" y="584511"/>
              <a:ext cx="1835115" cy="6191178"/>
              <a:chOff x="5775584" y="523589"/>
              <a:chExt cx="1835115" cy="6855473"/>
            </a:xfrm>
          </p:grpSpPr>
          <p:sp>
            <p:nvSpPr>
              <p:cNvPr id="621" name="Google Shape;621;p1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1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1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1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1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1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1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1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9" name="Google Shape;629;p1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0" name="Google Shape;630;p1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1" name="Google Shape;631;p1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632" name="Google Shape;632;p12"/>
          <p:cNvSpPr txBox="1"/>
          <p:nvPr>
            <p:ph type="title"/>
          </p:nvPr>
        </p:nvSpPr>
        <p:spPr>
          <a:xfrm>
            <a:off x="1568450" y="1981100"/>
            <a:ext cx="4889400" cy="1264200"/>
          </a:xfrm>
          <a:prstGeom prst="rect">
            <a:avLst/>
          </a:prstGeom>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633" name="Google Shape;633;p12"/>
          <p:cNvSpPr txBox="1"/>
          <p:nvPr>
            <p:ph idx="1" type="body"/>
          </p:nvPr>
        </p:nvSpPr>
        <p:spPr>
          <a:xfrm>
            <a:off x="1568538" y="3438950"/>
            <a:ext cx="4889400" cy="1702500"/>
          </a:xfrm>
          <a:prstGeom prst="rect">
            <a:avLst/>
          </a:prstGeom>
        </p:spPr>
        <p:txBody>
          <a:bodyPr anchorCtr="0" anchor="t" bIns="121900" lIns="121900" spcFirstLastPara="1" rIns="121900" wrap="square" tIns="121900">
            <a:noAutofit/>
          </a:bodyPr>
          <a:lstStyle>
            <a:lvl1pPr indent="-349250" lvl="0" marL="457200" rtl="0" algn="r">
              <a:spcBef>
                <a:spcPts val="0"/>
              </a:spcBef>
              <a:spcAft>
                <a:spcPts val="0"/>
              </a:spcAft>
              <a:buSzPts val="1900"/>
              <a:buChar char="●"/>
              <a:defRPr/>
            </a:lvl1pPr>
            <a:lvl2pPr indent="-349250" lvl="1" marL="914400" rtl="0" algn="r">
              <a:spcBef>
                <a:spcPts val="0"/>
              </a:spcBef>
              <a:spcAft>
                <a:spcPts val="0"/>
              </a:spcAft>
              <a:buSzPts val="1900"/>
              <a:buChar char="○"/>
              <a:defRPr/>
            </a:lvl2pPr>
            <a:lvl3pPr indent="-349250" lvl="2" marL="1371600" rtl="0" algn="r">
              <a:spcBef>
                <a:spcPts val="2100"/>
              </a:spcBef>
              <a:spcAft>
                <a:spcPts val="0"/>
              </a:spcAft>
              <a:buSzPts val="1900"/>
              <a:buChar char="■"/>
              <a:defRPr/>
            </a:lvl3pPr>
            <a:lvl4pPr indent="-349250" lvl="3" marL="1828800" rtl="0" algn="r">
              <a:spcBef>
                <a:spcPts val="2100"/>
              </a:spcBef>
              <a:spcAft>
                <a:spcPts val="0"/>
              </a:spcAft>
              <a:buSzPts val="1900"/>
              <a:buChar char="●"/>
              <a:defRPr/>
            </a:lvl4pPr>
            <a:lvl5pPr indent="-349250" lvl="4" marL="2286000" rtl="0" algn="r">
              <a:spcBef>
                <a:spcPts val="2100"/>
              </a:spcBef>
              <a:spcAft>
                <a:spcPts val="0"/>
              </a:spcAft>
              <a:buSzPts val="1900"/>
              <a:buChar char="○"/>
              <a:defRPr/>
            </a:lvl5pPr>
            <a:lvl6pPr indent="-349250" lvl="5" marL="2743200" rtl="0" algn="r">
              <a:spcBef>
                <a:spcPts val="2100"/>
              </a:spcBef>
              <a:spcAft>
                <a:spcPts val="0"/>
              </a:spcAft>
              <a:buSzPts val="1900"/>
              <a:buChar char="■"/>
              <a:defRPr/>
            </a:lvl6pPr>
            <a:lvl7pPr indent="-349250" lvl="6" marL="3200400" rtl="0" algn="r">
              <a:spcBef>
                <a:spcPts val="2100"/>
              </a:spcBef>
              <a:spcAft>
                <a:spcPts val="0"/>
              </a:spcAft>
              <a:buSzPts val="1900"/>
              <a:buChar char="●"/>
              <a:defRPr/>
            </a:lvl7pPr>
            <a:lvl8pPr indent="-349250" lvl="7" marL="3657600" rtl="0" algn="r">
              <a:spcBef>
                <a:spcPts val="2100"/>
              </a:spcBef>
              <a:spcAft>
                <a:spcPts val="0"/>
              </a:spcAft>
              <a:buSzPts val="1900"/>
              <a:buChar char="○"/>
              <a:defRPr/>
            </a:lvl8pPr>
            <a:lvl9pPr indent="-349250" lvl="8" marL="4114800" rtl="0" algn="r">
              <a:spcBef>
                <a:spcPts val="2100"/>
              </a:spcBef>
              <a:spcAft>
                <a:spcPts val="2100"/>
              </a:spcAft>
              <a:buSzPts val="1900"/>
              <a:buChar char="■"/>
              <a:defRPr/>
            </a:lvl9pPr>
          </a:lstStyle>
          <a:p/>
        </p:txBody>
      </p:sp>
      <p:grpSp>
        <p:nvGrpSpPr>
          <p:cNvPr id="634" name="Google Shape;634;p12"/>
          <p:cNvGrpSpPr/>
          <p:nvPr/>
        </p:nvGrpSpPr>
        <p:grpSpPr>
          <a:xfrm flipH="1" rot="10800000">
            <a:off x="2374526" y="-1376970"/>
            <a:ext cx="795527" cy="2686971"/>
            <a:chOff x="4956637" y="584511"/>
            <a:chExt cx="1835125" cy="6191178"/>
          </a:xfrm>
        </p:grpSpPr>
        <p:sp>
          <p:nvSpPr>
            <p:cNvPr id="635" name="Google Shape;635;p1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36" name="Google Shape;636;p12"/>
            <p:cNvGrpSpPr/>
            <p:nvPr/>
          </p:nvGrpSpPr>
          <p:grpSpPr>
            <a:xfrm>
              <a:off x="4956637" y="584511"/>
              <a:ext cx="1835115" cy="6191178"/>
              <a:chOff x="5775584" y="523589"/>
              <a:chExt cx="1835115" cy="6855473"/>
            </a:xfrm>
          </p:grpSpPr>
          <p:sp>
            <p:nvSpPr>
              <p:cNvPr id="637" name="Google Shape;637;p1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8" name="Google Shape;638;p1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1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1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1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1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1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4" name="Google Shape;644;p1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5" name="Google Shape;645;p1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6" name="Google Shape;646;p1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1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648" name="Shape 648"/>
        <p:cNvGrpSpPr/>
        <p:nvPr/>
      </p:nvGrpSpPr>
      <p:grpSpPr>
        <a:xfrm>
          <a:off x="0" y="0"/>
          <a:ext cx="0" cy="0"/>
          <a:chOff x="0" y="0"/>
          <a:chExt cx="0" cy="0"/>
        </a:xfrm>
      </p:grpSpPr>
      <p:grpSp>
        <p:nvGrpSpPr>
          <p:cNvPr id="649" name="Google Shape;649;p13"/>
          <p:cNvGrpSpPr/>
          <p:nvPr/>
        </p:nvGrpSpPr>
        <p:grpSpPr>
          <a:xfrm rot="-2821869">
            <a:off x="11802357" y="2453044"/>
            <a:ext cx="875022" cy="2952070"/>
            <a:chOff x="4956637" y="584511"/>
            <a:chExt cx="1835125" cy="6191178"/>
          </a:xfrm>
        </p:grpSpPr>
        <p:sp>
          <p:nvSpPr>
            <p:cNvPr id="650" name="Google Shape;650;p1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51" name="Google Shape;651;p13"/>
            <p:cNvGrpSpPr/>
            <p:nvPr/>
          </p:nvGrpSpPr>
          <p:grpSpPr>
            <a:xfrm>
              <a:off x="4956637" y="584511"/>
              <a:ext cx="1835115" cy="6191178"/>
              <a:chOff x="5775584" y="523589"/>
              <a:chExt cx="1835115" cy="6855473"/>
            </a:xfrm>
          </p:grpSpPr>
          <p:sp>
            <p:nvSpPr>
              <p:cNvPr id="652" name="Google Shape;652;p1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3" name="Google Shape;653;p1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4" name="Google Shape;654;p1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5" name="Google Shape;655;p1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6" name="Google Shape;656;p1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7" name="Google Shape;657;p1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8" name="Google Shape;658;p1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1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0" name="Google Shape;660;p1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1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1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63" name="Google Shape;663;p13"/>
          <p:cNvGrpSpPr/>
          <p:nvPr/>
        </p:nvGrpSpPr>
        <p:grpSpPr>
          <a:xfrm flipH="1" rot="2821869">
            <a:off x="5082" y="3279169"/>
            <a:ext cx="875022" cy="2952070"/>
            <a:chOff x="4956637" y="584511"/>
            <a:chExt cx="1835125" cy="6191178"/>
          </a:xfrm>
        </p:grpSpPr>
        <p:sp>
          <p:nvSpPr>
            <p:cNvPr id="664" name="Google Shape;664;p1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65" name="Google Shape;665;p13"/>
            <p:cNvGrpSpPr/>
            <p:nvPr/>
          </p:nvGrpSpPr>
          <p:grpSpPr>
            <a:xfrm>
              <a:off x="4956637" y="584511"/>
              <a:ext cx="1835115" cy="6191178"/>
              <a:chOff x="5775584" y="523589"/>
              <a:chExt cx="1835115" cy="6855473"/>
            </a:xfrm>
          </p:grpSpPr>
          <p:sp>
            <p:nvSpPr>
              <p:cNvPr id="666" name="Google Shape;666;p1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7" name="Google Shape;667;p1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8" name="Google Shape;668;p1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9" name="Google Shape;669;p1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0" name="Google Shape;670;p1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1" name="Google Shape;671;p1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2" name="Google Shape;672;p1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3" name="Google Shape;673;p1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4" name="Google Shape;674;p1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5" name="Google Shape;675;p1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6" name="Google Shape;676;p1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677" name="Google Shape;677;p13"/>
          <p:cNvGrpSpPr/>
          <p:nvPr/>
        </p:nvGrpSpPr>
        <p:grpSpPr>
          <a:xfrm flipH="1" rot="5524757">
            <a:off x="-590535" y="1700339"/>
            <a:ext cx="875013" cy="2952040"/>
            <a:chOff x="4956637" y="584511"/>
            <a:chExt cx="1835125" cy="6191178"/>
          </a:xfrm>
        </p:grpSpPr>
        <p:sp>
          <p:nvSpPr>
            <p:cNvPr id="678" name="Google Shape;678;p1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79" name="Google Shape;679;p13"/>
            <p:cNvGrpSpPr/>
            <p:nvPr/>
          </p:nvGrpSpPr>
          <p:grpSpPr>
            <a:xfrm>
              <a:off x="4956637" y="584511"/>
              <a:ext cx="1835115" cy="6191178"/>
              <a:chOff x="5775584" y="523589"/>
              <a:chExt cx="1835115" cy="6855473"/>
            </a:xfrm>
          </p:grpSpPr>
          <p:sp>
            <p:nvSpPr>
              <p:cNvPr id="680" name="Google Shape;680;p1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1" name="Google Shape;681;p1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2" name="Google Shape;682;p1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3" name="Google Shape;683;p1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4" name="Google Shape;684;p1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5" name="Google Shape;685;p1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1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7" name="Google Shape;687;p1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8" name="Google Shape;688;p1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9" name="Google Shape;689;p1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0" name="Google Shape;690;p1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691" name="Google Shape;691;p13"/>
          <p:cNvPicPr preferRelativeResize="0"/>
          <p:nvPr/>
        </p:nvPicPr>
        <p:blipFill rotWithShape="1">
          <a:blip r:embed="rId2">
            <a:alphaModFix/>
          </a:blip>
          <a:srcRect b="0" l="22863" r="29603" t="0"/>
          <a:stretch/>
        </p:blipFill>
        <p:spPr>
          <a:xfrm flipH="1" rot="-3088401">
            <a:off x="10451190" y="-398857"/>
            <a:ext cx="1070125" cy="3183418"/>
          </a:xfrm>
          <a:prstGeom prst="rect">
            <a:avLst/>
          </a:prstGeom>
          <a:noFill/>
          <a:ln>
            <a:noFill/>
          </a:ln>
          <a:effectLst>
            <a:outerShdw blurRad="57150" rotWithShape="0" algn="bl" dir="5400000" dist="19050">
              <a:srgbClr val="000000">
                <a:alpha val="50000"/>
              </a:srgbClr>
            </a:outerShdw>
          </a:effectLst>
        </p:spPr>
      </p:pic>
      <p:grpSp>
        <p:nvGrpSpPr>
          <p:cNvPr id="692" name="Google Shape;692;p13"/>
          <p:cNvGrpSpPr/>
          <p:nvPr/>
        </p:nvGrpSpPr>
        <p:grpSpPr>
          <a:xfrm flipH="1" rot="8100207">
            <a:off x="-392344" y="-1702735"/>
            <a:ext cx="478651" cy="4846084"/>
            <a:chOff x="3794083" y="2503850"/>
            <a:chExt cx="408445" cy="3699739"/>
          </a:xfrm>
        </p:grpSpPr>
        <p:grpSp>
          <p:nvGrpSpPr>
            <p:cNvPr id="693" name="Google Shape;693;p13"/>
            <p:cNvGrpSpPr/>
            <p:nvPr/>
          </p:nvGrpSpPr>
          <p:grpSpPr>
            <a:xfrm>
              <a:off x="3794083" y="2503851"/>
              <a:ext cx="408445" cy="3699738"/>
              <a:chOff x="5554908" y="3098301"/>
              <a:chExt cx="408445" cy="3699738"/>
            </a:xfrm>
          </p:grpSpPr>
          <p:grpSp>
            <p:nvGrpSpPr>
              <p:cNvPr id="694" name="Google Shape;694;p13"/>
              <p:cNvGrpSpPr/>
              <p:nvPr/>
            </p:nvGrpSpPr>
            <p:grpSpPr>
              <a:xfrm rot="5525154">
                <a:off x="4051841" y="5036428"/>
                <a:ext cx="3322621" cy="195680"/>
                <a:chOff x="9400423" y="4620600"/>
                <a:chExt cx="3322413" cy="195668"/>
              </a:xfrm>
            </p:grpSpPr>
            <p:sp>
              <p:nvSpPr>
                <p:cNvPr id="695" name="Google Shape;695;p13"/>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13"/>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13"/>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8" name="Google Shape;698;p13"/>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13"/>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0" name="Google Shape;700;p13"/>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1" name="Google Shape;701;p13"/>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2" name="Google Shape;702;p13"/>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3" name="Google Shape;703;p13"/>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4" name="Google Shape;704;p13"/>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13"/>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13"/>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13"/>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13"/>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13"/>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13"/>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13"/>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13"/>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13"/>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13"/>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5" name="Google Shape;715;p13"/>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13"/>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13"/>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13"/>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9" name="Google Shape;719;p13"/>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20" name="Google Shape;720;p13"/>
              <p:cNvGrpSpPr/>
              <p:nvPr/>
            </p:nvGrpSpPr>
            <p:grpSpPr>
              <a:xfrm rot="5525154">
                <a:off x="5102093" y="3647242"/>
                <a:ext cx="1380318" cy="292155"/>
                <a:chOff x="9257093" y="4533807"/>
                <a:chExt cx="1380232" cy="292137"/>
              </a:xfrm>
            </p:grpSpPr>
            <p:sp>
              <p:nvSpPr>
                <p:cNvPr id="721" name="Google Shape;721;p13"/>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13"/>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3" name="Google Shape;723;p13"/>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13"/>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13"/>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726" name="Google Shape;726;p13"/>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13"/>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13"/>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9" name="Google Shape;729;p13"/>
          <p:cNvSpPr txBox="1"/>
          <p:nvPr>
            <p:ph type="title"/>
          </p:nvPr>
        </p:nvSpPr>
        <p:spPr>
          <a:xfrm>
            <a:off x="5952727" y="2122000"/>
            <a:ext cx="5132700" cy="12429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30" name="Google Shape;730;p13"/>
          <p:cNvSpPr txBox="1"/>
          <p:nvPr>
            <p:ph idx="1" type="body"/>
          </p:nvPr>
        </p:nvSpPr>
        <p:spPr>
          <a:xfrm>
            <a:off x="5952819" y="3503650"/>
            <a:ext cx="5132700" cy="1702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731" name="Google Shape;731;p13"/>
          <p:cNvGrpSpPr/>
          <p:nvPr/>
        </p:nvGrpSpPr>
        <p:grpSpPr>
          <a:xfrm rot="-2267567">
            <a:off x="11274618" y="3679387"/>
            <a:ext cx="875028" cy="2952089"/>
            <a:chOff x="4956637" y="584511"/>
            <a:chExt cx="1835125" cy="6191178"/>
          </a:xfrm>
        </p:grpSpPr>
        <p:sp>
          <p:nvSpPr>
            <p:cNvPr id="732" name="Google Shape;732;p1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33" name="Google Shape;733;p13"/>
            <p:cNvGrpSpPr/>
            <p:nvPr/>
          </p:nvGrpSpPr>
          <p:grpSpPr>
            <a:xfrm>
              <a:off x="4956637" y="584511"/>
              <a:ext cx="1835115" cy="6191178"/>
              <a:chOff x="5775584" y="523589"/>
              <a:chExt cx="1835115" cy="6855473"/>
            </a:xfrm>
          </p:grpSpPr>
          <p:sp>
            <p:nvSpPr>
              <p:cNvPr id="734" name="Google Shape;734;p1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5" name="Google Shape;735;p1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6" name="Google Shape;736;p1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7" name="Google Shape;737;p1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8" name="Google Shape;738;p1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9" name="Google Shape;739;p1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1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1" name="Google Shape;741;p1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2" name="Google Shape;742;p1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3" name="Google Shape;743;p1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1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745" name="Shape 745"/>
        <p:cNvGrpSpPr/>
        <p:nvPr/>
      </p:nvGrpSpPr>
      <p:grpSpPr>
        <a:xfrm>
          <a:off x="0" y="0"/>
          <a:ext cx="0" cy="0"/>
          <a:chOff x="0" y="0"/>
          <a:chExt cx="0" cy="0"/>
        </a:xfrm>
      </p:grpSpPr>
      <p:sp>
        <p:nvSpPr>
          <p:cNvPr id="746" name="Google Shape;746;p14"/>
          <p:cNvSpPr txBox="1"/>
          <p:nvPr>
            <p:ph type="title"/>
          </p:nvPr>
        </p:nvSpPr>
        <p:spPr>
          <a:xfrm>
            <a:off x="415650" y="421101"/>
            <a:ext cx="11360700" cy="991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747" name="Shape 747"/>
        <p:cNvGrpSpPr/>
        <p:nvPr/>
      </p:nvGrpSpPr>
      <p:grpSpPr>
        <a:xfrm>
          <a:off x="0" y="0"/>
          <a:ext cx="0" cy="0"/>
          <a:chOff x="0" y="0"/>
          <a:chExt cx="0" cy="0"/>
        </a:xfrm>
      </p:grpSpPr>
      <p:sp>
        <p:nvSpPr>
          <p:cNvPr id="748" name="Google Shape;748;p15"/>
          <p:cNvSpPr/>
          <p:nvPr/>
        </p:nvSpPr>
        <p:spPr>
          <a:xfrm>
            <a:off x="1244700" y="813000"/>
            <a:ext cx="9702600" cy="52320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749" name="Google Shape;749;p15"/>
          <p:cNvSpPr txBox="1"/>
          <p:nvPr>
            <p:ph type="title"/>
          </p:nvPr>
        </p:nvSpPr>
        <p:spPr>
          <a:xfrm>
            <a:off x="1244725" y="941325"/>
            <a:ext cx="97026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8000"/>
              <a:buNone/>
              <a:defRPr sz="6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750" name="Google Shape;750;p15"/>
          <p:cNvSpPr txBox="1"/>
          <p:nvPr>
            <p:ph idx="1" type="subTitle"/>
          </p:nvPr>
        </p:nvSpPr>
        <p:spPr>
          <a:xfrm>
            <a:off x="2677048" y="2682874"/>
            <a:ext cx="7250100" cy="945300"/>
          </a:xfrm>
          <a:prstGeom prst="rect">
            <a:avLst/>
          </a:prstGeom>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cxnSp>
        <p:nvCxnSpPr>
          <p:cNvPr id="751" name="Google Shape;751;p15"/>
          <p:cNvCxnSpPr/>
          <p:nvPr/>
        </p:nvCxnSpPr>
        <p:spPr>
          <a:xfrm>
            <a:off x="2303149" y="3262124"/>
            <a:ext cx="7997700" cy="0"/>
          </a:xfrm>
          <a:prstGeom prst="straightConnector1">
            <a:avLst/>
          </a:prstGeom>
          <a:noFill/>
          <a:ln cap="flat" cmpd="sng" w="9525">
            <a:solidFill>
              <a:schemeClr val="dk2"/>
            </a:solidFill>
            <a:prstDash val="solid"/>
            <a:round/>
            <a:headEnd len="med" w="med" type="none"/>
            <a:tailEnd len="med" w="med" type="none"/>
          </a:ln>
        </p:spPr>
      </p:cxnSp>
      <p:sp>
        <p:nvSpPr>
          <p:cNvPr id="752" name="Google Shape;752;p15"/>
          <p:cNvSpPr txBox="1"/>
          <p:nvPr>
            <p:ph idx="2" type="subTitle"/>
          </p:nvPr>
        </p:nvSpPr>
        <p:spPr>
          <a:xfrm>
            <a:off x="4278775" y="3585975"/>
            <a:ext cx="4046400" cy="2982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1900"/>
              <a:buNone/>
              <a:defRPr/>
            </a:lvl1pPr>
            <a:lvl2pPr lvl="1">
              <a:spcBef>
                <a:spcPts val="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p:txBody>
      </p:sp>
      <p:sp>
        <p:nvSpPr>
          <p:cNvPr id="753" name="Google Shape;753;p15"/>
          <p:cNvSpPr txBox="1"/>
          <p:nvPr>
            <p:ph idx="3" type="title"/>
          </p:nvPr>
        </p:nvSpPr>
        <p:spPr>
          <a:xfrm>
            <a:off x="1735100" y="3932275"/>
            <a:ext cx="8822700" cy="9774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4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754" name="Google Shape;754;p15"/>
          <p:cNvSpPr txBox="1"/>
          <p:nvPr>
            <p:ph idx="4" type="subTitle"/>
          </p:nvPr>
        </p:nvSpPr>
        <p:spPr>
          <a:xfrm>
            <a:off x="4278775" y="4957575"/>
            <a:ext cx="40464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grpSp>
        <p:nvGrpSpPr>
          <p:cNvPr id="755" name="Google Shape;755;p15"/>
          <p:cNvGrpSpPr/>
          <p:nvPr/>
        </p:nvGrpSpPr>
        <p:grpSpPr>
          <a:xfrm>
            <a:off x="1344771" y="5466099"/>
            <a:ext cx="9456860" cy="0"/>
            <a:chOff x="1007625" y="5986750"/>
            <a:chExt cx="10198275" cy="0"/>
          </a:xfrm>
        </p:grpSpPr>
        <p:cxnSp>
          <p:nvCxnSpPr>
            <p:cNvPr id="756" name="Google Shape;756;p15"/>
            <p:cNvCxnSpPr/>
            <p:nvPr/>
          </p:nvCxnSpPr>
          <p:spPr>
            <a:xfrm>
              <a:off x="1007625" y="5986750"/>
              <a:ext cx="2986500" cy="0"/>
            </a:xfrm>
            <a:prstGeom prst="straightConnector1">
              <a:avLst/>
            </a:prstGeom>
            <a:noFill/>
            <a:ln cap="flat" cmpd="sng" w="9525">
              <a:solidFill>
                <a:srgbClr val="434343"/>
              </a:solidFill>
              <a:prstDash val="solid"/>
              <a:round/>
              <a:headEnd len="med" w="med" type="none"/>
              <a:tailEnd len="med" w="med" type="none"/>
            </a:ln>
          </p:spPr>
        </p:cxnSp>
        <p:cxnSp>
          <p:nvCxnSpPr>
            <p:cNvPr id="757" name="Google Shape;757;p15"/>
            <p:cNvCxnSpPr/>
            <p:nvPr/>
          </p:nvCxnSpPr>
          <p:spPr>
            <a:xfrm>
              <a:off x="8219400" y="5986750"/>
              <a:ext cx="2986500" cy="0"/>
            </a:xfrm>
            <a:prstGeom prst="straightConnector1">
              <a:avLst/>
            </a:prstGeom>
            <a:noFill/>
            <a:ln cap="flat" cmpd="sng" w="9525">
              <a:solidFill>
                <a:srgbClr val="434343"/>
              </a:solidFill>
              <a:prstDash val="solid"/>
              <a:round/>
              <a:headEnd len="med" w="med" type="none"/>
              <a:tailEnd len="med" w="med" type="none"/>
            </a:ln>
          </p:spPr>
        </p:cxnSp>
      </p:grpSp>
      <p:sp>
        <p:nvSpPr>
          <p:cNvPr id="758" name="Google Shape;758;p15"/>
          <p:cNvSpPr txBox="1"/>
          <p:nvPr>
            <p:ph idx="5" type="subTitle"/>
          </p:nvPr>
        </p:nvSpPr>
        <p:spPr>
          <a:xfrm>
            <a:off x="1344811" y="5466100"/>
            <a:ext cx="2764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759" name="Google Shape;759;p15"/>
          <p:cNvSpPr txBox="1"/>
          <p:nvPr>
            <p:ph idx="6" type="subTitle"/>
          </p:nvPr>
        </p:nvSpPr>
        <p:spPr>
          <a:xfrm>
            <a:off x="8037501" y="5466100"/>
            <a:ext cx="2764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600"/>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760" name="Google Shape;760;p15"/>
          <p:cNvSpPr txBox="1"/>
          <p:nvPr>
            <p:ph idx="7" type="subTitle"/>
          </p:nvPr>
        </p:nvSpPr>
        <p:spPr>
          <a:xfrm>
            <a:off x="1344811" y="5167900"/>
            <a:ext cx="2764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sp>
        <p:nvSpPr>
          <p:cNvPr id="761" name="Google Shape;761;p15"/>
          <p:cNvSpPr txBox="1"/>
          <p:nvPr>
            <p:ph idx="8" type="subTitle"/>
          </p:nvPr>
        </p:nvSpPr>
        <p:spPr>
          <a:xfrm>
            <a:off x="8037501" y="5167900"/>
            <a:ext cx="2764500" cy="298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a:lvl1pPr>
            <a:lvl2pPr lvl="1" rtl="0">
              <a:spcBef>
                <a:spcPts val="0"/>
              </a:spcBef>
              <a:spcAft>
                <a:spcPts val="0"/>
              </a:spcAft>
              <a:buSzPts val="1900"/>
              <a:buNone/>
              <a:defRPr i="1"/>
            </a:lvl2pPr>
            <a:lvl3pPr lvl="2" rtl="0">
              <a:spcBef>
                <a:spcPts val="2100"/>
              </a:spcBef>
              <a:spcAft>
                <a:spcPts val="0"/>
              </a:spcAft>
              <a:buSzPts val="1900"/>
              <a:buNone/>
              <a:defRPr i="1"/>
            </a:lvl3pPr>
            <a:lvl4pPr lvl="3" rtl="0">
              <a:spcBef>
                <a:spcPts val="2100"/>
              </a:spcBef>
              <a:spcAft>
                <a:spcPts val="0"/>
              </a:spcAft>
              <a:buSzPts val="1900"/>
              <a:buNone/>
              <a:defRPr i="1"/>
            </a:lvl4pPr>
            <a:lvl5pPr lvl="4" rtl="0">
              <a:spcBef>
                <a:spcPts val="2100"/>
              </a:spcBef>
              <a:spcAft>
                <a:spcPts val="0"/>
              </a:spcAft>
              <a:buSzPts val="1900"/>
              <a:buNone/>
              <a:defRPr i="1"/>
            </a:lvl5pPr>
            <a:lvl6pPr lvl="5" rtl="0">
              <a:spcBef>
                <a:spcPts val="2100"/>
              </a:spcBef>
              <a:spcAft>
                <a:spcPts val="0"/>
              </a:spcAft>
              <a:buSzPts val="1900"/>
              <a:buNone/>
              <a:defRPr i="1"/>
            </a:lvl6pPr>
            <a:lvl7pPr lvl="6" rtl="0">
              <a:spcBef>
                <a:spcPts val="2100"/>
              </a:spcBef>
              <a:spcAft>
                <a:spcPts val="0"/>
              </a:spcAft>
              <a:buSzPts val="1900"/>
              <a:buNone/>
              <a:defRPr i="1"/>
            </a:lvl7pPr>
            <a:lvl8pPr lvl="7" rtl="0">
              <a:spcBef>
                <a:spcPts val="2100"/>
              </a:spcBef>
              <a:spcAft>
                <a:spcPts val="0"/>
              </a:spcAft>
              <a:buSzPts val="1900"/>
              <a:buNone/>
              <a:defRPr i="1"/>
            </a:lvl8pPr>
            <a:lvl9pPr lvl="8" rtl="0">
              <a:spcBef>
                <a:spcPts val="2100"/>
              </a:spcBef>
              <a:spcAft>
                <a:spcPts val="2100"/>
              </a:spcAft>
              <a:buSzPts val="1900"/>
              <a:buNone/>
              <a:defRPr i="1"/>
            </a:lvl9pPr>
          </a:lstStyle>
          <a:p/>
        </p:txBody>
      </p:sp>
      <p:grpSp>
        <p:nvGrpSpPr>
          <p:cNvPr id="762" name="Google Shape;762;p15"/>
          <p:cNvGrpSpPr/>
          <p:nvPr/>
        </p:nvGrpSpPr>
        <p:grpSpPr>
          <a:xfrm rot="201241">
            <a:off x="11142948" y="2395829"/>
            <a:ext cx="430748" cy="4343538"/>
            <a:chOff x="3794083" y="2503850"/>
            <a:chExt cx="408445" cy="3699739"/>
          </a:xfrm>
        </p:grpSpPr>
        <p:grpSp>
          <p:nvGrpSpPr>
            <p:cNvPr id="763" name="Google Shape;763;p15"/>
            <p:cNvGrpSpPr/>
            <p:nvPr/>
          </p:nvGrpSpPr>
          <p:grpSpPr>
            <a:xfrm>
              <a:off x="3794083" y="2503851"/>
              <a:ext cx="408445" cy="3699738"/>
              <a:chOff x="5554908" y="3098301"/>
              <a:chExt cx="408445" cy="3699738"/>
            </a:xfrm>
          </p:grpSpPr>
          <p:grpSp>
            <p:nvGrpSpPr>
              <p:cNvPr id="764" name="Google Shape;764;p15"/>
              <p:cNvGrpSpPr/>
              <p:nvPr/>
            </p:nvGrpSpPr>
            <p:grpSpPr>
              <a:xfrm rot="5525154">
                <a:off x="4051841" y="5036428"/>
                <a:ext cx="3322621" cy="195680"/>
                <a:chOff x="9400423" y="4620600"/>
                <a:chExt cx="3322413" cy="195668"/>
              </a:xfrm>
            </p:grpSpPr>
            <p:sp>
              <p:nvSpPr>
                <p:cNvPr id="765" name="Google Shape;765;p15"/>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6" name="Google Shape;766;p15"/>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7" name="Google Shape;767;p15"/>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8" name="Google Shape;768;p15"/>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9" name="Google Shape;769;p15"/>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0" name="Google Shape;770;p15"/>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1" name="Google Shape;771;p15"/>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2" name="Google Shape;772;p15"/>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3" name="Google Shape;773;p15"/>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4" name="Google Shape;774;p15"/>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5" name="Google Shape;775;p15"/>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6" name="Google Shape;776;p15"/>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7" name="Google Shape;777;p15"/>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15"/>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9" name="Google Shape;779;p15"/>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0" name="Google Shape;780;p15"/>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1" name="Google Shape;781;p15"/>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2" name="Google Shape;782;p15"/>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3" name="Google Shape;783;p15"/>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4" name="Google Shape;784;p15"/>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5" name="Google Shape;785;p15"/>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6" name="Google Shape;786;p15"/>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7" name="Google Shape;787;p15"/>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15"/>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9" name="Google Shape;789;p15"/>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90" name="Google Shape;790;p15"/>
              <p:cNvGrpSpPr/>
              <p:nvPr/>
            </p:nvGrpSpPr>
            <p:grpSpPr>
              <a:xfrm rot="5525154">
                <a:off x="5102093" y="3647242"/>
                <a:ext cx="1380318" cy="292155"/>
                <a:chOff x="9257093" y="4533807"/>
                <a:chExt cx="1380232" cy="292137"/>
              </a:xfrm>
            </p:grpSpPr>
            <p:sp>
              <p:nvSpPr>
                <p:cNvPr id="791" name="Google Shape;791;p15"/>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15"/>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15"/>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15"/>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15"/>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796" name="Google Shape;796;p15"/>
            <p:cNvSpPr/>
            <p:nvPr/>
          </p:nvSpPr>
          <p:spPr>
            <a:xfrm>
              <a:off x="4006525" y="2503850"/>
              <a:ext cx="57000" cy="869400"/>
            </a:xfrm>
            <a:prstGeom prst="triangle">
              <a:avLst>
                <a:gd fmla="val 56974"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15"/>
            <p:cNvSpPr/>
            <p:nvPr/>
          </p:nvSpPr>
          <p:spPr>
            <a:xfrm rot="-346944">
              <a:off x="4070316" y="2558704"/>
              <a:ext cx="23821" cy="805831"/>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15"/>
            <p:cNvSpPr/>
            <p:nvPr/>
          </p:nvSpPr>
          <p:spPr>
            <a:xfrm flipH="1" rot="10800000">
              <a:off x="4109425" y="3372983"/>
              <a:ext cx="22200" cy="498000"/>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9" name="Google Shape;799;p15"/>
          <p:cNvGrpSpPr/>
          <p:nvPr/>
        </p:nvGrpSpPr>
        <p:grpSpPr>
          <a:xfrm flipH="1" rot="6059607">
            <a:off x="-145606" y="252347"/>
            <a:ext cx="710197" cy="2395997"/>
            <a:chOff x="4956637" y="584511"/>
            <a:chExt cx="1835125" cy="6191178"/>
          </a:xfrm>
        </p:grpSpPr>
        <p:sp>
          <p:nvSpPr>
            <p:cNvPr id="800" name="Google Shape;800;p15"/>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01" name="Google Shape;801;p15"/>
            <p:cNvGrpSpPr/>
            <p:nvPr/>
          </p:nvGrpSpPr>
          <p:grpSpPr>
            <a:xfrm>
              <a:off x="4956637" y="584511"/>
              <a:ext cx="1835115" cy="6191178"/>
              <a:chOff x="5775584" y="523589"/>
              <a:chExt cx="1835115" cy="6855473"/>
            </a:xfrm>
          </p:grpSpPr>
          <p:sp>
            <p:nvSpPr>
              <p:cNvPr id="802" name="Google Shape;802;p15"/>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3" name="Google Shape;803;p15"/>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4" name="Google Shape;804;p15"/>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5" name="Google Shape;805;p15"/>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6" name="Google Shape;806;p15"/>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7" name="Google Shape;807;p15"/>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8" name="Google Shape;808;p15"/>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9" name="Google Shape;809;p15"/>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0" name="Google Shape;810;p15"/>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1" name="Google Shape;811;p15"/>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2" name="Google Shape;812;p15"/>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813" name="Google Shape;813;p15"/>
          <p:cNvGrpSpPr/>
          <p:nvPr/>
        </p:nvGrpSpPr>
        <p:grpSpPr>
          <a:xfrm flipH="1" rot="8533424">
            <a:off x="659247" y="-863971"/>
            <a:ext cx="709989" cy="2395295"/>
            <a:chOff x="4956637" y="584511"/>
            <a:chExt cx="1835125" cy="6191178"/>
          </a:xfrm>
        </p:grpSpPr>
        <p:sp>
          <p:nvSpPr>
            <p:cNvPr id="814" name="Google Shape;814;p15"/>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15" name="Google Shape;815;p15"/>
            <p:cNvGrpSpPr/>
            <p:nvPr/>
          </p:nvGrpSpPr>
          <p:grpSpPr>
            <a:xfrm>
              <a:off x="4956637" y="584511"/>
              <a:ext cx="1835115" cy="6191178"/>
              <a:chOff x="5775584" y="523589"/>
              <a:chExt cx="1835115" cy="6855473"/>
            </a:xfrm>
          </p:grpSpPr>
          <p:sp>
            <p:nvSpPr>
              <p:cNvPr id="816" name="Google Shape;816;p15"/>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7" name="Google Shape;817;p15"/>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8" name="Google Shape;818;p15"/>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9" name="Google Shape;819;p15"/>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0" name="Google Shape;820;p15"/>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1" name="Google Shape;821;p15"/>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2" name="Google Shape;822;p15"/>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3" name="Google Shape;823;p15"/>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4" name="Google Shape;824;p15"/>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5" name="Google Shape;825;p15"/>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6" name="Google Shape;826;p15"/>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827" name="Google Shape;827;p15"/>
          <p:cNvGrpSpPr/>
          <p:nvPr/>
        </p:nvGrpSpPr>
        <p:grpSpPr>
          <a:xfrm flipH="1" rot="10106531">
            <a:off x="1749168" y="-1381919"/>
            <a:ext cx="707097" cy="2388822"/>
            <a:chOff x="4956637" y="584511"/>
            <a:chExt cx="1835125" cy="6191178"/>
          </a:xfrm>
        </p:grpSpPr>
        <p:sp>
          <p:nvSpPr>
            <p:cNvPr id="828" name="Google Shape;828;p15"/>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29" name="Google Shape;829;p15"/>
            <p:cNvGrpSpPr/>
            <p:nvPr/>
          </p:nvGrpSpPr>
          <p:grpSpPr>
            <a:xfrm>
              <a:off x="4956637" y="584511"/>
              <a:ext cx="1835115" cy="6191178"/>
              <a:chOff x="5775584" y="523589"/>
              <a:chExt cx="1835115" cy="6855473"/>
            </a:xfrm>
          </p:grpSpPr>
          <p:sp>
            <p:nvSpPr>
              <p:cNvPr id="830" name="Google Shape;830;p15"/>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1" name="Google Shape;831;p15"/>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2" name="Google Shape;832;p15"/>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3" name="Google Shape;833;p15"/>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4" name="Google Shape;834;p15"/>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5" name="Google Shape;835;p15"/>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6" name="Google Shape;836;p15"/>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7" name="Google Shape;837;p15"/>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8" name="Google Shape;838;p15"/>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9" name="Google Shape;839;p15"/>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15"/>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841" name="Google Shape;841;p15"/>
          <p:cNvPicPr preferRelativeResize="0"/>
          <p:nvPr/>
        </p:nvPicPr>
        <p:blipFill rotWithShape="1">
          <a:blip r:embed="rId2">
            <a:alphaModFix/>
          </a:blip>
          <a:srcRect b="0" l="22863" r="29603" t="0"/>
          <a:stretch/>
        </p:blipFill>
        <p:spPr>
          <a:xfrm flipH="1" rot="-3088401">
            <a:off x="10451190" y="-398857"/>
            <a:ext cx="1070125" cy="318341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842" name="Shape 842"/>
        <p:cNvGrpSpPr/>
        <p:nvPr/>
      </p:nvGrpSpPr>
      <p:grpSpPr>
        <a:xfrm>
          <a:off x="0" y="0"/>
          <a:ext cx="0" cy="0"/>
          <a:chOff x="0" y="0"/>
          <a:chExt cx="0" cy="0"/>
        </a:xfrm>
      </p:grpSpPr>
      <p:sp>
        <p:nvSpPr>
          <p:cNvPr id="843" name="Google Shape;843;p16"/>
          <p:cNvSpPr/>
          <p:nvPr/>
        </p:nvSpPr>
        <p:spPr>
          <a:xfrm>
            <a:off x="1072075" y="1415970"/>
            <a:ext cx="2781600" cy="4760100"/>
          </a:xfrm>
          <a:prstGeom prst="roundRect">
            <a:avLst>
              <a:gd fmla="val 0" name="adj"/>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844" name="Google Shape;844;p16"/>
          <p:cNvSpPr/>
          <p:nvPr/>
        </p:nvSpPr>
        <p:spPr>
          <a:xfrm>
            <a:off x="8338371" y="1415970"/>
            <a:ext cx="2781600" cy="4760100"/>
          </a:xfrm>
          <a:prstGeom prst="roundRect">
            <a:avLst>
              <a:gd fmla="val 0" name="adj"/>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grpSp>
        <p:nvGrpSpPr>
          <p:cNvPr id="845" name="Google Shape;845;p16"/>
          <p:cNvGrpSpPr/>
          <p:nvPr/>
        </p:nvGrpSpPr>
        <p:grpSpPr>
          <a:xfrm>
            <a:off x="4078887" y="1415937"/>
            <a:ext cx="4033887" cy="4760289"/>
            <a:chOff x="3991300" y="1472250"/>
            <a:chExt cx="4589700" cy="4915623"/>
          </a:xfrm>
        </p:grpSpPr>
        <p:sp>
          <p:nvSpPr>
            <p:cNvPr id="846" name="Google Shape;846;p16"/>
            <p:cNvSpPr/>
            <p:nvPr/>
          </p:nvSpPr>
          <p:spPr>
            <a:xfrm>
              <a:off x="3991300" y="1472250"/>
              <a:ext cx="4589700" cy="2280000"/>
            </a:xfrm>
            <a:prstGeom prst="roundRect">
              <a:avLst>
                <a:gd fmla="val 0" name="adj"/>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sp>
          <p:nvSpPr>
            <p:cNvPr id="847" name="Google Shape;847;p16"/>
            <p:cNvSpPr/>
            <p:nvPr/>
          </p:nvSpPr>
          <p:spPr>
            <a:xfrm>
              <a:off x="3991300" y="4107873"/>
              <a:ext cx="4589700" cy="2280000"/>
            </a:xfrm>
            <a:prstGeom prst="roundRect">
              <a:avLst>
                <a:gd fmla="val 0" name="adj"/>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a:p>
          </p:txBody>
        </p:sp>
      </p:grpSp>
      <p:sp>
        <p:nvSpPr>
          <p:cNvPr id="848" name="Google Shape;848;p16"/>
          <p:cNvSpPr txBox="1"/>
          <p:nvPr>
            <p:ph type="title"/>
          </p:nvPr>
        </p:nvSpPr>
        <p:spPr>
          <a:xfrm>
            <a:off x="1072075" y="664300"/>
            <a:ext cx="100479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45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
        <p:nvSpPr>
          <p:cNvPr id="849" name="Google Shape;849;p16"/>
          <p:cNvSpPr txBox="1"/>
          <p:nvPr>
            <p:ph idx="2" type="title"/>
          </p:nvPr>
        </p:nvSpPr>
        <p:spPr>
          <a:xfrm>
            <a:off x="1184875" y="1568375"/>
            <a:ext cx="25926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0" name="Google Shape;850;p16"/>
          <p:cNvSpPr txBox="1"/>
          <p:nvPr>
            <p:ph idx="3" type="title"/>
          </p:nvPr>
        </p:nvSpPr>
        <p:spPr>
          <a:xfrm>
            <a:off x="4200150" y="1568375"/>
            <a:ext cx="37566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1" name="Google Shape;851;p16"/>
          <p:cNvSpPr txBox="1"/>
          <p:nvPr>
            <p:ph idx="4" type="title"/>
          </p:nvPr>
        </p:nvSpPr>
        <p:spPr>
          <a:xfrm>
            <a:off x="4200075" y="4116725"/>
            <a:ext cx="37566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2" name="Google Shape;852;p16"/>
          <p:cNvSpPr txBox="1"/>
          <p:nvPr>
            <p:ph idx="5" type="title"/>
          </p:nvPr>
        </p:nvSpPr>
        <p:spPr>
          <a:xfrm>
            <a:off x="8480400" y="1568375"/>
            <a:ext cx="2508000" cy="5199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2500"/>
              <a:buNone/>
              <a:defRPr sz="30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853" name="Google Shape;853;p16"/>
          <p:cNvSpPr txBox="1"/>
          <p:nvPr>
            <p:ph idx="1" type="subTitle"/>
          </p:nvPr>
        </p:nvSpPr>
        <p:spPr>
          <a:xfrm>
            <a:off x="1185000" y="2116975"/>
            <a:ext cx="2592600" cy="3814200"/>
          </a:xfrm>
          <a:prstGeom prst="rect">
            <a:avLst/>
          </a:prstGeom>
        </p:spPr>
        <p:txBody>
          <a:bodyPr anchorCtr="0" anchor="t" bIns="121900" lIns="121900" spcFirstLastPara="1" rIns="121900" wrap="square" tIns="121900">
            <a:noAutofit/>
          </a:bodyPr>
          <a:lstStyle>
            <a:lvl1pPr lvl="0" rtl="0">
              <a:spcBef>
                <a:spcPts val="0"/>
              </a:spcBef>
              <a:spcAft>
                <a:spcPts val="0"/>
              </a:spcAft>
              <a:buSzPts val="1900"/>
              <a:buNone/>
              <a:defRPr sz="17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854" name="Google Shape;854;p16"/>
          <p:cNvSpPr/>
          <p:nvPr>
            <p:ph idx="6" type="pic"/>
          </p:nvPr>
        </p:nvSpPr>
        <p:spPr>
          <a:xfrm>
            <a:off x="4928185" y="4734078"/>
            <a:ext cx="1095900" cy="1197000"/>
          </a:xfrm>
          <a:prstGeom prst="rect">
            <a:avLst/>
          </a:prstGeom>
          <a:noFill/>
          <a:ln>
            <a:noFill/>
          </a:ln>
        </p:spPr>
      </p:sp>
      <p:sp>
        <p:nvSpPr>
          <p:cNvPr id="855" name="Google Shape;855;p16"/>
          <p:cNvSpPr/>
          <p:nvPr>
            <p:ph idx="7" type="pic"/>
          </p:nvPr>
        </p:nvSpPr>
        <p:spPr>
          <a:xfrm>
            <a:off x="6167953" y="4734078"/>
            <a:ext cx="1095900" cy="1197000"/>
          </a:xfrm>
          <a:prstGeom prst="rect">
            <a:avLst/>
          </a:prstGeom>
          <a:noFill/>
          <a:ln>
            <a:noFill/>
          </a:ln>
        </p:spPr>
      </p:sp>
      <p:sp>
        <p:nvSpPr>
          <p:cNvPr id="856" name="Google Shape;856;p16"/>
          <p:cNvSpPr txBox="1"/>
          <p:nvPr>
            <p:ph idx="8" type="subTitle"/>
          </p:nvPr>
        </p:nvSpPr>
        <p:spPr>
          <a:xfrm>
            <a:off x="4447874" y="2190127"/>
            <a:ext cx="3318300" cy="9522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900"/>
              <a:buNone/>
              <a:defRPr i="1" sz="1500"/>
            </a:lvl1pPr>
            <a:lvl2pPr lvl="1" rtl="0">
              <a:spcBef>
                <a:spcPts val="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p:txBody>
      </p:sp>
      <p:sp>
        <p:nvSpPr>
          <p:cNvPr id="857" name="Google Shape;857;p16"/>
          <p:cNvSpPr txBox="1"/>
          <p:nvPr>
            <p:ph idx="9" type="subTitle"/>
          </p:nvPr>
        </p:nvSpPr>
        <p:spPr>
          <a:xfrm>
            <a:off x="8480525" y="2116975"/>
            <a:ext cx="2508000" cy="3814200"/>
          </a:xfrm>
          <a:prstGeom prst="rect">
            <a:avLst/>
          </a:prstGeom>
        </p:spPr>
        <p:txBody>
          <a:bodyPr anchorCtr="0" anchor="t" bIns="121900" lIns="121900" spcFirstLastPara="1" rIns="121900" wrap="square" tIns="121900">
            <a:noAutofit/>
          </a:bodyPr>
          <a:lstStyle>
            <a:lvl1pPr lvl="0" rtl="0">
              <a:lnSpc>
                <a:spcPct val="150000"/>
              </a:lnSpc>
              <a:spcBef>
                <a:spcPts val="0"/>
              </a:spcBef>
              <a:spcAft>
                <a:spcPts val="0"/>
              </a:spcAft>
              <a:buSzPts val="1900"/>
              <a:buChar char="❏"/>
              <a:defRPr sz="1700"/>
            </a:lvl1pPr>
            <a:lvl2pPr lvl="1" rtl="0">
              <a:spcBef>
                <a:spcPts val="0"/>
              </a:spcBef>
              <a:spcAft>
                <a:spcPts val="0"/>
              </a:spcAft>
              <a:buSzPts val="1900"/>
              <a:buChar char="❏"/>
              <a:defRPr/>
            </a:lvl2pPr>
            <a:lvl3pPr lvl="2" rtl="0">
              <a:spcBef>
                <a:spcPts val="2100"/>
              </a:spcBef>
              <a:spcAft>
                <a:spcPts val="0"/>
              </a:spcAft>
              <a:buSzPts val="1900"/>
              <a:buChar char="❏"/>
              <a:defRPr/>
            </a:lvl3pPr>
            <a:lvl4pPr lvl="3" rtl="0">
              <a:spcBef>
                <a:spcPts val="2100"/>
              </a:spcBef>
              <a:spcAft>
                <a:spcPts val="0"/>
              </a:spcAft>
              <a:buSzPts val="1900"/>
              <a:buChar char="❏"/>
              <a:defRPr/>
            </a:lvl4pPr>
            <a:lvl5pPr lvl="4" rtl="0">
              <a:spcBef>
                <a:spcPts val="2100"/>
              </a:spcBef>
              <a:spcAft>
                <a:spcPts val="0"/>
              </a:spcAft>
              <a:buSzPts val="1900"/>
              <a:buChar char="❏"/>
              <a:defRPr/>
            </a:lvl5pPr>
            <a:lvl6pPr lvl="5" rtl="0">
              <a:spcBef>
                <a:spcPts val="2100"/>
              </a:spcBef>
              <a:spcAft>
                <a:spcPts val="0"/>
              </a:spcAft>
              <a:buSzPts val="1900"/>
              <a:buChar char="❏"/>
              <a:defRPr/>
            </a:lvl6pPr>
            <a:lvl7pPr lvl="6" rtl="0">
              <a:spcBef>
                <a:spcPts val="2100"/>
              </a:spcBef>
              <a:spcAft>
                <a:spcPts val="0"/>
              </a:spcAft>
              <a:buSzPts val="1900"/>
              <a:buChar char="❏"/>
              <a:defRPr/>
            </a:lvl7pPr>
            <a:lvl8pPr lvl="7" rtl="0">
              <a:spcBef>
                <a:spcPts val="2100"/>
              </a:spcBef>
              <a:spcAft>
                <a:spcPts val="0"/>
              </a:spcAft>
              <a:buSzPts val="1900"/>
              <a:buChar char="❏"/>
              <a:defRPr/>
            </a:lvl8pPr>
            <a:lvl9pPr lvl="8" rtl="0">
              <a:spcBef>
                <a:spcPts val="2100"/>
              </a:spcBef>
              <a:spcAft>
                <a:spcPts val="2100"/>
              </a:spcAft>
              <a:buSzPts val="1900"/>
              <a:buChar char="❏"/>
              <a:defRPr/>
            </a:lvl9pPr>
          </a:lstStyle>
          <a:p/>
        </p:txBody>
      </p:sp>
      <p:grpSp>
        <p:nvGrpSpPr>
          <p:cNvPr id="858" name="Google Shape;858;p16"/>
          <p:cNvGrpSpPr/>
          <p:nvPr/>
        </p:nvGrpSpPr>
        <p:grpSpPr>
          <a:xfrm rot="201241">
            <a:off x="11296073" y="1852304"/>
            <a:ext cx="430748" cy="4343538"/>
            <a:chOff x="3794083" y="2503850"/>
            <a:chExt cx="408445" cy="3699739"/>
          </a:xfrm>
        </p:grpSpPr>
        <p:grpSp>
          <p:nvGrpSpPr>
            <p:cNvPr id="859" name="Google Shape;859;p16"/>
            <p:cNvGrpSpPr/>
            <p:nvPr/>
          </p:nvGrpSpPr>
          <p:grpSpPr>
            <a:xfrm>
              <a:off x="3794083" y="2503851"/>
              <a:ext cx="408445" cy="3699738"/>
              <a:chOff x="5554908" y="3098301"/>
              <a:chExt cx="408445" cy="3699738"/>
            </a:xfrm>
          </p:grpSpPr>
          <p:grpSp>
            <p:nvGrpSpPr>
              <p:cNvPr id="860" name="Google Shape;860;p16"/>
              <p:cNvGrpSpPr/>
              <p:nvPr/>
            </p:nvGrpSpPr>
            <p:grpSpPr>
              <a:xfrm rot="5525154">
                <a:off x="4051841" y="5036428"/>
                <a:ext cx="3322621" cy="195680"/>
                <a:chOff x="9400423" y="4620600"/>
                <a:chExt cx="3322413" cy="195668"/>
              </a:xfrm>
            </p:grpSpPr>
            <p:sp>
              <p:nvSpPr>
                <p:cNvPr id="861" name="Google Shape;861;p16"/>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2" name="Google Shape;862;p16"/>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3" name="Google Shape;863;p16"/>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16"/>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5" name="Google Shape;865;p16"/>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6" name="Google Shape;866;p16"/>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7" name="Google Shape;867;p16"/>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8" name="Google Shape;868;p16"/>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9" name="Google Shape;869;p16"/>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16"/>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1" name="Google Shape;871;p16"/>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2" name="Google Shape;872;p16"/>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3" name="Google Shape;873;p16"/>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16"/>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16"/>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6" name="Google Shape;876;p16"/>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7" name="Google Shape;877;p16"/>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8" name="Google Shape;878;p16"/>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16"/>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16"/>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16"/>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16"/>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16"/>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16"/>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5" name="Google Shape;885;p16"/>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86" name="Google Shape;886;p16"/>
              <p:cNvGrpSpPr/>
              <p:nvPr/>
            </p:nvGrpSpPr>
            <p:grpSpPr>
              <a:xfrm rot="5525154">
                <a:off x="5102093" y="3647242"/>
                <a:ext cx="1380318" cy="292155"/>
                <a:chOff x="9257093" y="4533807"/>
                <a:chExt cx="1380232" cy="292137"/>
              </a:xfrm>
            </p:grpSpPr>
            <p:sp>
              <p:nvSpPr>
                <p:cNvPr id="887" name="Google Shape;887;p16"/>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8" name="Google Shape;888;p16"/>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9" name="Google Shape;889;p16"/>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0" name="Google Shape;890;p16"/>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1" name="Google Shape;891;p16"/>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892" name="Google Shape;892;p16"/>
            <p:cNvSpPr/>
            <p:nvPr/>
          </p:nvSpPr>
          <p:spPr>
            <a:xfrm>
              <a:off x="4006525" y="2503850"/>
              <a:ext cx="57000" cy="869400"/>
            </a:xfrm>
            <a:prstGeom prst="triangle">
              <a:avLst>
                <a:gd fmla="val 56974"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6"/>
            <p:cNvSpPr/>
            <p:nvPr/>
          </p:nvSpPr>
          <p:spPr>
            <a:xfrm rot="-346944">
              <a:off x="4070316" y="2558704"/>
              <a:ext cx="23821" cy="805831"/>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6"/>
            <p:cNvSpPr/>
            <p:nvPr/>
          </p:nvSpPr>
          <p:spPr>
            <a:xfrm flipH="1" rot="10800000">
              <a:off x="4109425" y="3372983"/>
              <a:ext cx="22200" cy="498000"/>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95" name="Google Shape;895;p16"/>
          <p:cNvPicPr preferRelativeResize="0"/>
          <p:nvPr/>
        </p:nvPicPr>
        <p:blipFill rotWithShape="1">
          <a:blip r:embed="rId2">
            <a:alphaModFix/>
          </a:blip>
          <a:srcRect b="0" l="0" r="0" t="0"/>
          <a:stretch/>
        </p:blipFill>
        <p:spPr>
          <a:xfrm rot="727397">
            <a:off x="-385119" y="6004595"/>
            <a:ext cx="6473171" cy="738698"/>
          </a:xfrm>
          <a:prstGeom prst="rect">
            <a:avLst/>
          </a:prstGeom>
          <a:noFill/>
          <a:ln>
            <a:noFill/>
          </a:ln>
        </p:spPr>
      </p:pic>
      <p:pic>
        <p:nvPicPr>
          <p:cNvPr id="896" name="Google Shape;896;p16"/>
          <p:cNvPicPr preferRelativeResize="0"/>
          <p:nvPr/>
        </p:nvPicPr>
        <p:blipFill rotWithShape="1">
          <a:blip r:embed="rId3">
            <a:alphaModFix/>
          </a:blip>
          <a:srcRect b="0" l="22863" r="29603" t="0"/>
          <a:stretch/>
        </p:blipFill>
        <p:spPr>
          <a:xfrm rot="-448186">
            <a:off x="87363" y="986141"/>
            <a:ext cx="1070125" cy="3183423"/>
          </a:xfrm>
          <a:prstGeom prst="rect">
            <a:avLst/>
          </a:prstGeom>
          <a:noFill/>
          <a:ln>
            <a:noFill/>
          </a:ln>
          <a:effectLst>
            <a:outerShdw blurRad="57150" rotWithShape="0" algn="bl" dir="5400000" dist="19050">
              <a:srgbClr val="000000">
                <a:alpha val="50000"/>
              </a:srgbClr>
            </a:outerShdw>
          </a:effectLst>
        </p:spPr>
      </p:pic>
      <p:grpSp>
        <p:nvGrpSpPr>
          <p:cNvPr id="897" name="Google Shape;897;p16"/>
          <p:cNvGrpSpPr/>
          <p:nvPr/>
        </p:nvGrpSpPr>
        <p:grpSpPr>
          <a:xfrm flipH="1" rot="7504329">
            <a:off x="320309" y="-817812"/>
            <a:ext cx="795551" cy="2686697"/>
            <a:chOff x="4956637" y="584511"/>
            <a:chExt cx="1835125" cy="6191178"/>
          </a:xfrm>
        </p:grpSpPr>
        <p:sp>
          <p:nvSpPr>
            <p:cNvPr id="898" name="Google Shape;898;p16"/>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99" name="Google Shape;899;p16"/>
            <p:cNvGrpSpPr/>
            <p:nvPr/>
          </p:nvGrpSpPr>
          <p:grpSpPr>
            <a:xfrm>
              <a:off x="4956637" y="584511"/>
              <a:ext cx="1835115" cy="6191178"/>
              <a:chOff x="5775584" y="523589"/>
              <a:chExt cx="1835115" cy="6855473"/>
            </a:xfrm>
          </p:grpSpPr>
          <p:sp>
            <p:nvSpPr>
              <p:cNvPr id="900" name="Google Shape;900;p16"/>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1" name="Google Shape;901;p16"/>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2" name="Google Shape;902;p16"/>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3" name="Google Shape;903;p16"/>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4" name="Google Shape;904;p16"/>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5" name="Google Shape;905;p16"/>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6" name="Google Shape;906;p16"/>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7" name="Google Shape;907;p16"/>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8" name="Google Shape;908;p16"/>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9" name="Google Shape;909;p16"/>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0" name="Google Shape;910;p16"/>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911" name="Shape 911"/>
        <p:cNvGrpSpPr/>
        <p:nvPr/>
      </p:nvGrpSpPr>
      <p:grpSpPr>
        <a:xfrm>
          <a:off x="0" y="0"/>
          <a:ext cx="0" cy="0"/>
          <a:chOff x="0" y="0"/>
          <a:chExt cx="0" cy="0"/>
        </a:xfrm>
      </p:grpSpPr>
      <p:grpSp>
        <p:nvGrpSpPr>
          <p:cNvPr id="912" name="Google Shape;912;p17"/>
          <p:cNvGrpSpPr/>
          <p:nvPr/>
        </p:nvGrpSpPr>
        <p:grpSpPr>
          <a:xfrm>
            <a:off x="0" y="0"/>
            <a:ext cx="12192000" cy="6858000"/>
            <a:chOff x="0" y="0"/>
            <a:chExt cx="12192000" cy="6858000"/>
          </a:xfrm>
        </p:grpSpPr>
        <p:sp>
          <p:nvSpPr>
            <p:cNvPr id="913" name="Google Shape;913;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915" name="Google Shape;915;p17"/>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916" name="Google Shape;916;p17">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917" name="Google Shape;917;p17">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918" name="Google Shape;918;p17">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919" name="Google Shape;919;p17">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920" name="Google Shape;920;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921" name="Google Shape;921;p17"/>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68" name="Shape 168"/>
        <p:cNvGrpSpPr/>
        <p:nvPr/>
      </p:nvGrpSpPr>
      <p:grpSpPr>
        <a:xfrm>
          <a:off x="0" y="0"/>
          <a:ext cx="0" cy="0"/>
          <a:chOff x="0" y="0"/>
          <a:chExt cx="0" cy="0"/>
        </a:xfrm>
      </p:grpSpPr>
      <p:sp>
        <p:nvSpPr>
          <p:cNvPr id="169" name="Google Shape;169;p3"/>
          <p:cNvSpPr txBox="1"/>
          <p:nvPr>
            <p:ph type="title"/>
          </p:nvPr>
        </p:nvSpPr>
        <p:spPr>
          <a:xfrm>
            <a:off x="2139461" y="2955263"/>
            <a:ext cx="8065500" cy="9606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70" name="Google Shape;170;p3"/>
          <p:cNvSpPr txBox="1"/>
          <p:nvPr>
            <p:ph idx="1" type="body"/>
          </p:nvPr>
        </p:nvSpPr>
        <p:spPr>
          <a:xfrm>
            <a:off x="2736425" y="3904575"/>
            <a:ext cx="6922200" cy="20673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r">
              <a:spcBef>
                <a:spcPts val="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171" name="Google Shape;171;p3"/>
          <p:cNvSpPr/>
          <p:nvPr>
            <p:ph idx="2" type="pic"/>
          </p:nvPr>
        </p:nvSpPr>
        <p:spPr>
          <a:xfrm>
            <a:off x="5129600" y="886125"/>
            <a:ext cx="1827300" cy="1762200"/>
          </a:xfrm>
          <a:prstGeom prst="ellipse">
            <a:avLst/>
          </a:prstGeom>
          <a:noFill/>
          <a:ln>
            <a:noFill/>
          </a:ln>
        </p:spPr>
      </p:sp>
      <p:sp>
        <p:nvSpPr>
          <p:cNvPr id="172" name="Google Shape;172;p3"/>
          <p:cNvSpPr/>
          <p:nvPr/>
        </p:nvSpPr>
        <p:spPr>
          <a:xfrm>
            <a:off x="10308441" y="5174677"/>
            <a:ext cx="1442190" cy="1336048"/>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854675" y="5206549"/>
            <a:ext cx="890186" cy="1115741"/>
          </a:xfrm>
          <a:custGeom>
            <a:rect b="b" l="l" r="r" t="t"/>
            <a:pathLst>
              <a:path extrusionOk="0" h="2166487" w="1728517">
                <a:moveTo>
                  <a:pt x="1705979" y="1128112"/>
                </a:moveTo>
                <a:cubicBezTo>
                  <a:pt x="1878229" y="1255079"/>
                  <a:pt x="1014522" y="2350694"/>
                  <a:pt x="765995" y="2139553"/>
                </a:cubicBezTo>
                <a:cubicBezTo>
                  <a:pt x="553512" y="1959026"/>
                  <a:pt x="1924597" y="992344"/>
                  <a:pt x="1478818" y="792019"/>
                </a:cubicBezTo>
                <a:cubicBezTo>
                  <a:pt x="1218785" y="675166"/>
                  <a:pt x="636303" y="2013099"/>
                  <a:pt x="309595" y="1714819"/>
                </a:cubicBezTo>
                <a:cubicBezTo>
                  <a:pt x="112466" y="1534846"/>
                  <a:pt x="1328266" y="838416"/>
                  <a:pt x="1159997" y="422099"/>
                </a:cubicBezTo>
                <a:cubicBezTo>
                  <a:pt x="1010511" y="52246"/>
                  <a:pt x="261847" y="1445865"/>
                  <a:pt x="27046" y="1221378"/>
                </a:cubicBezTo>
                <a:cubicBezTo>
                  <a:pt x="-209184" y="995531"/>
                  <a:pt x="1190458" y="285099"/>
                  <a:pt x="80367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4" name="Google Shape;174;p3"/>
          <p:cNvGrpSpPr/>
          <p:nvPr/>
        </p:nvGrpSpPr>
        <p:grpSpPr>
          <a:xfrm rot="201241">
            <a:off x="11459023" y="2409279"/>
            <a:ext cx="430748" cy="4343538"/>
            <a:chOff x="3794083" y="2503850"/>
            <a:chExt cx="408445" cy="3699739"/>
          </a:xfrm>
        </p:grpSpPr>
        <p:grpSp>
          <p:nvGrpSpPr>
            <p:cNvPr id="175" name="Google Shape;175;p3"/>
            <p:cNvGrpSpPr/>
            <p:nvPr/>
          </p:nvGrpSpPr>
          <p:grpSpPr>
            <a:xfrm>
              <a:off x="3794083" y="2503851"/>
              <a:ext cx="408445" cy="3699738"/>
              <a:chOff x="5554908" y="3098301"/>
              <a:chExt cx="408445" cy="3699738"/>
            </a:xfrm>
          </p:grpSpPr>
          <p:grpSp>
            <p:nvGrpSpPr>
              <p:cNvPr id="176" name="Google Shape;176;p3"/>
              <p:cNvGrpSpPr/>
              <p:nvPr/>
            </p:nvGrpSpPr>
            <p:grpSpPr>
              <a:xfrm rot="5525154">
                <a:off x="4051841" y="5036428"/>
                <a:ext cx="3322621" cy="195680"/>
                <a:chOff x="9400423" y="4620600"/>
                <a:chExt cx="3322413" cy="195668"/>
              </a:xfrm>
            </p:grpSpPr>
            <p:sp>
              <p:nvSpPr>
                <p:cNvPr id="177" name="Google Shape;177;p3"/>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3"/>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3"/>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3"/>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3"/>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3"/>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3"/>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3"/>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3"/>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3"/>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3"/>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3"/>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3"/>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3"/>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3"/>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3"/>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3"/>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3"/>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3"/>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3"/>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3"/>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3"/>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3"/>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2" name="Google Shape;202;p3"/>
              <p:cNvGrpSpPr/>
              <p:nvPr/>
            </p:nvGrpSpPr>
            <p:grpSpPr>
              <a:xfrm rot="5525154">
                <a:off x="5102093" y="3647242"/>
                <a:ext cx="1380318" cy="292155"/>
                <a:chOff x="9257093" y="4533807"/>
                <a:chExt cx="1380232" cy="292137"/>
              </a:xfrm>
            </p:grpSpPr>
            <p:sp>
              <p:nvSpPr>
                <p:cNvPr id="203" name="Google Shape;203;p3"/>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3"/>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3"/>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3"/>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08" name="Google Shape;208;p3"/>
            <p:cNvSpPr/>
            <p:nvPr/>
          </p:nvSpPr>
          <p:spPr>
            <a:xfrm>
              <a:off x="4006525" y="2503850"/>
              <a:ext cx="57000" cy="869400"/>
            </a:xfrm>
            <a:prstGeom prst="triangle">
              <a:avLst>
                <a:gd fmla="val 56974"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
            <p:cNvSpPr/>
            <p:nvPr/>
          </p:nvSpPr>
          <p:spPr>
            <a:xfrm rot="-346944">
              <a:off x="4070316" y="2558704"/>
              <a:ext cx="23821" cy="805831"/>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
            <p:cNvSpPr/>
            <p:nvPr/>
          </p:nvSpPr>
          <p:spPr>
            <a:xfrm flipH="1" rot="10800000">
              <a:off x="4109425" y="3372983"/>
              <a:ext cx="22200" cy="498000"/>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11" name="Google Shape;211;p3"/>
          <p:cNvPicPr preferRelativeResize="0"/>
          <p:nvPr/>
        </p:nvPicPr>
        <p:blipFill rotWithShape="1">
          <a:blip r:embed="rId2">
            <a:alphaModFix/>
          </a:blip>
          <a:srcRect b="0" l="0" r="0" t="0"/>
          <a:stretch/>
        </p:blipFill>
        <p:spPr>
          <a:xfrm rot="1195756">
            <a:off x="-760619" y="5473345"/>
            <a:ext cx="6473170" cy="738699"/>
          </a:xfrm>
          <a:prstGeom prst="rect">
            <a:avLst/>
          </a:prstGeom>
          <a:noFill/>
          <a:ln>
            <a:noFill/>
          </a:ln>
        </p:spPr>
      </p:pic>
      <p:pic>
        <p:nvPicPr>
          <p:cNvPr id="212" name="Google Shape;212;p3"/>
          <p:cNvPicPr preferRelativeResize="0"/>
          <p:nvPr/>
        </p:nvPicPr>
        <p:blipFill rotWithShape="1">
          <a:blip r:embed="rId3">
            <a:alphaModFix/>
          </a:blip>
          <a:srcRect b="0" l="22863" r="29603" t="0"/>
          <a:stretch/>
        </p:blipFill>
        <p:spPr>
          <a:xfrm rot="-1651024">
            <a:off x="239764" y="1881740"/>
            <a:ext cx="1070127" cy="318342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213" name="Shape 213"/>
        <p:cNvGrpSpPr/>
        <p:nvPr/>
      </p:nvGrpSpPr>
      <p:grpSpPr>
        <a:xfrm>
          <a:off x="0" y="0"/>
          <a:ext cx="0" cy="0"/>
          <a:chOff x="0" y="0"/>
          <a:chExt cx="0" cy="0"/>
        </a:xfrm>
      </p:grpSpPr>
      <p:sp>
        <p:nvSpPr>
          <p:cNvPr id="214" name="Google Shape;214;p4"/>
          <p:cNvSpPr txBox="1"/>
          <p:nvPr>
            <p:ph type="title"/>
          </p:nvPr>
        </p:nvSpPr>
        <p:spPr>
          <a:xfrm>
            <a:off x="1561325" y="958025"/>
            <a:ext cx="9531300" cy="7146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5" name="Google Shape;215;p4"/>
          <p:cNvSpPr txBox="1"/>
          <p:nvPr>
            <p:ph idx="1" type="body"/>
          </p:nvPr>
        </p:nvSpPr>
        <p:spPr>
          <a:xfrm>
            <a:off x="1561325" y="2821170"/>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6" name="Google Shape;216;p4"/>
          <p:cNvSpPr txBox="1"/>
          <p:nvPr>
            <p:ph idx="2" type="body"/>
          </p:nvPr>
        </p:nvSpPr>
        <p:spPr>
          <a:xfrm>
            <a:off x="4926399" y="2821170"/>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7" name="Google Shape;217;p4"/>
          <p:cNvSpPr txBox="1"/>
          <p:nvPr>
            <p:ph idx="3" type="body"/>
          </p:nvPr>
        </p:nvSpPr>
        <p:spPr>
          <a:xfrm>
            <a:off x="1561325" y="4731645"/>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8" name="Google Shape;218;p4"/>
          <p:cNvSpPr txBox="1"/>
          <p:nvPr>
            <p:ph idx="4" type="body"/>
          </p:nvPr>
        </p:nvSpPr>
        <p:spPr>
          <a:xfrm>
            <a:off x="4926399" y="4731645"/>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19" name="Google Shape;219;p4"/>
          <p:cNvSpPr txBox="1"/>
          <p:nvPr>
            <p:ph idx="5" type="title"/>
          </p:nvPr>
        </p:nvSpPr>
        <p:spPr>
          <a:xfrm>
            <a:off x="1561325" y="2169915"/>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0" name="Google Shape;220;p4"/>
          <p:cNvSpPr txBox="1"/>
          <p:nvPr>
            <p:ph idx="6" type="title"/>
          </p:nvPr>
        </p:nvSpPr>
        <p:spPr>
          <a:xfrm>
            <a:off x="4926399" y="2169915"/>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1" name="Google Shape;221;p4"/>
          <p:cNvSpPr txBox="1"/>
          <p:nvPr>
            <p:ph idx="7" type="title"/>
          </p:nvPr>
        </p:nvSpPr>
        <p:spPr>
          <a:xfrm>
            <a:off x="1561325" y="4080389"/>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2" name="Google Shape;222;p4"/>
          <p:cNvSpPr txBox="1"/>
          <p:nvPr>
            <p:ph idx="8" type="title"/>
          </p:nvPr>
        </p:nvSpPr>
        <p:spPr>
          <a:xfrm>
            <a:off x="4926399" y="4080389"/>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3" name="Google Shape;223;p4"/>
          <p:cNvSpPr txBox="1"/>
          <p:nvPr>
            <p:ph idx="9" type="body"/>
          </p:nvPr>
        </p:nvSpPr>
        <p:spPr>
          <a:xfrm>
            <a:off x="8291473" y="2821170"/>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24" name="Google Shape;224;p4"/>
          <p:cNvSpPr txBox="1"/>
          <p:nvPr>
            <p:ph idx="13" type="body"/>
          </p:nvPr>
        </p:nvSpPr>
        <p:spPr>
          <a:xfrm>
            <a:off x="8291473" y="4731645"/>
            <a:ext cx="2801100" cy="12381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lnSpc>
                <a:spcPct val="100000"/>
              </a:lnSpc>
              <a:spcBef>
                <a:spcPts val="0"/>
              </a:spcBef>
              <a:spcAft>
                <a:spcPts val="0"/>
              </a:spcAft>
              <a:buSzPts val="1900"/>
              <a:buChar char="○"/>
              <a:defRPr/>
            </a:lvl2pPr>
            <a:lvl3pPr indent="-349250" lvl="2" marL="1371600" rtl="0">
              <a:lnSpc>
                <a:spcPct val="100000"/>
              </a:lnSpc>
              <a:spcBef>
                <a:spcPts val="2100"/>
              </a:spcBef>
              <a:spcAft>
                <a:spcPts val="0"/>
              </a:spcAft>
              <a:buSzPts val="1900"/>
              <a:buChar char="■"/>
              <a:defRPr/>
            </a:lvl3pPr>
            <a:lvl4pPr indent="-349250" lvl="3" marL="1828800" rtl="0">
              <a:lnSpc>
                <a:spcPct val="100000"/>
              </a:lnSpc>
              <a:spcBef>
                <a:spcPts val="2100"/>
              </a:spcBef>
              <a:spcAft>
                <a:spcPts val="0"/>
              </a:spcAft>
              <a:buSzPts val="1900"/>
              <a:buChar char="●"/>
              <a:defRPr/>
            </a:lvl4pPr>
            <a:lvl5pPr indent="-349250" lvl="4" marL="2286000" rtl="0">
              <a:lnSpc>
                <a:spcPct val="100000"/>
              </a:lnSpc>
              <a:spcBef>
                <a:spcPts val="2100"/>
              </a:spcBef>
              <a:spcAft>
                <a:spcPts val="0"/>
              </a:spcAft>
              <a:buSzPts val="1900"/>
              <a:buChar char="○"/>
              <a:defRPr/>
            </a:lvl5pPr>
            <a:lvl6pPr indent="-349250" lvl="5" marL="2743200" rtl="0">
              <a:lnSpc>
                <a:spcPct val="100000"/>
              </a:lnSpc>
              <a:spcBef>
                <a:spcPts val="2100"/>
              </a:spcBef>
              <a:spcAft>
                <a:spcPts val="0"/>
              </a:spcAft>
              <a:buSzPts val="1900"/>
              <a:buChar char="■"/>
              <a:defRPr/>
            </a:lvl6pPr>
            <a:lvl7pPr indent="-349250" lvl="6" marL="3200400" rtl="0">
              <a:lnSpc>
                <a:spcPct val="100000"/>
              </a:lnSpc>
              <a:spcBef>
                <a:spcPts val="2100"/>
              </a:spcBef>
              <a:spcAft>
                <a:spcPts val="0"/>
              </a:spcAft>
              <a:buSzPts val="1900"/>
              <a:buChar char="●"/>
              <a:defRPr/>
            </a:lvl7pPr>
            <a:lvl8pPr indent="-349250" lvl="7" marL="3657600" rtl="0">
              <a:lnSpc>
                <a:spcPct val="100000"/>
              </a:lnSpc>
              <a:spcBef>
                <a:spcPts val="2100"/>
              </a:spcBef>
              <a:spcAft>
                <a:spcPts val="0"/>
              </a:spcAft>
              <a:buSzPts val="1900"/>
              <a:buChar char="○"/>
              <a:defRPr/>
            </a:lvl8pPr>
            <a:lvl9pPr indent="-349250" lvl="8" marL="4114800" rtl="0">
              <a:lnSpc>
                <a:spcPct val="100000"/>
              </a:lnSpc>
              <a:spcBef>
                <a:spcPts val="2100"/>
              </a:spcBef>
              <a:spcAft>
                <a:spcPts val="2100"/>
              </a:spcAft>
              <a:buSzPts val="1900"/>
              <a:buChar char="■"/>
              <a:defRPr/>
            </a:lvl9pPr>
          </a:lstStyle>
          <a:p/>
        </p:txBody>
      </p:sp>
      <p:sp>
        <p:nvSpPr>
          <p:cNvPr id="225" name="Google Shape;225;p4"/>
          <p:cNvSpPr txBox="1"/>
          <p:nvPr>
            <p:ph idx="14" type="title"/>
          </p:nvPr>
        </p:nvSpPr>
        <p:spPr>
          <a:xfrm>
            <a:off x="8291473" y="2169915"/>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6" name="Google Shape;226;p4"/>
          <p:cNvSpPr txBox="1"/>
          <p:nvPr>
            <p:ph idx="15" type="title"/>
          </p:nvPr>
        </p:nvSpPr>
        <p:spPr>
          <a:xfrm>
            <a:off x="8291473" y="4080389"/>
            <a:ext cx="2801100" cy="651300"/>
          </a:xfrm>
          <a:prstGeom prst="rect">
            <a:avLst/>
          </a:prstGeom>
        </p:spPr>
        <p:txBody>
          <a:bodyPr anchorCtr="0" anchor="ctr" bIns="121900" lIns="121900" spcFirstLastPara="1" rIns="121900" wrap="square" tIns="121900">
            <a:noAutofit/>
          </a:bodyPr>
          <a:lstStyle>
            <a:lvl1pPr indent="0" lvl="0" marL="0" marR="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227" name="Google Shape;227;p4"/>
          <p:cNvSpPr/>
          <p:nvPr/>
        </p:nvSpPr>
        <p:spPr>
          <a:xfrm>
            <a:off x="10746171" y="5207832"/>
            <a:ext cx="1019265" cy="1140599"/>
          </a:xfrm>
          <a:custGeom>
            <a:rect b="b" l="l" r="r" t="t"/>
            <a:pathLst>
              <a:path extrusionOk="0" h="1958110" w="1749811">
                <a:moveTo>
                  <a:pt x="127114" y="1958111"/>
                </a:moveTo>
                <a:cubicBezTo>
                  <a:pt x="1163996" y="1134637"/>
                  <a:pt x="698747" y="-275241"/>
                  <a:pt x="158880" y="47038"/>
                </a:cubicBezTo>
                <a:cubicBezTo>
                  <a:pt x="-315665" y="330324"/>
                  <a:pt x="374640" y="1003011"/>
                  <a:pt x="895858" y="865641"/>
                </a:cubicBezTo>
                <a:cubicBezTo>
                  <a:pt x="1599136" y="680294"/>
                  <a:pt x="1749812" y="305949"/>
                  <a:pt x="1749812" y="305949"/>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pic>
        <p:nvPicPr>
          <p:cNvPr id="228" name="Google Shape;228;p4"/>
          <p:cNvPicPr preferRelativeResize="0"/>
          <p:nvPr/>
        </p:nvPicPr>
        <p:blipFill rotWithShape="1">
          <a:blip r:embed="rId2">
            <a:alphaModFix/>
          </a:blip>
          <a:srcRect b="0" l="0" r="0" t="0"/>
          <a:stretch/>
        </p:blipFill>
        <p:spPr>
          <a:xfrm rot="126192">
            <a:off x="4640999" y="5869177"/>
            <a:ext cx="7402024" cy="738700"/>
          </a:xfrm>
          <a:prstGeom prst="rect">
            <a:avLst/>
          </a:prstGeom>
          <a:noFill/>
          <a:ln>
            <a:noFill/>
          </a:ln>
        </p:spPr>
      </p:pic>
      <p:grpSp>
        <p:nvGrpSpPr>
          <p:cNvPr id="229" name="Google Shape;229;p4"/>
          <p:cNvGrpSpPr/>
          <p:nvPr/>
        </p:nvGrpSpPr>
        <p:grpSpPr>
          <a:xfrm rot="-2821869">
            <a:off x="11802357" y="2453044"/>
            <a:ext cx="875022" cy="2952070"/>
            <a:chOff x="4956637" y="584511"/>
            <a:chExt cx="1835125" cy="6191178"/>
          </a:xfrm>
        </p:grpSpPr>
        <p:sp>
          <p:nvSpPr>
            <p:cNvPr id="230" name="Google Shape;230;p4"/>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31" name="Google Shape;231;p4"/>
            <p:cNvGrpSpPr/>
            <p:nvPr/>
          </p:nvGrpSpPr>
          <p:grpSpPr>
            <a:xfrm>
              <a:off x="4956637" y="584511"/>
              <a:ext cx="1835115" cy="6191178"/>
              <a:chOff x="5775584" y="523589"/>
              <a:chExt cx="1835115" cy="6855473"/>
            </a:xfrm>
          </p:grpSpPr>
          <p:sp>
            <p:nvSpPr>
              <p:cNvPr id="232" name="Google Shape;232;p4"/>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4"/>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4"/>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4"/>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4"/>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4"/>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4"/>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4"/>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4"/>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4"/>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4"/>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243" name="Shape 243"/>
        <p:cNvGrpSpPr/>
        <p:nvPr/>
      </p:nvGrpSpPr>
      <p:grpSpPr>
        <a:xfrm>
          <a:off x="0" y="0"/>
          <a:ext cx="0" cy="0"/>
          <a:chOff x="0" y="0"/>
          <a:chExt cx="0" cy="0"/>
        </a:xfrm>
      </p:grpSpPr>
      <p:sp>
        <p:nvSpPr>
          <p:cNvPr id="244" name="Google Shape;244;p5"/>
          <p:cNvSpPr txBox="1"/>
          <p:nvPr>
            <p:ph type="title"/>
          </p:nvPr>
        </p:nvSpPr>
        <p:spPr>
          <a:xfrm>
            <a:off x="3472950" y="2733925"/>
            <a:ext cx="5398500" cy="1626000"/>
          </a:xfrm>
          <a:prstGeom prst="rect">
            <a:avLst/>
          </a:prstGeom>
        </p:spPr>
        <p:txBody>
          <a:bodyPr anchorCtr="0" anchor="ctr" bIns="121900" lIns="121900" spcFirstLastPara="1" rIns="121900" wrap="square" tIns="121900">
            <a:noAutofit/>
          </a:bodyPr>
          <a:lstStyle>
            <a:lvl1pPr indent="0" lvl="0" marL="0" marR="0" rtl="0" algn="ctr">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245" name="Google Shape;245;p5"/>
          <p:cNvSpPr txBox="1"/>
          <p:nvPr>
            <p:ph idx="1" type="body"/>
          </p:nvPr>
        </p:nvSpPr>
        <p:spPr>
          <a:xfrm>
            <a:off x="2712450" y="4359924"/>
            <a:ext cx="6919500" cy="9105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pic>
        <p:nvPicPr>
          <p:cNvPr id="246" name="Google Shape;246;p5"/>
          <p:cNvPicPr preferRelativeResize="0"/>
          <p:nvPr/>
        </p:nvPicPr>
        <p:blipFill rotWithShape="1">
          <a:blip r:embed="rId2">
            <a:alphaModFix/>
          </a:blip>
          <a:srcRect b="0" l="0" r="0" t="0"/>
          <a:stretch/>
        </p:blipFill>
        <p:spPr>
          <a:xfrm rot="1195756">
            <a:off x="-760619" y="5473345"/>
            <a:ext cx="6473170" cy="7386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247" name="Shape 247"/>
        <p:cNvGrpSpPr/>
        <p:nvPr/>
      </p:nvGrpSpPr>
      <p:grpSpPr>
        <a:xfrm>
          <a:off x="0" y="0"/>
          <a:ext cx="0" cy="0"/>
          <a:chOff x="0" y="0"/>
          <a:chExt cx="0" cy="0"/>
        </a:xfrm>
      </p:grpSpPr>
      <p:grpSp>
        <p:nvGrpSpPr>
          <p:cNvPr id="248" name="Google Shape;248;p6"/>
          <p:cNvGrpSpPr/>
          <p:nvPr/>
        </p:nvGrpSpPr>
        <p:grpSpPr>
          <a:xfrm flipH="1" rot="-201241">
            <a:off x="965728" y="2033779"/>
            <a:ext cx="430748" cy="4343538"/>
            <a:chOff x="3794083" y="2503850"/>
            <a:chExt cx="408445" cy="3699739"/>
          </a:xfrm>
        </p:grpSpPr>
        <p:grpSp>
          <p:nvGrpSpPr>
            <p:cNvPr id="249" name="Google Shape;249;p6"/>
            <p:cNvGrpSpPr/>
            <p:nvPr/>
          </p:nvGrpSpPr>
          <p:grpSpPr>
            <a:xfrm>
              <a:off x="3794083" y="2503851"/>
              <a:ext cx="408445" cy="3699738"/>
              <a:chOff x="5554908" y="3098301"/>
              <a:chExt cx="408445" cy="3699738"/>
            </a:xfrm>
          </p:grpSpPr>
          <p:grpSp>
            <p:nvGrpSpPr>
              <p:cNvPr id="250" name="Google Shape;250;p6"/>
              <p:cNvGrpSpPr/>
              <p:nvPr/>
            </p:nvGrpSpPr>
            <p:grpSpPr>
              <a:xfrm rot="5525154">
                <a:off x="4051841" y="5036428"/>
                <a:ext cx="3322621" cy="195680"/>
                <a:chOff x="9400423" y="4620600"/>
                <a:chExt cx="3322413" cy="195668"/>
              </a:xfrm>
            </p:grpSpPr>
            <p:sp>
              <p:nvSpPr>
                <p:cNvPr id="251" name="Google Shape;251;p6"/>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6"/>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6"/>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6"/>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6"/>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6"/>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6"/>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6"/>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6"/>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6"/>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6"/>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6"/>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6"/>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6"/>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6"/>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6"/>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6"/>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6"/>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 name="Google Shape;269;p6"/>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 name="Google Shape;270;p6"/>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6"/>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6"/>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6"/>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6"/>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6"/>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76" name="Google Shape;276;p6"/>
              <p:cNvGrpSpPr/>
              <p:nvPr/>
            </p:nvGrpSpPr>
            <p:grpSpPr>
              <a:xfrm rot="5525154">
                <a:off x="5102093" y="3647242"/>
                <a:ext cx="1380318" cy="292155"/>
                <a:chOff x="9257093" y="4533807"/>
                <a:chExt cx="1380232" cy="292137"/>
              </a:xfrm>
            </p:grpSpPr>
            <p:sp>
              <p:nvSpPr>
                <p:cNvPr id="277" name="Google Shape;277;p6"/>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6"/>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6"/>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6"/>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6"/>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282" name="Google Shape;282;p6"/>
            <p:cNvSpPr/>
            <p:nvPr/>
          </p:nvSpPr>
          <p:spPr>
            <a:xfrm>
              <a:off x="4006525" y="2503850"/>
              <a:ext cx="57000" cy="869400"/>
            </a:xfrm>
            <a:prstGeom prst="triangle">
              <a:avLst>
                <a:gd fmla="val 56974"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rot="-346944">
              <a:off x="4070316" y="2558704"/>
              <a:ext cx="23821" cy="805831"/>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flipH="1" rot="10800000">
              <a:off x="4109425" y="3372983"/>
              <a:ext cx="22200" cy="498000"/>
            </a:xfrm>
            <a:prstGeom prst="triangle">
              <a:avLst>
                <a:gd fmla="val 100000" name="adj"/>
              </a:avLst>
            </a:prstGeom>
            <a:solidFill>
              <a:srgbClr val="FFFFFF">
                <a:alpha val="4403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85" name="Google Shape;285;p6"/>
          <p:cNvPicPr preferRelativeResize="0"/>
          <p:nvPr/>
        </p:nvPicPr>
        <p:blipFill rotWithShape="1">
          <a:blip r:embed="rId2">
            <a:alphaModFix/>
          </a:blip>
          <a:srcRect b="0" l="0" r="0" t="0"/>
          <a:stretch/>
        </p:blipFill>
        <p:spPr>
          <a:xfrm flipH="1" rot="-1195756">
            <a:off x="6342397" y="5749645"/>
            <a:ext cx="6473170" cy="738699"/>
          </a:xfrm>
          <a:prstGeom prst="rect">
            <a:avLst/>
          </a:prstGeom>
          <a:noFill/>
          <a:ln>
            <a:noFill/>
          </a:ln>
        </p:spPr>
      </p:pic>
      <p:sp>
        <p:nvSpPr>
          <p:cNvPr id="286" name="Google Shape;286;p6"/>
          <p:cNvSpPr txBox="1"/>
          <p:nvPr>
            <p:ph type="title"/>
          </p:nvPr>
        </p:nvSpPr>
        <p:spPr>
          <a:xfrm>
            <a:off x="1575575" y="971750"/>
            <a:ext cx="9524400" cy="7635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87" name="Google Shape;287;p6"/>
          <p:cNvSpPr txBox="1"/>
          <p:nvPr>
            <p:ph idx="1" type="body"/>
          </p:nvPr>
        </p:nvSpPr>
        <p:spPr>
          <a:xfrm>
            <a:off x="1575575" y="2186831"/>
            <a:ext cx="44775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88" name="Google Shape;288;p6"/>
          <p:cNvSpPr txBox="1"/>
          <p:nvPr>
            <p:ph idx="2" type="body"/>
          </p:nvPr>
        </p:nvSpPr>
        <p:spPr>
          <a:xfrm>
            <a:off x="6621872" y="2172446"/>
            <a:ext cx="4477800" cy="3817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289" name="Google Shape;289;p6"/>
          <p:cNvGrpSpPr/>
          <p:nvPr/>
        </p:nvGrpSpPr>
        <p:grpSpPr>
          <a:xfrm rot="-8403264">
            <a:off x="10288552" y="-862319"/>
            <a:ext cx="874890" cy="2951624"/>
            <a:chOff x="4956637" y="584511"/>
            <a:chExt cx="1835125" cy="6191178"/>
          </a:xfrm>
        </p:grpSpPr>
        <p:sp>
          <p:nvSpPr>
            <p:cNvPr id="290" name="Google Shape;290;p6"/>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1" name="Google Shape;291;p6"/>
            <p:cNvGrpSpPr/>
            <p:nvPr/>
          </p:nvGrpSpPr>
          <p:grpSpPr>
            <a:xfrm>
              <a:off x="4956637" y="584511"/>
              <a:ext cx="1835115" cy="6191178"/>
              <a:chOff x="5775584" y="523589"/>
              <a:chExt cx="1835115" cy="6855473"/>
            </a:xfrm>
          </p:grpSpPr>
          <p:sp>
            <p:nvSpPr>
              <p:cNvPr id="292" name="Google Shape;292;p6"/>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6"/>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6"/>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6"/>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6"/>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6"/>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6"/>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6"/>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6"/>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6"/>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6"/>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303" name="Google Shape;303;p6"/>
          <p:cNvGrpSpPr/>
          <p:nvPr/>
        </p:nvGrpSpPr>
        <p:grpSpPr>
          <a:xfrm rot="-7029376">
            <a:off x="11538975" y="-228238"/>
            <a:ext cx="874905" cy="2951675"/>
            <a:chOff x="4956637" y="584511"/>
            <a:chExt cx="1835125" cy="6191178"/>
          </a:xfrm>
        </p:grpSpPr>
        <p:sp>
          <p:nvSpPr>
            <p:cNvPr id="304" name="Google Shape;304;p6"/>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5" name="Google Shape;305;p6"/>
            <p:cNvGrpSpPr/>
            <p:nvPr/>
          </p:nvGrpSpPr>
          <p:grpSpPr>
            <a:xfrm>
              <a:off x="4956637" y="584511"/>
              <a:ext cx="1835115" cy="6191178"/>
              <a:chOff x="5775584" y="523589"/>
              <a:chExt cx="1835115" cy="6855473"/>
            </a:xfrm>
          </p:grpSpPr>
          <p:sp>
            <p:nvSpPr>
              <p:cNvPr id="306" name="Google Shape;306;p6"/>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6"/>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6"/>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6"/>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6"/>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6"/>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6"/>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6"/>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317" name="Google Shape;317;p6"/>
          <p:cNvPicPr preferRelativeResize="0"/>
          <p:nvPr/>
        </p:nvPicPr>
        <p:blipFill rotWithShape="1">
          <a:blip r:embed="rId3">
            <a:alphaModFix/>
          </a:blip>
          <a:srcRect b="0" l="22863" r="29603" t="0"/>
          <a:stretch/>
        </p:blipFill>
        <p:spPr>
          <a:xfrm flipH="1" rot="1651024">
            <a:off x="10904614" y="1425515"/>
            <a:ext cx="1070127" cy="318342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318" name="Shape 318"/>
        <p:cNvGrpSpPr/>
        <p:nvPr/>
      </p:nvGrpSpPr>
      <p:grpSpPr>
        <a:xfrm>
          <a:off x="0" y="0"/>
          <a:ext cx="0" cy="0"/>
          <a:chOff x="0" y="0"/>
          <a:chExt cx="0" cy="0"/>
        </a:xfrm>
      </p:grpSpPr>
      <p:sp>
        <p:nvSpPr>
          <p:cNvPr id="319" name="Google Shape;319;p7"/>
          <p:cNvSpPr txBox="1"/>
          <p:nvPr>
            <p:ph type="title"/>
          </p:nvPr>
        </p:nvSpPr>
        <p:spPr>
          <a:xfrm>
            <a:off x="1582725" y="965150"/>
            <a:ext cx="9502800" cy="783000"/>
          </a:xfrm>
          <a:prstGeom prst="rect">
            <a:avLst/>
          </a:prstGeom>
        </p:spPr>
        <p:txBody>
          <a:bodyPr anchorCtr="0" anchor="ctr"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20" name="Google Shape;320;p7"/>
          <p:cNvSpPr txBox="1"/>
          <p:nvPr>
            <p:ph idx="1" type="body"/>
          </p:nvPr>
        </p:nvSpPr>
        <p:spPr>
          <a:xfrm>
            <a:off x="1582725" y="1805928"/>
            <a:ext cx="9502800" cy="42981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321" name="Google Shape;321;p7"/>
          <p:cNvGrpSpPr/>
          <p:nvPr/>
        </p:nvGrpSpPr>
        <p:grpSpPr>
          <a:xfrm flipH="1" rot="1263304">
            <a:off x="138029" y="2272021"/>
            <a:ext cx="478630" cy="4845998"/>
            <a:chOff x="3794083" y="2503850"/>
            <a:chExt cx="408445" cy="3699739"/>
          </a:xfrm>
        </p:grpSpPr>
        <p:grpSp>
          <p:nvGrpSpPr>
            <p:cNvPr id="322" name="Google Shape;322;p7"/>
            <p:cNvGrpSpPr/>
            <p:nvPr/>
          </p:nvGrpSpPr>
          <p:grpSpPr>
            <a:xfrm>
              <a:off x="3794083" y="2503851"/>
              <a:ext cx="408445" cy="3699738"/>
              <a:chOff x="5554908" y="3098301"/>
              <a:chExt cx="408445" cy="3699738"/>
            </a:xfrm>
          </p:grpSpPr>
          <p:grpSp>
            <p:nvGrpSpPr>
              <p:cNvPr id="323" name="Google Shape;323;p7"/>
              <p:cNvGrpSpPr/>
              <p:nvPr/>
            </p:nvGrpSpPr>
            <p:grpSpPr>
              <a:xfrm rot="5525154">
                <a:off x="4051841" y="5036428"/>
                <a:ext cx="3322621" cy="195680"/>
                <a:chOff x="9400423" y="4620600"/>
                <a:chExt cx="3322413" cy="195668"/>
              </a:xfrm>
            </p:grpSpPr>
            <p:sp>
              <p:nvSpPr>
                <p:cNvPr id="324" name="Google Shape;324;p7"/>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7"/>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7"/>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7"/>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7"/>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7"/>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7"/>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7"/>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7"/>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7"/>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7"/>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7"/>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7"/>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7"/>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7"/>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7"/>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7"/>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7"/>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7"/>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7"/>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7"/>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7"/>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7"/>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7"/>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7"/>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9" name="Google Shape;349;p7"/>
              <p:cNvGrpSpPr/>
              <p:nvPr/>
            </p:nvGrpSpPr>
            <p:grpSpPr>
              <a:xfrm rot="5525154">
                <a:off x="5102093" y="3647242"/>
                <a:ext cx="1380318" cy="292155"/>
                <a:chOff x="9257093" y="4533807"/>
                <a:chExt cx="1380232" cy="292137"/>
              </a:xfrm>
            </p:grpSpPr>
            <p:sp>
              <p:nvSpPr>
                <p:cNvPr id="350" name="Google Shape;350;p7"/>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 name="Google Shape;351;p7"/>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 name="Google Shape;352;p7"/>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 name="Google Shape;353;p7"/>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 name="Google Shape;354;p7"/>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55" name="Google Shape;355;p7"/>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7"/>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58" name="Google Shape;358;p7"/>
          <p:cNvPicPr preferRelativeResize="0"/>
          <p:nvPr/>
        </p:nvPicPr>
        <p:blipFill rotWithShape="1">
          <a:blip r:embed="rId2">
            <a:alphaModFix/>
          </a:blip>
          <a:srcRect b="0" l="0" r="0" t="0"/>
          <a:stretch/>
        </p:blipFill>
        <p:spPr>
          <a:xfrm flipH="1" rot="-1195752">
            <a:off x="-1207491" y="-212946"/>
            <a:ext cx="7741809" cy="883470"/>
          </a:xfrm>
          <a:prstGeom prst="rect">
            <a:avLst/>
          </a:prstGeom>
          <a:noFill/>
          <a:ln>
            <a:noFill/>
          </a:ln>
        </p:spPr>
      </p:pic>
      <p:pic>
        <p:nvPicPr>
          <p:cNvPr id="359" name="Google Shape;359;p7"/>
          <p:cNvPicPr preferRelativeResize="0"/>
          <p:nvPr/>
        </p:nvPicPr>
        <p:blipFill rotWithShape="1">
          <a:blip r:embed="rId3">
            <a:alphaModFix/>
          </a:blip>
          <a:srcRect b="0" l="22863" r="29603" t="0"/>
          <a:stretch/>
        </p:blipFill>
        <p:spPr>
          <a:xfrm flipH="1" rot="1651024">
            <a:off x="10904614" y="1425515"/>
            <a:ext cx="1070127" cy="318342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360" name="Shape 360"/>
        <p:cNvGrpSpPr/>
        <p:nvPr/>
      </p:nvGrpSpPr>
      <p:grpSpPr>
        <a:xfrm>
          <a:off x="0" y="0"/>
          <a:ext cx="0" cy="0"/>
          <a:chOff x="0" y="0"/>
          <a:chExt cx="0" cy="0"/>
        </a:xfrm>
      </p:grpSpPr>
      <p:sp>
        <p:nvSpPr>
          <p:cNvPr id="361" name="Google Shape;361;p8"/>
          <p:cNvSpPr txBox="1"/>
          <p:nvPr>
            <p:ph type="title"/>
          </p:nvPr>
        </p:nvSpPr>
        <p:spPr>
          <a:xfrm>
            <a:off x="1561325" y="1873525"/>
            <a:ext cx="95457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362" name="Google Shape;362;p8"/>
          <p:cNvSpPr txBox="1"/>
          <p:nvPr>
            <p:ph idx="1" type="subTitle"/>
          </p:nvPr>
        </p:nvSpPr>
        <p:spPr>
          <a:xfrm>
            <a:off x="1561325" y="5242225"/>
            <a:ext cx="95457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grpSp>
        <p:nvGrpSpPr>
          <p:cNvPr id="363" name="Google Shape;363;p8"/>
          <p:cNvGrpSpPr/>
          <p:nvPr/>
        </p:nvGrpSpPr>
        <p:grpSpPr>
          <a:xfrm rot="-482352">
            <a:off x="11487273" y="2810511"/>
            <a:ext cx="436918" cy="4423587"/>
            <a:chOff x="3794083" y="2503850"/>
            <a:chExt cx="408445" cy="3699739"/>
          </a:xfrm>
        </p:grpSpPr>
        <p:grpSp>
          <p:nvGrpSpPr>
            <p:cNvPr id="364" name="Google Shape;364;p8"/>
            <p:cNvGrpSpPr/>
            <p:nvPr/>
          </p:nvGrpSpPr>
          <p:grpSpPr>
            <a:xfrm>
              <a:off x="3794083" y="2503851"/>
              <a:ext cx="408445" cy="3699738"/>
              <a:chOff x="5554908" y="3098301"/>
              <a:chExt cx="408445" cy="3699738"/>
            </a:xfrm>
          </p:grpSpPr>
          <p:grpSp>
            <p:nvGrpSpPr>
              <p:cNvPr id="365" name="Google Shape;365;p8"/>
              <p:cNvGrpSpPr/>
              <p:nvPr/>
            </p:nvGrpSpPr>
            <p:grpSpPr>
              <a:xfrm rot="5525154">
                <a:off x="4051841" y="5036428"/>
                <a:ext cx="3322621" cy="195680"/>
                <a:chOff x="9400423" y="4620600"/>
                <a:chExt cx="3322413" cy="195668"/>
              </a:xfrm>
            </p:grpSpPr>
            <p:sp>
              <p:nvSpPr>
                <p:cNvPr id="366" name="Google Shape;366;p8"/>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8"/>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8"/>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8"/>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8"/>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8"/>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8"/>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8"/>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8"/>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8"/>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8"/>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8"/>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8"/>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8"/>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8"/>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8"/>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8"/>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8"/>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8"/>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8"/>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8"/>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8"/>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8"/>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8"/>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8"/>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1" name="Google Shape;391;p8"/>
              <p:cNvGrpSpPr/>
              <p:nvPr/>
            </p:nvGrpSpPr>
            <p:grpSpPr>
              <a:xfrm rot="5525154">
                <a:off x="5102093" y="3647242"/>
                <a:ext cx="1380318" cy="292155"/>
                <a:chOff x="9257093" y="4533807"/>
                <a:chExt cx="1380232" cy="292137"/>
              </a:xfrm>
            </p:grpSpPr>
            <p:sp>
              <p:nvSpPr>
                <p:cNvPr id="392" name="Google Shape;392;p8"/>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8"/>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8"/>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8"/>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8"/>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97" name="Google Shape;397;p8"/>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8"/>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00" name="Google Shape;400;p8"/>
          <p:cNvPicPr preferRelativeResize="0"/>
          <p:nvPr/>
        </p:nvPicPr>
        <p:blipFill rotWithShape="1">
          <a:blip r:embed="rId2">
            <a:alphaModFix/>
          </a:blip>
          <a:srcRect b="0" l="0" r="0" t="0"/>
          <a:stretch/>
        </p:blipFill>
        <p:spPr>
          <a:xfrm rot="1195752">
            <a:off x="-963745" y="5782146"/>
            <a:ext cx="7067277" cy="806495"/>
          </a:xfrm>
          <a:prstGeom prst="rect">
            <a:avLst/>
          </a:prstGeom>
          <a:noFill/>
          <a:ln>
            <a:noFill/>
          </a:ln>
        </p:spPr>
      </p:pic>
      <p:pic>
        <p:nvPicPr>
          <p:cNvPr id="401" name="Google Shape;401;p8"/>
          <p:cNvPicPr preferRelativeResize="0"/>
          <p:nvPr/>
        </p:nvPicPr>
        <p:blipFill rotWithShape="1">
          <a:blip r:embed="rId3">
            <a:alphaModFix/>
          </a:blip>
          <a:srcRect b="0" l="22863" r="29603" t="0"/>
          <a:stretch/>
        </p:blipFill>
        <p:spPr>
          <a:xfrm rot="-1651022">
            <a:off x="272028" y="1778090"/>
            <a:ext cx="976890" cy="2906054"/>
          </a:xfrm>
          <a:prstGeom prst="rect">
            <a:avLst/>
          </a:prstGeom>
          <a:noFill/>
          <a:ln>
            <a:noFill/>
          </a:ln>
          <a:effectLst>
            <a:outerShdw blurRad="57150" rotWithShape="0" algn="bl" dir="5400000" dist="19050">
              <a:srgbClr val="000000">
                <a:alpha val="50000"/>
              </a:srgbClr>
            </a:outerShdw>
          </a:effectLst>
        </p:spPr>
      </p:pic>
      <p:grpSp>
        <p:nvGrpSpPr>
          <p:cNvPr id="402" name="Google Shape;402;p8"/>
          <p:cNvGrpSpPr/>
          <p:nvPr/>
        </p:nvGrpSpPr>
        <p:grpSpPr>
          <a:xfrm flipH="1" rot="7800267">
            <a:off x="-384171" y="-802630"/>
            <a:ext cx="798740" cy="2694717"/>
            <a:chOff x="4956637" y="584511"/>
            <a:chExt cx="1835125" cy="6191178"/>
          </a:xfrm>
        </p:grpSpPr>
        <p:sp>
          <p:nvSpPr>
            <p:cNvPr id="403" name="Google Shape;403;p8"/>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04" name="Google Shape;404;p8"/>
            <p:cNvGrpSpPr/>
            <p:nvPr/>
          </p:nvGrpSpPr>
          <p:grpSpPr>
            <a:xfrm>
              <a:off x="4956637" y="584511"/>
              <a:ext cx="1835115" cy="6191178"/>
              <a:chOff x="5775584" y="523589"/>
              <a:chExt cx="1835115" cy="6855473"/>
            </a:xfrm>
          </p:grpSpPr>
          <p:sp>
            <p:nvSpPr>
              <p:cNvPr id="405" name="Google Shape;405;p8"/>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8"/>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8"/>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8"/>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8"/>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8"/>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8"/>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8"/>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8"/>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8"/>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8"/>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16" name="Google Shape;416;p8"/>
          <p:cNvGrpSpPr/>
          <p:nvPr/>
        </p:nvGrpSpPr>
        <p:grpSpPr>
          <a:xfrm flipH="1" rot="10274209">
            <a:off x="1111992" y="-1340273"/>
            <a:ext cx="798610" cy="2694277"/>
            <a:chOff x="4956637" y="584511"/>
            <a:chExt cx="1835125" cy="6191178"/>
          </a:xfrm>
        </p:grpSpPr>
        <p:sp>
          <p:nvSpPr>
            <p:cNvPr id="417" name="Google Shape;417;p8"/>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8" name="Google Shape;418;p8"/>
            <p:cNvGrpSpPr/>
            <p:nvPr/>
          </p:nvGrpSpPr>
          <p:grpSpPr>
            <a:xfrm>
              <a:off x="4956637" y="584511"/>
              <a:ext cx="1835115" cy="6191178"/>
              <a:chOff x="5775584" y="523589"/>
              <a:chExt cx="1835115" cy="6855473"/>
            </a:xfrm>
          </p:grpSpPr>
          <p:sp>
            <p:nvSpPr>
              <p:cNvPr id="419" name="Google Shape;419;p8"/>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8"/>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8"/>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8"/>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8"/>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8"/>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8"/>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8"/>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8"/>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8"/>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8"/>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30" name="Google Shape;430;p8"/>
          <p:cNvGrpSpPr/>
          <p:nvPr/>
        </p:nvGrpSpPr>
        <p:grpSpPr>
          <a:xfrm flipH="1" rot="-2180751">
            <a:off x="11460015" y="1013895"/>
            <a:ext cx="798570" cy="2694142"/>
            <a:chOff x="4956637" y="584511"/>
            <a:chExt cx="1835125" cy="6191178"/>
          </a:xfrm>
        </p:grpSpPr>
        <p:sp>
          <p:nvSpPr>
            <p:cNvPr id="431" name="Google Shape;431;p8"/>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32" name="Google Shape;432;p8"/>
            <p:cNvGrpSpPr/>
            <p:nvPr/>
          </p:nvGrpSpPr>
          <p:grpSpPr>
            <a:xfrm>
              <a:off x="4956637" y="584511"/>
              <a:ext cx="1835115" cy="6191178"/>
              <a:chOff x="5775584" y="523589"/>
              <a:chExt cx="1835115" cy="6855473"/>
            </a:xfrm>
          </p:grpSpPr>
          <p:sp>
            <p:nvSpPr>
              <p:cNvPr id="433" name="Google Shape;433;p8"/>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8"/>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8"/>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8"/>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8"/>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8"/>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8"/>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0" name="Google Shape;440;p8"/>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8"/>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2" name="Google Shape;442;p8"/>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3" name="Google Shape;443;p8"/>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444" name="Shape 444"/>
        <p:cNvGrpSpPr/>
        <p:nvPr/>
      </p:nvGrpSpPr>
      <p:grpSpPr>
        <a:xfrm>
          <a:off x="0" y="0"/>
          <a:ext cx="0" cy="0"/>
          <a:chOff x="0" y="0"/>
          <a:chExt cx="0" cy="0"/>
        </a:xfrm>
      </p:grpSpPr>
      <p:sp>
        <p:nvSpPr>
          <p:cNvPr id="445" name="Google Shape;445;p9"/>
          <p:cNvSpPr txBox="1"/>
          <p:nvPr>
            <p:ph idx="1" type="subTitle"/>
          </p:nvPr>
        </p:nvSpPr>
        <p:spPr>
          <a:xfrm>
            <a:off x="1795327" y="3563475"/>
            <a:ext cx="23025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46" name="Google Shape;446;p9"/>
          <p:cNvSpPr txBox="1"/>
          <p:nvPr>
            <p:ph idx="2" type="subTitle"/>
          </p:nvPr>
        </p:nvSpPr>
        <p:spPr>
          <a:xfrm>
            <a:off x="5151878" y="3563475"/>
            <a:ext cx="23025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47" name="Google Shape;447;p9"/>
          <p:cNvSpPr txBox="1"/>
          <p:nvPr>
            <p:ph idx="3" type="subTitle"/>
          </p:nvPr>
        </p:nvSpPr>
        <p:spPr>
          <a:xfrm>
            <a:off x="8508453" y="3542175"/>
            <a:ext cx="2302200" cy="6069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SzPts val="2100"/>
              <a:buNone/>
              <a:defRPr b="1" sz="2100"/>
            </a:lvl1pPr>
            <a:lvl2pPr lvl="1" rtl="0">
              <a:spcBef>
                <a:spcPts val="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448" name="Google Shape;448;p9"/>
          <p:cNvSpPr txBox="1"/>
          <p:nvPr>
            <p:ph type="title"/>
          </p:nvPr>
        </p:nvSpPr>
        <p:spPr>
          <a:xfrm>
            <a:off x="1561325" y="974375"/>
            <a:ext cx="9531300" cy="7635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9" name="Google Shape;449;p9"/>
          <p:cNvSpPr txBox="1"/>
          <p:nvPr>
            <p:ph idx="4" type="body"/>
          </p:nvPr>
        </p:nvSpPr>
        <p:spPr>
          <a:xfrm>
            <a:off x="1795325" y="4128717"/>
            <a:ext cx="2302500" cy="16275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50" name="Google Shape;450;p9"/>
          <p:cNvSpPr txBox="1"/>
          <p:nvPr>
            <p:ph idx="5" type="body"/>
          </p:nvPr>
        </p:nvSpPr>
        <p:spPr>
          <a:xfrm>
            <a:off x="5151875" y="4128722"/>
            <a:ext cx="2302500" cy="16242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451" name="Google Shape;451;p9"/>
          <p:cNvSpPr txBox="1"/>
          <p:nvPr>
            <p:ph idx="6" type="body"/>
          </p:nvPr>
        </p:nvSpPr>
        <p:spPr>
          <a:xfrm>
            <a:off x="8508450" y="4107882"/>
            <a:ext cx="2302500" cy="1624200"/>
          </a:xfrm>
          <a:prstGeom prst="rect">
            <a:avLst/>
          </a:prstGeom>
        </p:spPr>
        <p:txBody>
          <a:bodyPr anchorCtr="0" anchor="t" bIns="121900" lIns="121900" spcFirstLastPara="1" rIns="121900" wrap="square" tIns="121900">
            <a:noAutofit/>
          </a:bodyPr>
          <a:lstStyle>
            <a:lvl1pPr indent="-336550" lvl="0" marL="457200" rtl="0" algn="ctr">
              <a:spcBef>
                <a:spcPts val="0"/>
              </a:spcBef>
              <a:spcAft>
                <a:spcPts val="0"/>
              </a:spcAft>
              <a:buSzPts val="1700"/>
              <a:buChar char="●"/>
              <a:defRPr sz="1700"/>
            </a:lvl1pPr>
            <a:lvl2pPr indent="-336550" lvl="1" marL="914400" rtl="0">
              <a:spcBef>
                <a:spcPts val="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pic>
        <p:nvPicPr>
          <p:cNvPr id="452" name="Google Shape;452;p9"/>
          <p:cNvPicPr preferRelativeResize="0"/>
          <p:nvPr/>
        </p:nvPicPr>
        <p:blipFill rotWithShape="1">
          <a:blip r:embed="rId2">
            <a:alphaModFix/>
          </a:blip>
          <a:srcRect b="0" l="0" r="0" t="0"/>
          <a:stretch/>
        </p:blipFill>
        <p:spPr>
          <a:xfrm rot="239996">
            <a:off x="2394987" y="6081402"/>
            <a:ext cx="7402024" cy="738699"/>
          </a:xfrm>
          <a:prstGeom prst="rect">
            <a:avLst/>
          </a:prstGeom>
          <a:noFill/>
          <a:ln>
            <a:noFill/>
          </a:ln>
        </p:spPr>
      </p:pic>
      <p:grpSp>
        <p:nvGrpSpPr>
          <p:cNvPr id="453" name="Google Shape;453;p9"/>
          <p:cNvGrpSpPr/>
          <p:nvPr/>
        </p:nvGrpSpPr>
        <p:grpSpPr>
          <a:xfrm rot="-2821869">
            <a:off x="11802357" y="2453044"/>
            <a:ext cx="875022" cy="2952070"/>
            <a:chOff x="4956637" y="584511"/>
            <a:chExt cx="1835125" cy="6191178"/>
          </a:xfrm>
        </p:grpSpPr>
        <p:sp>
          <p:nvSpPr>
            <p:cNvPr id="454" name="Google Shape;454;p9"/>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55" name="Google Shape;455;p9"/>
            <p:cNvGrpSpPr/>
            <p:nvPr/>
          </p:nvGrpSpPr>
          <p:grpSpPr>
            <a:xfrm>
              <a:off x="4956637" y="584511"/>
              <a:ext cx="1835115" cy="6191178"/>
              <a:chOff x="5775584" y="523589"/>
              <a:chExt cx="1835115" cy="6855473"/>
            </a:xfrm>
          </p:grpSpPr>
          <p:sp>
            <p:nvSpPr>
              <p:cNvPr id="456" name="Google Shape;456;p9"/>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9"/>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9"/>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9"/>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9"/>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9"/>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9"/>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9"/>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 name="Google Shape;464;p9"/>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9"/>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9"/>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67" name="Google Shape;467;p9"/>
          <p:cNvGrpSpPr/>
          <p:nvPr/>
        </p:nvGrpSpPr>
        <p:grpSpPr>
          <a:xfrm flipH="1" rot="2821869">
            <a:off x="5082" y="3279169"/>
            <a:ext cx="875022" cy="2952070"/>
            <a:chOff x="4956637" y="584511"/>
            <a:chExt cx="1835125" cy="6191178"/>
          </a:xfrm>
        </p:grpSpPr>
        <p:sp>
          <p:nvSpPr>
            <p:cNvPr id="468" name="Google Shape;468;p9"/>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9" name="Google Shape;469;p9"/>
            <p:cNvGrpSpPr/>
            <p:nvPr/>
          </p:nvGrpSpPr>
          <p:grpSpPr>
            <a:xfrm>
              <a:off x="4956637" y="584511"/>
              <a:ext cx="1835115" cy="6191178"/>
              <a:chOff x="5775584" y="523589"/>
              <a:chExt cx="1835115" cy="6855473"/>
            </a:xfrm>
          </p:grpSpPr>
          <p:sp>
            <p:nvSpPr>
              <p:cNvPr id="470" name="Google Shape;470;p9"/>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9"/>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9"/>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9"/>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9"/>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9"/>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9"/>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9"/>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9"/>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9" name="Google Shape;479;p9"/>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9"/>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481" name="Google Shape;481;p9"/>
          <p:cNvGrpSpPr/>
          <p:nvPr/>
        </p:nvGrpSpPr>
        <p:grpSpPr>
          <a:xfrm flipH="1" rot="5524757">
            <a:off x="-590535" y="1700339"/>
            <a:ext cx="875013" cy="2952040"/>
            <a:chOff x="4956637" y="584511"/>
            <a:chExt cx="1835125" cy="6191178"/>
          </a:xfrm>
        </p:grpSpPr>
        <p:sp>
          <p:nvSpPr>
            <p:cNvPr id="482" name="Google Shape;482;p9"/>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83" name="Google Shape;483;p9"/>
            <p:cNvGrpSpPr/>
            <p:nvPr/>
          </p:nvGrpSpPr>
          <p:grpSpPr>
            <a:xfrm>
              <a:off x="4956637" y="584511"/>
              <a:ext cx="1835115" cy="6191178"/>
              <a:chOff x="5775584" y="523589"/>
              <a:chExt cx="1835115" cy="6855473"/>
            </a:xfrm>
          </p:grpSpPr>
          <p:sp>
            <p:nvSpPr>
              <p:cNvPr id="484" name="Google Shape;484;p9"/>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9"/>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6" name="Google Shape;486;p9"/>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7" name="Google Shape;487;p9"/>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8" name="Google Shape;488;p9"/>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9"/>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9"/>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9"/>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9"/>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3" name="Google Shape;493;p9"/>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4" name="Google Shape;494;p9"/>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495" name="Google Shape;495;p9"/>
          <p:cNvPicPr preferRelativeResize="0"/>
          <p:nvPr/>
        </p:nvPicPr>
        <p:blipFill rotWithShape="1">
          <a:blip r:embed="rId3">
            <a:alphaModFix/>
          </a:blip>
          <a:srcRect b="0" l="22863" r="29603" t="0"/>
          <a:stretch/>
        </p:blipFill>
        <p:spPr>
          <a:xfrm flipH="1" rot="7711599">
            <a:off x="10720415" y="-466107"/>
            <a:ext cx="1070125" cy="3183418"/>
          </a:xfrm>
          <a:prstGeom prst="rect">
            <a:avLst/>
          </a:prstGeom>
          <a:noFill/>
          <a:ln>
            <a:noFill/>
          </a:ln>
          <a:effectLst>
            <a:outerShdw blurRad="57150" rotWithShape="0" algn="bl" dir="5400000" dist="19050">
              <a:srgbClr val="000000">
                <a:alpha val="50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496" name="Shape 496"/>
        <p:cNvGrpSpPr/>
        <p:nvPr/>
      </p:nvGrpSpPr>
      <p:grpSpPr>
        <a:xfrm>
          <a:off x="0" y="0"/>
          <a:ext cx="0" cy="0"/>
          <a:chOff x="0" y="0"/>
          <a:chExt cx="0" cy="0"/>
        </a:xfrm>
      </p:grpSpPr>
      <p:sp>
        <p:nvSpPr>
          <p:cNvPr id="497" name="Google Shape;497;p10"/>
          <p:cNvSpPr txBox="1"/>
          <p:nvPr>
            <p:ph type="title"/>
          </p:nvPr>
        </p:nvSpPr>
        <p:spPr>
          <a:xfrm>
            <a:off x="925500" y="1946013"/>
            <a:ext cx="5170500" cy="799200"/>
          </a:xfrm>
          <a:prstGeom prst="rect">
            <a:avLst/>
          </a:prstGeom>
        </p:spPr>
        <p:txBody>
          <a:bodyPr anchorCtr="0" anchor="ctr" bIns="121900" lIns="121900" spcFirstLastPara="1" rIns="121900" wrap="square" tIns="121900">
            <a:noAutofit/>
          </a:bodyPr>
          <a:lstStyle>
            <a:lvl1pPr lvl="0" rtl="0">
              <a:lnSpc>
                <a:spcPct val="80000"/>
              </a:lnSpc>
              <a:spcBef>
                <a:spcPts val="0"/>
              </a:spcBef>
              <a:spcAft>
                <a:spcPts val="0"/>
              </a:spcAft>
              <a:buSzPts val="6000"/>
              <a:buNone/>
              <a:defRPr/>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498" name="Google Shape;498;p10"/>
          <p:cNvSpPr txBox="1"/>
          <p:nvPr>
            <p:ph idx="1" type="subTitle"/>
          </p:nvPr>
        </p:nvSpPr>
        <p:spPr>
          <a:xfrm>
            <a:off x="439850" y="4343238"/>
            <a:ext cx="3875100" cy="717900"/>
          </a:xfrm>
          <a:prstGeom prst="rect">
            <a:avLst/>
          </a:prstGeom>
        </p:spPr>
        <p:txBody>
          <a:bodyPr anchorCtr="0" anchor="t" bIns="121900" lIns="121900" spcFirstLastPara="1" rIns="121900" wrap="square" tIns="121900">
            <a:noAutofit/>
          </a:bodyPr>
          <a:lstStyle>
            <a:lvl1pPr lvl="0" rtl="0" algn="r">
              <a:spcBef>
                <a:spcPts val="0"/>
              </a:spcBef>
              <a:spcAft>
                <a:spcPts val="0"/>
              </a:spcAft>
              <a:buSzPts val="1800"/>
              <a:buNone/>
              <a:defRPr sz="1800"/>
            </a:lvl1pPr>
            <a:lvl2pPr lvl="1" rtl="0" algn="r">
              <a:spcBef>
                <a:spcPts val="2100"/>
              </a:spcBef>
              <a:spcAft>
                <a:spcPts val="0"/>
              </a:spcAft>
              <a:buSzPts val="1800"/>
              <a:buNone/>
              <a:defRPr sz="1800"/>
            </a:lvl2pPr>
            <a:lvl3pPr lvl="2" rtl="0" algn="r">
              <a:spcBef>
                <a:spcPts val="2100"/>
              </a:spcBef>
              <a:spcAft>
                <a:spcPts val="0"/>
              </a:spcAft>
              <a:buSzPts val="1800"/>
              <a:buNone/>
              <a:defRPr sz="1800"/>
            </a:lvl3pPr>
            <a:lvl4pPr lvl="3" rtl="0" algn="r">
              <a:spcBef>
                <a:spcPts val="2100"/>
              </a:spcBef>
              <a:spcAft>
                <a:spcPts val="0"/>
              </a:spcAft>
              <a:buSzPts val="1800"/>
              <a:buNone/>
              <a:defRPr sz="1800"/>
            </a:lvl4pPr>
            <a:lvl5pPr lvl="4" rtl="0" algn="r">
              <a:spcBef>
                <a:spcPts val="2100"/>
              </a:spcBef>
              <a:spcAft>
                <a:spcPts val="0"/>
              </a:spcAft>
              <a:buSzPts val="1800"/>
              <a:buNone/>
              <a:defRPr sz="1800"/>
            </a:lvl5pPr>
            <a:lvl6pPr lvl="5" rtl="0" algn="r">
              <a:spcBef>
                <a:spcPts val="2100"/>
              </a:spcBef>
              <a:spcAft>
                <a:spcPts val="0"/>
              </a:spcAft>
              <a:buSzPts val="1800"/>
              <a:buNone/>
              <a:defRPr sz="1800"/>
            </a:lvl6pPr>
            <a:lvl7pPr lvl="6" rtl="0" algn="r">
              <a:spcBef>
                <a:spcPts val="2100"/>
              </a:spcBef>
              <a:spcAft>
                <a:spcPts val="0"/>
              </a:spcAft>
              <a:buSzPts val="1800"/>
              <a:buNone/>
              <a:defRPr sz="1800"/>
            </a:lvl7pPr>
            <a:lvl8pPr lvl="7" rtl="0" algn="r">
              <a:spcBef>
                <a:spcPts val="2100"/>
              </a:spcBef>
              <a:spcAft>
                <a:spcPts val="0"/>
              </a:spcAft>
              <a:buSzPts val="1800"/>
              <a:buNone/>
              <a:defRPr sz="1800"/>
            </a:lvl8pPr>
            <a:lvl9pPr lvl="8" rtl="0" algn="r">
              <a:spcBef>
                <a:spcPts val="2100"/>
              </a:spcBef>
              <a:spcAft>
                <a:spcPts val="2100"/>
              </a:spcAft>
              <a:buSzPts val="1800"/>
              <a:buNone/>
              <a:defRPr sz="1800"/>
            </a:lvl9pPr>
          </a:lstStyle>
          <a:p/>
        </p:txBody>
      </p:sp>
      <p:sp>
        <p:nvSpPr>
          <p:cNvPr id="499" name="Google Shape;499;p10"/>
          <p:cNvSpPr/>
          <p:nvPr>
            <p:ph idx="2" type="pic"/>
          </p:nvPr>
        </p:nvSpPr>
        <p:spPr>
          <a:xfrm>
            <a:off x="4572000" y="1040950"/>
            <a:ext cx="6981900" cy="44769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p:nvPr/>
        </p:nvSpPr>
        <p:spPr>
          <a:xfrm>
            <a:off x="217927" y="242627"/>
            <a:ext cx="11701440" cy="6371304"/>
          </a:xfrm>
          <a:custGeom>
            <a:rect b="b" l="l" r="r" t="t"/>
            <a:pathLst>
              <a:path extrusionOk="0" h="4463260" w="8197156">
                <a:moveTo>
                  <a:pt x="149624" y="4064913"/>
                </a:moveTo>
                <a:cubicBezTo>
                  <a:pt x="117442" y="4064913"/>
                  <a:pt x="91353" y="4091002"/>
                  <a:pt x="91353" y="4123184"/>
                </a:cubicBezTo>
                <a:cubicBezTo>
                  <a:pt x="91353" y="4155366"/>
                  <a:pt x="117442" y="4181455"/>
                  <a:pt x="149624" y="4181455"/>
                </a:cubicBezTo>
                <a:cubicBezTo>
                  <a:pt x="181806" y="4181455"/>
                  <a:pt x="207895" y="4155366"/>
                  <a:pt x="207895" y="4123184"/>
                </a:cubicBezTo>
                <a:cubicBezTo>
                  <a:pt x="207895" y="4091002"/>
                  <a:pt x="181806" y="4064913"/>
                  <a:pt x="149624" y="4064913"/>
                </a:cubicBezTo>
                <a:close/>
                <a:moveTo>
                  <a:pt x="149625" y="3308290"/>
                </a:moveTo>
                <a:cubicBezTo>
                  <a:pt x="117442" y="3308290"/>
                  <a:pt x="91353" y="3334379"/>
                  <a:pt x="91353" y="3366561"/>
                </a:cubicBezTo>
                <a:cubicBezTo>
                  <a:pt x="91353" y="3398743"/>
                  <a:pt x="117442" y="3424832"/>
                  <a:pt x="149625" y="3424832"/>
                </a:cubicBezTo>
                <a:cubicBezTo>
                  <a:pt x="181807" y="3424832"/>
                  <a:pt x="207895" y="3398743"/>
                  <a:pt x="207895" y="3366561"/>
                </a:cubicBezTo>
                <a:cubicBezTo>
                  <a:pt x="207895" y="3334379"/>
                  <a:pt x="181807" y="3308290"/>
                  <a:pt x="149625" y="3308290"/>
                </a:cubicBezTo>
                <a:close/>
                <a:moveTo>
                  <a:pt x="149625" y="2551669"/>
                </a:moveTo>
                <a:cubicBezTo>
                  <a:pt x="117442" y="2551669"/>
                  <a:pt x="91353" y="2577758"/>
                  <a:pt x="91353" y="2609940"/>
                </a:cubicBezTo>
                <a:cubicBezTo>
                  <a:pt x="91353" y="2642122"/>
                  <a:pt x="117442" y="2668211"/>
                  <a:pt x="149625" y="2668211"/>
                </a:cubicBezTo>
                <a:cubicBezTo>
                  <a:pt x="181807" y="2668211"/>
                  <a:pt x="207895" y="2642122"/>
                  <a:pt x="207895" y="2609940"/>
                </a:cubicBezTo>
                <a:cubicBezTo>
                  <a:pt x="207895" y="2577758"/>
                  <a:pt x="181807" y="2551669"/>
                  <a:pt x="149625" y="2551669"/>
                </a:cubicBezTo>
                <a:close/>
                <a:moveTo>
                  <a:pt x="149625" y="1795048"/>
                </a:moveTo>
                <a:cubicBezTo>
                  <a:pt x="117443" y="1795048"/>
                  <a:pt x="91354" y="1821137"/>
                  <a:pt x="91354" y="1853319"/>
                </a:cubicBezTo>
                <a:cubicBezTo>
                  <a:pt x="91354" y="1885501"/>
                  <a:pt x="117443" y="1911590"/>
                  <a:pt x="149625" y="1911590"/>
                </a:cubicBezTo>
                <a:cubicBezTo>
                  <a:pt x="181807" y="1911590"/>
                  <a:pt x="207896" y="1885501"/>
                  <a:pt x="207896" y="1853319"/>
                </a:cubicBezTo>
                <a:cubicBezTo>
                  <a:pt x="207896" y="1821137"/>
                  <a:pt x="181807" y="1795048"/>
                  <a:pt x="149625" y="1795048"/>
                </a:cubicBezTo>
                <a:close/>
                <a:moveTo>
                  <a:pt x="149625" y="1038427"/>
                </a:moveTo>
                <a:cubicBezTo>
                  <a:pt x="117443" y="1038427"/>
                  <a:pt x="91354" y="1064516"/>
                  <a:pt x="91354" y="1096698"/>
                </a:cubicBezTo>
                <a:cubicBezTo>
                  <a:pt x="91354" y="1128880"/>
                  <a:pt x="117443" y="1154969"/>
                  <a:pt x="149625" y="1154969"/>
                </a:cubicBezTo>
                <a:cubicBezTo>
                  <a:pt x="181807" y="1154969"/>
                  <a:pt x="207896" y="1128880"/>
                  <a:pt x="207896" y="1096698"/>
                </a:cubicBezTo>
                <a:cubicBezTo>
                  <a:pt x="207896" y="1064516"/>
                  <a:pt x="181807" y="1038427"/>
                  <a:pt x="149625" y="1038427"/>
                </a:cubicBezTo>
                <a:close/>
                <a:moveTo>
                  <a:pt x="149625" y="281806"/>
                </a:moveTo>
                <a:cubicBezTo>
                  <a:pt x="117443" y="281806"/>
                  <a:pt x="91354" y="307895"/>
                  <a:pt x="91354" y="340078"/>
                </a:cubicBezTo>
                <a:cubicBezTo>
                  <a:pt x="91354" y="372259"/>
                  <a:pt x="117443" y="398348"/>
                  <a:pt x="149625" y="398348"/>
                </a:cubicBezTo>
                <a:cubicBezTo>
                  <a:pt x="181807" y="398348"/>
                  <a:pt x="207896" y="372259"/>
                  <a:pt x="207896" y="340078"/>
                </a:cubicBezTo>
                <a:cubicBezTo>
                  <a:pt x="207896" y="307895"/>
                  <a:pt x="181807" y="281806"/>
                  <a:pt x="149625" y="281806"/>
                </a:cubicBezTo>
                <a:close/>
                <a:moveTo>
                  <a:pt x="0" y="0"/>
                </a:moveTo>
                <a:lnTo>
                  <a:pt x="8197156" y="0"/>
                </a:lnTo>
                <a:lnTo>
                  <a:pt x="8197156" y="4463260"/>
                </a:lnTo>
                <a:lnTo>
                  <a:pt x="0" y="4463260"/>
                </a:lnTo>
                <a:close/>
              </a:path>
            </a:pathLst>
          </a:custGeom>
          <a:solidFill>
            <a:srgbClr val="F3F3F3"/>
          </a:solidFill>
          <a:ln>
            <a:noFill/>
          </a:ln>
          <a:effectLst>
            <a:outerShdw blurRad="127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7" name="Google Shape;7;p1"/>
          <p:cNvGrpSpPr/>
          <p:nvPr/>
        </p:nvGrpSpPr>
        <p:grpSpPr>
          <a:xfrm>
            <a:off x="667755" y="242181"/>
            <a:ext cx="58271" cy="6368400"/>
            <a:chOff x="636495" y="242626"/>
            <a:chExt cx="58271" cy="6368400"/>
          </a:xfrm>
        </p:grpSpPr>
        <p:cxnSp>
          <p:nvCxnSpPr>
            <p:cNvPr id="8" name="Google Shape;8;p1"/>
            <p:cNvCxnSpPr/>
            <p:nvPr/>
          </p:nvCxnSpPr>
          <p:spPr>
            <a:xfrm>
              <a:off x="636495" y="242626"/>
              <a:ext cx="0" cy="6368400"/>
            </a:xfrm>
            <a:prstGeom prst="straightConnector1">
              <a:avLst/>
            </a:prstGeom>
            <a:noFill/>
            <a:ln cap="flat" cmpd="sng" w="22225">
              <a:solidFill>
                <a:schemeClr val="lt2"/>
              </a:solidFill>
              <a:prstDash val="solid"/>
              <a:miter lim="800000"/>
              <a:headEnd len="sm" w="sm" type="none"/>
              <a:tailEnd len="sm" w="sm" type="none"/>
            </a:ln>
          </p:spPr>
        </p:cxnSp>
        <p:cxnSp>
          <p:nvCxnSpPr>
            <p:cNvPr id="9" name="Google Shape;9;p1"/>
            <p:cNvCxnSpPr/>
            <p:nvPr/>
          </p:nvCxnSpPr>
          <p:spPr>
            <a:xfrm>
              <a:off x="694766" y="242626"/>
              <a:ext cx="0" cy="6368400"/>
            </a:xfrm>
            <a:prstGeom prst="straightConnector1">
              <a:avLst/>
            </a:prstGeom>
            <a:noFill/>
            <a:ln cap="flat" cmpd="sng" w="22225">
              <a:solidFill>
                <a:schemeClr val="lt2"/>
              </a:solidFill>
              <a:prstDash val="solid"/>
              <a:miter lim="800000"/>
              <a:headEnd len="sm" w="sm" type="none"/>
              <a:tailEnd len="sm" w="sm" type="none"/>
            </a:ln>
          </p:spPr>
        </p:cxnSp>
      </p:grpSp>
      <p:grpSp>
        <p:nvGrpSpPr>
          <p:cNvPr id="10" name="Google Shape;10;p1"/>
          <p:cNvGrpSpPr/>
          <p:nvPr/>
        </p:nvGrpSpPr>
        <p:grpSpPr>
          <a:xfrm>
            <a:off x="1024128" y="677984"/>
            <a:ext cx="10555483" cy="5502031"/>
            <a:chOff x="1043065" y="771432"/>
            <a:chExt cx="10555483" cy="5502031"/>
          </a:xfrm>
        </p:grpSpPr>
        <p:grpSp>
          <p:nvGrpSpPr>
            <p:cNvPr id="11" name="Google Shape;11;p1"/>
            <p:cNvGrpSpPr/>
            <p:nvPr/>
          </p:nvGrpSpPr>
          <p:grpSpPr>
            <a:xfrm>
              <a:off x="1043065" y="771461"/>
              <a:ext cx="10554412" cy="5502002"/>
              <a:chOff x="217927" y="528918"/>
              <a:chExt cx="11637900" cy="5813612"/>
            </a:xfrm>
          </p:grpSpPr>
          <p:cxnSp>
            <p:nvCxnSpPr>
              <p:cNvPr id="12" name="Google Shape;12;p1"/>
              <p:cNvCxnSpPr/>
              <p:nvPr/>
            </p:nvCxnSpPr>
            <p:spPr>
              <a:xfrm>
                <a:off x="217927" y="52891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3" name="Google Shape;13;p1"/>
              <p:cNvCxnSpPr/>
              <p:nvPr/>
            </p:nvCxnSpPr>
            <p:spPr>
              <a:xfrm>
                <a:off x="217927" y="78168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4" name="Google Shape;14;p1"/>
              <p:cNvCxnSpPr/>
              <p:nvPr/>
            </p:nvCxnSpPr>
            <p:spPr>
              <a:xfrm>
                <a:off x="217927" y="103445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5" name="Google Shape;15;p1"/>
              <p:cNvCxnSpPr/>
              <p:nvPr/>
            </p:nvCxnSpPr>
            <p:spPr>
              <a:xfrm>
                <a:off x="217927" y="1287216"/>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6" name="Google Shape;16;p1"/>
              <p:cNvCxnSpPr/>
              <p:nvPr/>
            </p:nvCxnSpPr>
            <p:spPr>
              <a:xfrm>
                <a:off x="217927" y="153998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7" name="Google Shape;17;p1"/>
              <p:cNvCxnSpPr/>
              <p:nvPr/>
            </p:nvCxnSpPr>
            <p:spPr>
              <a:xfrm>
                <a:off x="217927" y="179274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8" name="Google Shape;18;p1"/>
              <p:cNvCxnSpPr/>
              <p:nvPr/>
            </p:nvCxnSpPr>
            <p:spPr>
              <a:xfrm>
                <a:off x="217927" y="204551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19" name="Google Shape;19;p1"/>
              <p:cNvCxnSpPr/>
              <p:nvPr/>
            </p:nvCxnSpPr>
            <p:spPr>
              <a:xfrm>
                <a:off x="217927" y="229828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0" name="Google Shape;20;p1"/>
              <p:cNvCxnSpPr/>
              <p:nvPr/>
            </p:nvCxnSpPr>
            <p:spPr>
              <a:xfrm>
                <a:off x="217927" y="2551046"/>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1" name="Google Shape;21;p1"/>
              <p:cNvCxnSpPr/>
              <p:nvPr/>
            </p:nvCxnSpPr>
            <p:spPr>
              <a:xfrm>
                <a:off x="217927" y="280381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2" name="Google Shape;22;p1"/>
              <p:cNvCxnSpPr/>
              <p:nvPr/>
            </p:nvCxnSpPr>
            <p:spPr>
              <a:xfrm>
                <a:off x="217927" y="305657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3" name="Google Shape;23;p1"/>
              <p:cNvCxnSpPr/>
              <p:nvPr/>
            </p:nvCxnSpPr>
            <p:spPr>
              <a:xfrm>
                <a:off x="217927" y="330934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4" name="Google Shape;24;p1"/>
              <p:cNvCxnSpPr/>
              <p:nvPr/>
            </p:nvCxnSpPr>
            <p:spPr>
              <a:xfrm>
                <a:off x="217927" y="356211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5" name="Google Shape;25;p1"/>
              <p:cNvCxnSpPr/>
              <p:nvPr/>
            </p:nvCxnSpPr>
            <p:spPr>
              <a:xfrm>
                <a:off x="217927" y="3814876"/>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6" name="Google Shape;26;p1"/>
              <p:cNvCxnSpPr/>
              <p:nvPr/>
            </p:nvCxnSpPr>
            <p:spPr>
              <a:xfrm>
                <a:off x="217927" y="406764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7" name="Google Shape;27;p1"/>
              <p:cNvCxnSpPr/>
              <p:nvPr/>
            </p:nvCxnSpPr>
            <p:spPr>
              <a:xfrm>
                <a:off x="217927" y="432040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8" name="Google Shape;28;p1"/>
              <p:cNvCxnSpPr/>
              <p:nvPr/>
            </p:nvCxnSpPr>
            <p:spPr>
              <a:xfrm>
                <a:off x="217927" y="457317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29" name="Google Shape;29;p1"/>
              <p:cNvCxnSpPr/>
              <p:nvPr/>
            </p:nvCxnSpPr>
            <p:spPr>
              <a:xfrm>
                <a:off x="217927" y="482594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0" name="Google Shape;30;p1"/>
              <p:cNvCxnSpPr/>
              <p:nvPr/>
            </p:nvCxnSpPr>
            <p:spPr>
              <a:xfrm>
                <a:off x="217927" y="5078706"/>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1" name="Google Shape;31;p1"/>
              <p:cNvCxnSpPr/>
              <p:nvPr/>
            </p:nvCxnSpPr>
            <p:spPr>
              <a:xfrm>
                <a:off x="217927" y="533147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2" name="Google Shape;32;p1"/>
              <p:cNvCxnSpPr/>
              <p:nvPr/>
            </p:nvCxnSpPr>
            <p:spPr>
              <a:xfrm>
                <a:off x="217927" y="5584238"/>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3" name="Google Shape;33;p1"/>
              <p:cNvCxnSpPr/>
              <p:nvPr/>
            </p:nvCxnSpPr>
            <p:spPr>
              <a:xfrm>
                <a:off x="217927" y="5837004"/>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4" name="Google Shape;34;p1"/>
              <p:cNvCxnSpPr/>
              <p:nvPr/>
            </p:nvCxnSpPr>
            <p:spPr>
              <a:xfrm>
                <a:off x="217927" y="6089770"/>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5" name="Google Shape;35;p1"/>
              <p:cNvCxnSpPr/>
              <p:nvPr/>
            </p:nvCxnSpPr>
            <p:spPr>
              <a:xfrm>
                <a:off x="217927" y="6342530"/>
                <a:ext cx="11637900" cy="0"/>
              </a:xfrm>
              <a:prstGeom prst="straightConnector1">
                <a:avLst/>
              </a:prstGeom>
              <a:noFill/>
              <a:ln cap="flat" cmpd="sng" w="9525">
                <a:solidFill>
                  <a:schemeClr val="lt2"/>
                </a:solidFill>
                <a:prstDash val="solid"/>
                <a:miter lim="800000"/>
                <a:headEnd len="sm" w="sm" type="none"/>
                <a:tailEnd len="sm" w="sm" type="none"/>
              </a:ln>
            </p:spPr>
          </p:cxnSp>
        </p:grpSp>
        <p:grpSp>
          <p:nvGrpSpPr>
            <p:cNvPr id="36" name="Google Shape;36;p1"/>
            <p:cNvGrpSpPr/>
            <p:nvPr/>
          </p:nvGrpSpPr>
          <p:grpSpPr>
            <a:xfrm>
              <a:off x="1043109" y="771432"/>
              <a:ext cx="10555439" cy="5501235"/>
              <a:chOff x="761720" y="242182"/>
              <a:chExt cx="10894250" cy="11637900"/>
            </a:xfrm>
          </p:grpSpPr>
          <p:cxnSp>
            <p:nvCxnSpPr>
              <p:cNvPr id="37" name="Google Shape;37;p1"/>
              <p:cNvCxnSpPr/>
              <p:nvPr/>
            </p:nvCxnSpPr>
            <p:spPr>
              <a:xfrm rot="5400000">
                <a:off x="78845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8" name="Google Shape;38;p1"/>
              <p:cNvCxnSpPr/>
              <p:nvPr/>
            </p:nvCxnSpPr>
            <p:spPr>
              <a:xfrm rot="5400000">
                <a:off x="52274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39" name="Google Shape;39;p1"/>
              <p:cNvCxnSpPr/>
              <p:nvPr/>
            </p:nvCxnSpPr>
            <p:spPr>
              <a:xfrm rot="5400000">
                <a:off x="257029"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0" name="Google Shape;40;p1"/>
              <p:cNvCxnSpPr/>
              <p:nvPr/>
            </p:nvCxnSpPr>
            <p:spPr>
              <a:xfrm rot="5400000">
                <a:off x="-868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1" name="Google Shape;41;p1"/>
              <p:cNvCxnSpPr/>
              <p:nvPr/>
            </p:nvCxnSpPr>
            <p:spPr>
              <a:xfrm rot="5400000">
                <a:off x="-274396"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2" name="Google Shape;42;p1"/>
              <p:cNvCxnSpPr/>
              <p:nvPr/>
            </p:nvCxnSpPr>
            <p:spPr>
              <a:xfrm rot="5400000">
                <a:off x="-54011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3" name="Google Shape;43;p1"/>
              <p:cNvCxnSpPr/>
              <p:nvPr/>
            </p:nvCxnSpPr>
            <p:spPr>
              <a:xfrm rot="5400000">
                <a:off x="-805822"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4" name="Google Shape;44;p1"/>
              <p:cNvCxnSpPr/>
              <p:nvPr/>
            </p:nvCxnSpPr>
            <p:spPr>
              <a:xfrm rot="5400000">
                <a:off x="-1071536"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5" name="Google Shape;45;p1"/>
              <p:cNvCxnSpPr/>
              <p:nvPr/>
            </p:nvCxnSpPr>
            <p:spPr>
              <a:xfrm rot="5400000">
                <a:off x="-1337248"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6" name="Google Shape;46;p1"/>
              <p:cNvCxnSpPr/>
              <p:nvPr/>
            </p:nvCxnSpPr>
            <p:spPr>
              <a:xfrm rot="5400000">
                <a:off x="-1602961"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7" name="Google Shape;47;p1"/>
              <p:cNvCxnSpPr/>
              <p:nvPr/>
            </p:nvCxnSpPr>
            <p:spPr>
              <a:xfrm rot="5400000">
                <a:off x="-186867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8" name="Google Shape;48;p1"/>
              <p:cNvCxnSpPr/>
              <p:nvPr/>
            </p:nvCxnSpPr>
            <p:spPr>
              <a:xfrm rot="5400000">
                <a:off x="-2134387"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49" name="Google Shape;49;p1"/>
              <p:cNvCxnSpPr/>
              <p:nvPr/>
            </p:nvCxnSpPr>
            <p:spPr>
              <a:xfrm rot="5400000">
                <a:off x="-240010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0" name="Google Shape;50;p1"/>
              <p:cNvCxnSpPr/>
              <p:nvPr/>
            </p:nvCxnSpPr>
            <p:spPr>
              <a:xfrm rot="5400000">
                <a:off x="-266581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1" name="Google Shape;51;p1"/>
              <p:cNvCxnSpPr/>
              <p:nvPr/>
            </p:nvCxnSpPr>
            <p:spPr>
              <a:xfrm rot="5400000">
                <a:off x="-2931526"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2" name="Google Shape;52;p1"/>
              <p:cNvCxnSpPr/>
              <p:nvPr/>
            </p:nvCxnSpPr>
            <p:spPr>
              <a:xfrm rot="5400000">
                <a:off x="-3197239"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3" name="Google Shape;53;p1"/>
              <p:cNvCxnSpPr/>
              <p:nvPr/>
            </p:nvCxnSpPr>
            <p:spPr>
              <a:xfrm rot="5400000">
                <a:off x="-3462952"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4" name="Google Shape;54;p1"/>
              <p:cNvCxnSpPr/>
              <p:nvPr/>
            </p:nvCxnSpPr>
            <p:spPr>
              <a:xfrm rot="5400000">
                <a:off x="-372866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5" name="Google Shape;55;p1"/>
              <p:cNvCxnSpPr/>
              <p:nvPr/>
            </p:nvCxnSpPr>
            <p:spPr>
              <a:xfrm rot="5400000">
                <a:off x="-3994378"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6" name="Google Shape;56;p1"/>
              <p:cNvCxnSpPr/>
              <p:nvPr/>
            </p:nvCxnSpPr>
            <p:spPr>
              <a:xfrm rot="5400000">
                <a:off x="-4260091"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7" name="Google Shape;57;p1"/>
              <p:cNvCxnSpPr/>
              <p:nvPr/>
            </p:nvCxnSpPr>
            <p:spPr>
              <a:xfrm rot="5400000">
                <a:off x="-4525804"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8" name="Google Shape;58;p1"/>
              <p:cNvCxnSpPr/>
              <p:nvPr/>
            </p:nvCxnSpPr>
            <p:spPr>
              <a:xfrm rot="5400000">
                <a:off x="-4791517"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59" name="Google Shape;59;p1"/>
              <p:cNvCxnSpPr/>
              <p:nvPr/>
            </p:nvCxnSpPr>
            <p:spPr>
              <a:xfrm rot="5400000">
                <a:off x="-505723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0" name="Google Shape;60;p1"/>
              <p:cNvCxnSpPr/>
              <p:nvPr/>
            </p:nvCxnSpPr>
            <p:spPr>
              <a:xfrm rot="5400000">
                <a:off x="583702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1" name="Google Shape;61;p1"/>
              <p:cNvCxnSpPr/>
              <p:nvPr/>
            </p:nvCxnSpPr>
            <p:spPr>
              <a:xfrm rot="5400000">
                <a:off x="557129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2" name="Google Shape;62;p1"/>
              <p:cNvCxnSpPr/>
              <p:nvPr/>
            </p:nvCxnSpPr>
            <p:spPr>
              <a:xfrm rot="5400000">
                <a:off x="5305577"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3" name="Google Shape;63;p1"/>
              <p:cNvCxnSpPr/>
              <p:nvPr/>
            </p:nvCxnSpPr>
            <p:spPr>
              <a:xfrm rot="5400000">
                <a:off x="503986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4" name="Google Shape;64;p1"/>
              <p:cNvCxnSpPr/>
              <p:nvPr/>
            </p:nvCxnSpPr>
            <p:spPr>
              <a:xfrm rot="5400000">
                <a:off x="4774151"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5" name="Google Shape;65;p1"/>
              <p:cNvCxnSpPr/>
              <p:nvPr/>
            </p:nvCxnSpPr>
            <p:spPr>
              <a:xfrm rot="5400000">
                <a:off x="4508438"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6" name="Google Shape;66;p1"/>
              <p:cNvCxnSpPr/>
              <p:nvPr/>
            </p:nvCxnSpPr>
            <p:spPr>
              <a:xfrm rot="5400000">
                <a:off x="4242724"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7" name="Google Shape;67;p1"/>
              <p:cNvCxnSpPr/>
              <p:nvPr/>
            </p:nvCxnSpPr>
            <p:spPr>
              <a:xfrm rot="5400000">
                <a:off x="3977012"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8" name="Google Shape;68;p1"/>
              <p:cNvCxnSpPr/>
              <p:nvPr/>
            </p:nvCxnSpPr>
            <p:spPr>
              <a:xfrm rot="5400000">
                <a:off x="3711299"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69" name="Google Shape;69;p1"/>
              <p:cNvCxnSpPr/>
              <p:nvPr/>
            </p:nvCxnSpPr>
            <p:spPr>
              <a:xfrm rot="5400000">
                <a:off x="344558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0" name="Google Shape;70;p1"/>
              <p:cNvCxnSpPr/>
              <p:nvPr/>
            </p:nvCxnSpPr>
            <p:spPr>
              <a:xfrm rot="5400000">
                <a:off x="3179873"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1" name="Google Shape;71;p1"/>
              <p:cNvCxnSpPr/>
              <p:nvPr/>
            </p:nvCxnSpPr>
            <p:spPr>
              <a:xfrm rot="5400000">
                <a:off x="2914160"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2" name="Google Shape;72;p1"/>
              <p:cNvCxnSpPr/>
              <p:nvPr/>
            </p:nvCxnSpPr>
            <p:spPr>
              <a:xfrm rot="5400000">
                <a:off x="2648446"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3" name="Google Shape;73;p1"/>
              <p:cNvCxnSpPr/>
              <p:nvPr/>
            </p:nvCxnSpPr>
            <p:spPr>
              <a:xfrm rot="5400000">
                <a:off x="2382734"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4" name="Google Shape;74;p1"/>
              <p:cNvCxnSpPr/>
              <p:nvPr/>
            </p:nvCxnSpPr>
            <p:spPr>
              <a:xfrm rot="5400000">
                <a:off x="2117021"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5" name="Google Shape;75;p1"/>
              <p:cNvCxnSpPr/>
              <p:nvPr/>
            </p:nvCxnSpPr>
            <p:spPr>
              <a:xfrm rot="5400000">
                <a:off x="1851307"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6" name="Google Shape;76;p1"/>
              <p:cNvCxnSpPr/>
              <p:nvPr/>
            </p:nvCxnSpPr>
            <p:spPr>
              <a:xfrm rot="5400000">
                <a:off x="1585595"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7" name="Google Shape;77;p1"/>
              <p:cNvCxnSpPr/>
              <p:nvPr/>
            </p:nvCxnSpPr>
            <p:spPr>
              <a:xfrm rot="5400000">
                <a:off x="1319882" y="6061132"/>
                <a:ext cx="11637900" cy="0"/>
              </a:xfrm>
              <a:prstGeom prst="straightConnector1">
                <a:avLst/>
              </a:prstGeom>
              <a:noFill/>
              <a:ln cap="flat" cmpd="sng" w="9525">
                <a:solidFill>
                  <a:schemeClr val="lt2"/>
                </a:solidFill>
                <a:prstDash val="solid"/>
                <a:miter lim="800000"/>
                <a:headEnd len="sm" w="sm" type="none"/>
                <a:tailEnd len="sm" w="sm" type="none"/>
              </a:ln>
            </p:spPr>
          </p:cxnSp>
          <p:cxnSp>
            <p:nvCxnSpPr>
              <p:cNvPr id="78" name="Google Shape;78;p1"/>
              <p:cNvCxnSpPr/>
              <p:nvPr/>
            </p:nvCxnSpPr>
            <p:spPr>
              <a:xfrm rot="5400000">
                <a:off x="1054168" y="6061132"/>
                <a:ext cx="11637900" cy="0"/>
              </a:xfrm>
              <a:prstGeom prst="straightConnector1">
                <a:avLst/>
              </a:prstGeom>
              <a:noFill/>
              <a:ln cap="flat" cmpd="sng" w="9525">
                <a:solidFill>
                  <a:schemeClr val="lt2"/>
                </a:solidFill>
                <a:prstDash val="solid"/>
                <a:miter lim="800000"/>
                <a:headEnd len="sm" w="sm" type="none"/>
                <a:tailEnd len="sm" w="sm" type="none"/>
              </a:ln>
            </p:spPr>
          </p:cxnSp>
        </p:grpSp>
      </p:grpSp>
      <p:sp>
        <p:nvSpPr>
          <p:cNvPr id="79" name="Google Shape;79;p1"/>
          <p:cNvSpPr/>
          <p:nvPr/>
        </p:nvSpPr>
        <p:spPr>
          <a:xfrm>
            <a:off x="217926" y="240731"/>
            <a:ext cx="11701440" cy="6371304"/>
          </a:xfrm>
          <a:custGeom>
            <a:rect b="b" l="l" r="r" t="t"/>
            <a:pathLst>
              <a:path extrusionOk="0" h="4463260" w="8197156">
                <a:moveTo>
                  <a:pt x="149624" y="4064913"/>
                </a:moveTo>
                <a:cubicBezTo>
                  <a:pt x="117442" y="4064913"/>
                  <a:pt x="91353" y="4091002"/>
                  <a:pt x="91353" y="4123184"/>
                </a:cubicBezTo>
                <a:cubicBezTo>
                  <a:pt x="91353" y="4155366"/>
                  <a:pt x="117442" y="4181455"/>
                  <a:pt x="149624" y="4181455"/>
                </a:cubicBezTo>
                <a:cubicBezTo>
                  <a:pt x="181806" y="4181455"/>
                  <a:pt x="207895" y="4155366"/>
                  <a:pt x="207895" y="4123184"/>
                </a:cubicBezTo>
                <a:cubicBezTo>
                  <a:pt x="207895" y="4091002"/>
                  <a:pt x="181806" y="4064913"/>
                  <a:pt x="149624" y="4064913"/>
                </a:cubicBezTo>
                <a:close/>
                <a:moveTo>
                  <a:pt x="149625" y="3308290"/>
                </a:moveTo>
                <a:cubicBezTo>
                  <a:pt x="117442" y="3308290"/>
                  <a:pt x="91353" y="3334379"/>
                  <a:pt x="91353" y="3366561"/>
                </a:cubicBezTo>
                <a:cubicBezTo>
                  <a:pt x="91353" y="3398743"/>
                  <a:pt x="117442" y="3424832"/>
                  <a:pt x="149625" y="3424832"/>
                </a:cubicBezTo>
                <a:cubicBezTo>
                  <a:pt x="181807" y="3424832"/>
                  <a:pt x="207895" y="3398743"/>
                  <a:pt x="207895" y="3366561"/>
                </a:cubicBezTo>
                <a:cubicBezTo>
                  <a:pt x="207895" y="3334379"/>
                  <a:pt x="181807" y="3308290"/>
                  <a:pt x="149625" y="3308290"/>
                </a:cubicBezTo>
                <a:close/>
                <a:moveTo>
                  <a:pt x="149625" y="2551669"/>
                </a:moveTo>
                <a:cubicBezTo>
                  <a:pt x="117442" y="2551669"/>
                  <a:pt x="91353" y="2577758"/>
                  <a:pt x="91353" y="2609940"/>
                </a:cubicBezTo>
                <a:cubicBezTo>
                  <a:pt x="91353" y="2642122"/>
                  <a:pt x="117442" y="2668211"/>
                  <a:pt x="149625" y="2668211"/>
                </a:cubicBezTo>
                <a:cubicBezTo>
                  <a:pt x="181807" y="2668211"/>
                  <a:pt x="207895" y="2642122"/>
                  <a:pt x="207895" y="2609940"/>
                </a:cubicBezTo>
                <a:cubicBezTo>
                  <a:pt x="207895" y="2577758"/>
                  <a:pt x="181807" y="2551669"/>
                  <a:pt x="149625" y="2551669"/>
                </a:cubicBezTo>
                <a:close/>
                <a:moveTo>
                  <a:pt x="149625" y="1795048"/>
                </a:moveTo>
                <a:cubicBezTo>
                  <a:pt x="117443" y="1795048"/>
                  <a:pt x="91354" y="1821137"/>
                  <a:pt x="91354" y="1853319"/>
                </a:cubicBezTo>
                <a:cubicBezTo>
                  <a:pt x="91354" y="1885501"/>
                  <a:pt x="117443" y="1911590"/>
                  <a:pt x="149625" y="1911590"/>
                </a:cubicBezTo>
                <a:cubicBezTo>
                  <a:pt x="181807" y="1911590"/>
                  <a:pt x="207896" y="1885501"/>
                  <a:pt x="207896" y="1853319"/>
                </a:cubicBezTo>
                <a:cubicBezTo>
                  <a:pt x="207896" y="1821137"/>
                  <a:pt x="181807" y="1795048"/>
                  <a:pt x="149625" y="1795048"/>
                </a:cubicBezTo>
                <a:close/>
                <a:moveTo>
                  <a:pt x="149625" y="1038427"/>
                </a:moveTo>
                <a:cubicBezTo>
                  <a:pt x="117443" y="1038427"/>
                  <a:pt x="91354" y="1064516"/>
                  <a:pt x="91354" y="1096698"/>
                </a:cubicBezTo>
                <a:cubicBezTo>
                  <a:pt x="91354" y="1128880"/>
                  <a:pt x="117443" y="1154969"/>
                  <a:pt x="149625" y="1154969"/>
                </a:cubicBezTo>
                <a:cubicBezTo>
                  <a:pt x="181807" y="1154969"/>
                  <a:pt x="207896" y="1128880"/>
                  <a:pt x="207896" y="1096698"/>
                </a:cubicBezTo>
                <a:cubicBezTo>
                  <a:pt x="207896" y="1064516"/>
                  <a:pt x="181807" y="1038427"/>
                  <a:pt x="149625" y="1038427"/>
                </a:cubicBezTo>
                <a:close/>
                <a:moveTo>
                  <a:pt x="149625" y="281806"/>
                </a:moveTo>
                <a:cubicBezTo>
                  <a:pt x="117443" y="281806"/>
                  <a:pt x="91354" y="307895"/>
                  <a:pt x="91354" y="340078"/>
                </a:cubicBezTo>
                <a:cubicBezTo>
                  <a:pt x="91354" y="372259"/>
                  <a:pt x="117443" y="398348"/>
                  <a:pt x="149625" y="398348"/>
                </a:cubicBezTo>
                <a:cubicBezTo>
                  <a:pt x="181807" y="398348"/>
                  <a:pt x="207896" y="372259"/>
                  <a:pt x="207896" y="340078"/>
                </a:cubicBezTo>
                <a:cubicBezTo>
                  <a:pt x="207896" y="307895"/>
                  <a:pt x="181807" y="281806"/>
                  <a:pt x="149625" y="281806"/>
                </a:cubicBezTo>
                <a:close/>
                <a:moveTo>
                  <a:pt x="0" y="0"/>
                </a:moveTo>
                <a:lnTo>
                  <a:pt x="8197156" y="0"/>
                </a:lnTo>
                <a:lnTo>
                  <a:pt x="8197156" y="4463260"/>
                </a:lnTo>
                <a:lnTo>
                  <a:pt x="0" y="4463260"/>
                </a:lnTo>
                <a:close/>
              </a:path>
            </a:pathLst>
          </a:custGeom>
          <a:blipFill rotWithShape="1">
            <a:blip r:embed="rId1">
              <a:alphaModFix amt="40000"/>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80" name="Google Shape;80;p1"/>
          <p:cNvSpPr txBox="1"/>
          <p:nvPr>
            <p:ph type="title"/>
          </p:nvPr>
        </p:nvSpPr>
        <p:spPr>
          <a:xfrm>
            <a:off x="1561625" y="914650"/>
            <a:ext cx="9523500" cy="700500"/>
          </a:xfrm>
          <a:prstGeom prst="rect">
            <a:avLst/>
          </a:prstGeom>
          <a:noFill/>
          <a:ln>
            <a:noFill/>
          </a:ln>
          <a:effectLst>
            <a:outerShdw rotWithShape="0" algn="bl" dist="19050">
              <a:srgbClr val="FFFFFF"/>
            </a:outerShdw>
          </a:effectLst>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1pPr>
            <a:lvl2pPr lvl="1">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2pPr>
            <a:lvl3pPr lvl="2">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3pPr>
            <a:lvl4pPr lvl="3">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4pPr>
            <a:lvl5pPr lvl="4">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5pPr>
            <a:lvl6pPr lvl="5">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6pPr>
            <a:lvl7pPr lvl="6">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7pPr>
            <a:lvl8pPr lvl="7">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8pPr>
            <a:lvl9pPr lvl="8">
              <a:spcBef>
                <a:spcPts val="0"/>
              </a:spcBef>
              <a:spcAft>
                <a:spcPts val="0"/>
              </a:spcAft>
              <a:buClr>
                <a:schemeClr val="dk1"/>
              </a:buClr>
              <a:buSzPts val="4000"/>
              <a:buFont typeface="Shadows Into Light Two"/>
              <a:buNone/>
              <a:defRPr b="1" sz="4000">
                <a:solidFill>
                  <a:schemeClr val="dk1"/>
                </a:solidFill>
                <a:latin typeface="Shadows Into Light Two"/>
                <a:ea typeface="Shadows Into Light Two"/>
                <a:cs typeface="Shadows Into Light Two"/>
                <a:sym typeface="Shadows Into Light Two"/>
              </a:defRPr>
            </a:lvl9pPr>
          </a:lstStyle>
          <a:p/>
        </p:txBody>
      </p:sp>
      <p:sp>
        <p:nvSpPr>
          <p:cNvPr id="81" name="Google Shape;81;p1"/>
          <p:cNvSpPr txBox="1"/>
          <p:nvPr>
            <p:ph idx="1" type="body"/>
          </p:nvPr>
        </p:nvSpPr>
        <p:spPr>
          <a:xfrm>
            <a:off x="1561625" y="1779941"/>
            <a:ext cx="9523500" cy="4178700"/>
          </a:xfrm>
          <a:prstGeom prst="rect">
            <a:avLst/>
          </a:prstGeom>
          <a:noFill/>
          <a:ln>
            <a:noFill/>
          </a:ln>
          <a:effectLst>
            <a:outerShdw rotWithShape="0" algn="bl" dist="9525">
              <a:srgbClr val="FFFFFF"/>
            </a:outerShdw>
          </a:effectLst>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1pPr>
            <a:lvl2pPr indent="-349250" lvl="1" marL="9144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2pPr>
            <a:lvl3pPr indent="-349250" lvl="2" marL="13716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3pPr>
            <a:lvl4pPr indent="-349250" lvl="3" marL="18288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4pPr>
            <a:lvl5pPr indent="-349250" lvl="4" marL="22860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5pPr>
            <a:lvl6pPr indent="-349250" lvl="5" marL="27432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6pPr>
            <a:lvl7pPr indent="-349250" lvl="6" marL="32004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7pPr>
            <a:lvl8pPr indent="-349250" lvl="7" marL="3657600">
              <a:lnSpc>
                <a:spcPct val="115000"/>
              </a:lnSpc>
              <a:spcBef>
                <a:spcPts val="2100"/>
              </a:spcBef>
              <a:spcAft>
                <a:spcPts val="0"/>
              </a:spcAft>
              <a:buClr>
                <a:schemeClr val="dk2"/>
              </a:buClr>
              <a:buSzPts val="1900"/>
              <a:buFont typeface="Caveat Medium"/>
              <a:buChar char="○"/>
              <a:defRPr sz="1900">
                <a:solidFill>
                  <a:schemeClr val="dk2"/>
                </a:solidFill>
                <a:latin typeface="Caveat Medium"/>
                <a:ea typeface="Caveat Medium"/>
                <a:cs typeface="Caveat Medium"/>
                <a:sym typeface="Caveat Medium"/>
              </a:defRPr>
            </a:lvl8pPr>
            <a:lvl9pPr indent="-349250" lvl="8" marL="4114800">
              <a:lnSpc>
                <a:spcPct val="115000"/>
              </a:lnSpc>
              <a:spcBef>
                <a:spcPts val="2100"/>
              </a:spcBef>
              <a:spcAft>
                <a:spcPts val="2100"/>
              </a:spcAft>
              <a:buClr>
                <a:schemeClr val="dk2"/>
              </a:buClr>
              <a:buSzPts val="1900"/>
              <a:buFont typeface="Caveat Medium"/>
              <a:buChar char="■"/>
              <a:defRPr sz="1900">
                <a:solidFill>
                  <a:schemeClr val="dk2"/>
                </a:solidFill>
                <a:latin typeface="Caveat Medium"/>
                <a:ea typeface="Caveat Medium"/>
                <a:cs typeface="Caveat Medium"/>
                <a:sym typeface="Caveat Medium"/>
              </a:defRPr>
            </a:lvl9pPr>
          </a:lstStyle>
          <a:p/>
        </p:txBody>
      </p:sp>
      <p:sp>
        <p:nvSpPr>
          <p:cNvPr id="82" name="Google Shape;8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3" name="Google Shape;83;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970">
          <p15:clr>
            <a:srgbClr val="E46962"/>
          </p15:clr>
        </p15:guide>
        <p15:guide id="2" pos="3970">
          <p15:clr>
            <a:srgbClr val="E46962"/>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18"/>
          <p:cNvSpPr/>
          <p:nvPr/>
        </p:nvSpPr>
        <p:spPr>
          <a:xfrm>
            <a:off x="4228575" y="4809744"/>
            <a:ext cx="4084800" cy="2475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7" name="Google Shape;927;p18"/>
          <p:cNvGrpSpPr/>
          <p:nvPr/>
        </p:nvGrpSpPr>
        <p:grpSpPr>
          <a:xfrm>
            <a:off x="2676251" y="4111525"/>
            <a:ext cx="6991903" cy="308289"/>
            <a:chOff x="2600043" y="1462462"/>
            <a:chExt cx="6991903" cy="421505"/>
          </a:xfrm>
        </p:grpSpPr>
        <p:sp>
          <p:nvSpPr>
            <p:cNvPr id="928" name="Google Shape;928;p18"/>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929" name="Google Shape;929;p18"/>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
        <p:nvSpPr>
          <p:cNvPr id="930" name="Google Shape;930;p18"/>
          <p:cNvSpPr txBox="1"/>
          <p:nvPr>
            <p:ph idx="1" type="subTitle"/>
          </p:nvPr>
        </p:nvSpPr>
        <p:spPr>
          <a:xfrm>
            <a:off x="1785000" y="4604625"/>
            <a:ext cx="8774400" cy="586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here goes your subtitle.</a:t>
            </a:r>
            <a:endParaRPr/>
          </a:p>
        </p:txBody>
      </p:sp>
      <p:sp>
        <p:nvSpPr>
          <p:cNvPr id="931" name="Google Shape;931;p18"/>
          <p:cNvSpPr txBox="1"/>
          <p:nvPr>
            <p:ph type="title"/>
          </p:nvPr>
        </p:nvSpPr>
        <p:spPr>
          <a:xfrm>
            <a:off x="1785000" y="1900000"/>
            <a:ext cx="8774400" cy="2699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7000"/>
              <a:t>Your presentation title goes here.</a:t>
            </a:r>
            <a:endParaRPr sz="7000"/>
          </a:p>
        </p:txBody>
      </p:sp>
      <p:grpSp>
        <p:nvGrpSpPr>
          <p:cNvPr id="932" name="Google Shape;932;p18"/>
          <p:cNvGrpSpPr/>
          <p:nvPr/>
        </p:nvGrpSpPr>
        <p:grpSpPr>
          <a:xfrm>
            <a:off x="1338880" y="471162"/>
            <a:ext cx="1131934" cy="1131702"/>
            <a:chOff x="1338877" y="806200"/>
            <a:chExt cx="1340043" cy="1339768"/>
          </a:xfrm>
        </p:grpSpPr>
        <p:sp>
          <p:nvSpPr>
            <p:cNvPr id="933" name="Google Shape;933;p18"/>
            <p:cNvSpPr/>
            <p:nvPr/>
          </p:nvSpPr>
          <p:spPr>
            <a:xfrm rot="-737534">
              <a:off x="1445390" y="914108"/>
              <a:ext cx="1123135" cy="1123710"/>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34" name="Google Shape;934;p18"/>
            <p:cNvGrpSpPr/>
            <p:nvPr/>
          </p:nvGrpSpPr>
          <p:grpSpPr>
            <a:xfrm rot="-737888">
              <a:off x="1446116" y="913186"/>
              <a:ext cx="1125835" cy="1125797"/>
              <a:chOff x="8319351" y="1186300"/>
              <a:chExt cx="642899" cy="638032"/>
            </a:xfrm>
          </p:grpSpPr>
          <p:sp>
            <p:nvSpPr>
              <p:cNvPr id="935" name="Google Shape;935;p18"/>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6" name="Google Shape;936;p18"/>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7" name="Google Shape;937;p18"/>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8" name="Google Shape;938;p18"/>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39" name="Google Shape;939;p18"/>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0" name="Google Shape;940;p18"/>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1" name="Google Shape;941;p18"/>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2" name="Google Shape;942;p18"/>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3" name="Google Shape;943;p18"/>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4" name="Google Shape;944;p18"/>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5" name="Google Shape;945;p18"/>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46" name="Google Shape;946;p18"/>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47" name="Google Shape;947;p18"/>
          <p:cNvGrpSpPr/>
          <p:nvPr/>
        </p:nvGrpSpPr>
        <p:grpSpPr>
          <a:xfrm>
            <a:off x="1094008" y="4514910"/>
            <a:ext cx="851010" cy="1160543"/>
            <a:chOff x="4361457" y="3155811"/>
            <a:chExt cx="591143" cy="821217"/>
          </a:xfrm>
        </p:grpSpPr>
        <p:sp>
          <p:nvSpPr>
            <p:cNvPr id="948" name="Google Shape;948;p18"/>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49" name="Google Shape;949;p18"/>
            <p:cNvGrpSpPr/>
            <p:nvPr/>
          </p:nvGrpSpPr>
          <p:grpSpPr>
            <a:xfrm>
              <a:off x="4361460" y="3155888"/>
              <a:ext cx="591140" cy="821140"/>
              <a:chOff x="8319351" y="4894840"/>
              <a:chExt cx="591140" cy="821140"/>
            </a:xfrm>
          </p:grpSpPr>
          <p:sp>
            <p:nvSpPr>
              <p:cNvPr id="950" name="Google Shape;950;p18"/>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1" name="Google Shape;951;p18"/>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2" name="Google Shape;952;p18"/>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3" name="Google Shape;953;p18"/>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54" name="Google Shape;954;p18"/>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955" name="Google Shape;955;p18"/>
          <p:cNvGrpSpPr/>
          <p:nvPr/>
        </p:nvGrpSpPr>
        <p:grpSpPr>
          <a:xfrm>
            <a:off x="9753465" y="374010"/>
            <a:ext cx="1001546" cy="847403"/>
            <a:chOff x="9814993" y="741298"/>
            <a:chExt cx="1095184" cy="926124"/>
          </a:xfrm>
        </p:grpSpPr>
        <p:grpSp>
          <p:nvGrpSpPr>
            <p:cNvPr id="956" name="Google Shape;956;p18"/>
            <p:cNvGrpSpPr/>
            <p:nvPr/>
          </p:nvGrpSpPr>
          <p:grpSpPr>
            <a:xfrm>
              <a:off x="9814993" y="741298"/>
              <a:ext cx="1095184" cy="926124"/>
              <a:chOff x="3034905" y="-1515202"/>
              <a:chExt cx="972028" cy="821979"/>
            </a:xfrm>
          </p:grpSpPr>
          <p:sp>
            <p:nvSpPr>
              <p:cNvPr id="957" name="Google Shape;957;p18"/>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958" name="Google Shape;958;p18"/>
              <p:cNvGrpSpPr/>
              <p:nvPr/>
            </p:nvGrpSpPr>
            <p:grpSpPr>
              <a:xfrm>
                <a:off x="3034905" y="-1515202"/>
                <a:ext cx="950195" cy="821979"/>
                <a:chOff x="6726228" y="2970999"/>
                <a:chExt cx="950195" cy="821979"/>
              </a:xfrm>
            </p:grpSpPr>
            <p:sp>
              <p:nvSpPr>
                <p:cNvPr id="959" name="Google Shape;959;p18"/>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0" name="Google Shape;960;p18"/>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61" name="Google Shape;961;p18"/>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962" name="Google Shape;962;p18"/>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63" name="Google Shape;963;p18"/>
          <p:cNvGrpSpPr/>
          <p:nvPr/>
        </p:nvGrpSpPr>
        <p:grpSpPr>
          <a:xfrm>
            <a:off x="2113339" y="5196659"/>
            <a:ext cx="1121119" cy="1046559"/>
            <a:chOff x="2756789" y="5115951"/>
            <a:chExt cx="1327239" cy="1238971"/>
          </a:xfrm>
        </p:grpSpPr>
        <p:sp>
          <p:nvSpPr>
            <p:cNvPr id="964" name="Google Shape;964;p18"/>
            <p:cNvSpPr/>
            <p:nvPr/>
          </p:nvSpPr>
          <p:spPr>
            <a:xfrm>
              <a:off x="2757050" y="511595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965" name="Google Shape;965;p18"/>
            <p:cNvGrpSpPr/>
            <p:nvPr/>
          </p:nvGrpSpPr>
          <p:grpSpPr>
            <a:xfrm>
              <a:off x="2756789" y="5116058"/>
              <a:ext cx="1327239" cy="1238760"/>
              <a:chOff x="6846958" y="4952437"/>
              <a:chExt cx="722032" cy="710013"/>
            </a:xfrm>
          </p:grpSpPr>
          <p:sp>
            <p:nvSpPr>
              <p:cNvPr id="966" name="Google Shape;966;p18"/>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7" name="Google Shape;967;p18"/>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8" name="Google Shape;968;p18"/>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9" name="Google Shape;969;p18"/>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0" name="Google Shape;970;p18"/>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971" name="Google Shape;971;p18"/>
          <p:cNvGrpSpPr/>
          <p:nvPr/>
        </p:nvGrpSpPr>
        <p:grpSpPr>
          <a:xfrm>
            <a:off x="1025937" y="5821311"/>
            <a:ext cx="312936" cy="153680"/>
            <a:chOff x="10862134" y="3312644"/>
            <a:chExt cx="416027" cy="204307"/>
          </a:xfrm>
        </p:grpSpPr>
        <p:sp>
          <p:nvSpPr>
            <p:cNvPr id="972" name="Google Shape;972;p18"/>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3" name="Google Shape;973;p18"/>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4" name="Google Shape;974;p18"/>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5" name="Google Shape;975;p18"/>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6" name="Google Shape;976;p18"/>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77" name="Google Shape;977;p18"/>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78" name="Google Shape;978;p18"/>
          <p:cNvGrpSpPr/>
          <p:nvPr/>
        </p:nvGrpSpPr>
        <p:grpSpPr>
          <a:xfrm>
            <a:off x="9141735" y="471151"/>
            <a:ext cx="526417" cy="279333"/>
            <a:chOff x="5791759" y="2630895"/>
            <a:chExt cx="604799" cy="320925"/>
          </a:xfrm>
        </p:grpSpPr>
        <p:sp>
          <p:nvSpPr>
            <p:cNvPr id="979" name="Google Shape;979;p18"/>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0" name="Google Shape;980;p18"/>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1" name="Google Shape;981;p18"/>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18"/>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3" name="Google Shape;983;p18"/>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4" name="Google Shape;984;p18"/>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5" name="Google Shape;985;p18"/>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6" name="Google Shape;986;p18"/>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87" name="Google Shape;987;p18"/>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988" name="Google Shape;988;p18"/>
          <p:cNvGrpSpPr/>
          <p:nvPr/>
        </p:nvGrpSpPr>
        <p:grpSpPr>
          <a:xfrm rot="-483841">
            <a:off x="889089" y="543227"/>
            <a:ext cx="334824" cy="202555"/>
            <a:chOff x="9051500" y="249694"/>
            <a:chExt cx="321265" cy="194352"/>
          </a:xfrm>
        </p:grpSpPr>
        <p:sp>
          <p:nvSpPr>
            <p:cNvPr id="989" name="Google Shape;989;p18"/>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990" name="Google Shape;990;p18"/>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1" name="Google Shape;991;p18"/>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2" name="Google Shape;992;p18"/>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3" name="Google Shape;993;p18"/>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994" name="Google Shape;994;p18"/>
          <p:cNvSpPr/>
          <p:nvPr/>
        </p:nvSpPr>
        <p:spPr>
          <a:xfrm flipH="1" rot="2472047">
            <a:off x="10764376" y="5779900"/>
            <a:ext cx="972333" cy="71829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995" name="Google Shape;995;p18"/>
          <p:cNvGrpSpPr/>
          <p:nvPr/>
        </p:nvGrpSpPr>
        <p:grpSpPr>
          <a:xfrm>
            <a:off x="3234460" y="5758489"/>
            <a:ext cx="526417" cy="279333"/>
            <a:chOff x="5791759" y="2630895"/>
            <a:chExt cx="604799" cy="320925"/>
          </a:xfrm>
        </p:grpSpPr>
        <p:sp>
          <p:nvSpPr>
            <p:cNvPr id="996" name="Google Shape;996;p18"/>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7" name="Google Shape;997;p18"/>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8" name="Google Shape;998;p18"/>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99" name="Google Shape;999;p18"/>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0" name="Google Shape;1000;p18"/>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1" name="Google Shape;1001;p18"/>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2" name="Google Shape;1002;p18"/>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3" name="Google Shape;1003;p18"/>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04" name="Google Shape;1004;p18"/>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3" name="Shape 1553"/>
        <p:cNvGrpSpPr/>
        <p:nvPr/>
      </p:nvGrpSpPr>
      <p:grpSpPr>
        <a:xfrm>
          <a:off x="0" y="0"/>
          <a:ext cx="0" cy="0"/>
          <a:chOff x="0" y="0"/>
          <a:chExt cx="0" cy="0"/>
        </a:xfrm>
      </p:grpSpPr>
      <p:sp>
        <p:nvSpPr>
          <p:cNvPr id="1554" name="Google Shape;1554;p27"/>
          <p:cNvSpPr/>
          <p:nvPr/>
        </p:nvSpPr>
        <p:spPr>
          <a:xfrm>
            <a:off x="2567550" y="1982850"/>
            <a:ext cx="1038000" cy="6243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27"/>
          <p:cNvSpPr/>
          <p:nvPr/>
        </p:nvSpPr>
        <p:spPr>
          <a:xfrm>
            <a:off x="1366475" y="1721000"/>
            <a:ext cx="8314800" cy="34374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56" name="Google Shape;1556;p27"/>
          <p:cNvSpPr txBox="1"/>
          <p:nvPr>
            <p:ph type="title"/>
          </p:nvPr>
        </p:nvSpPr>
        <p:spPr>
          <a:xfrm>
            <a:off x="1568450" y="1939975"/>
            <a:ext cx="4940400" cy="799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7000"/>
              <a:buNone/>
            </a:pPr>
            <a:r>
              <a:rPr lang="en"/>
              <a:t>Cats love to sleep.</a:t>
            </a:r>
            <a:endParaRPr/>
          </a:p>
        </p:txBody>
      </p:sp>
      <p:sp>
        <p:nvSpPr>
          <p:cNvPr id="1557" name="Google Shape;1557;p27"/>
          <p:cNvSpPr txBox="1"/>
          <p:nvPr>
            <p:ph idx="4294967295" type="body"/>
          </p:nvPr>
        </p:nvSpPr>
        <p:spPr>
          <a:xfrm>
            <a:off x="1568450" y="2843450"/>
            <a:ext cx="49404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1558" name="Google Shape;1558;p27"/>
          <p:cNvPicPr preferRelativeResize="0"/>
          <p:nvPr/>
        </p:nvPicPr>
        <p:blipFill rotWithShape="1">
          <a:blip r:embed="rId3">
            <a:alphaModFix/>
          </a:blip>
          <a:srcRect b="5096" l="0" r="0" t="0"/>
          <a:stretch/>
        </p:blipFill>
        <p:spPr>
          <a:xfrm flipH="1">
            <a:off x="7046124" y="888400"/>
            <a:ext cx="3820526" cy="5076348"/>
          </a:xfrm>
          <a:prstGeom prst="rect">
            <a:avLst/>
          </a:prstGeom>
          <a:noFill/>
          <a:ln>
            <a:noFill/>
          </a:ln>
          <a:effectLst>
            <a:outerShdw blurRad="71438" rotWithShape="0" algn="bl" dir="2700000" dist="9525">
              <a:srgbClr val="000000">
                <a:alpha val="52999"/>
              </a:srgbClr>
            </a:outerShdw>
          </a:effectLst>
        </p:spPr>
      </p:pic>
      <p:grpSp>
        <p:nvGrpSpPr>
          <p:cNvPr id="1559" name="Google Shape;1559;p27"/>
          <p:cNvGrpSpPr/>
          <p:nvPr/>
        </p:nvGrpSpPr>
        <p:grpSpPr>
          <a:xfrm>
            <a:off x="906284" y="5622397"/>
            <a:ext cx="832752" cy="831976"/>
            <a:chOff x="9709827" y="5323217"/>
            <a:chExt cx="1119440" cy="1118397"/>
          </a:xfrm>
        </p:grpSpPr>
        <p:sp>
          <p:nvSpPr>
            <p:cNvPr id="1560" name="Google Shape;1560;p27"/>
            <p:cNvSpPr/>
            <p:nvPr/>
          </p:nvSpPr>
          <p:spPr>
            <a:xfrm rot="-733890">
              <a:off x="9811319" y="5410960"/>
              <a:ext cx="926818" cy="919417"/>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61" name="Google Shape;1561;p27"/>
            <p:cNvGrpSpPr/>
            <p:nvPr/>
          </p:nvGrpSpPr>
          <p:grpSpPr>
            <a:xfrm rot="-737681">
              <a:off x="9798558" y="5417195"/>
              <a:ext cx="941978" cy="934847"/>
              <a:chOff x="8319351" y="1186300"/>
              <a:chExt cx="642899" cy="638032"/>
            </a:xfrm>
          </p:grpSpPr>
          <p:sp>
            <p:nvSpPr>
              <p:cNvPr id="1562" name="Google Shape;1562;p27"/>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3" name="Google Shape;1563;p27"/>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4" name="Google Shape;1564;p27"/>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5" name="Google Shape;1565;p27"/>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6" name="Google Shape;1566;p27"/>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7" name="Google Shape;1567;p27"/>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8" name="Google Shape;1568;p27"/>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69" name="Google Shape;1569;p27"/>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0" name="Google Shape;1570;p27"/>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1" name="Google Shape;1571;p27"/>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2" name="Google Shape;1572;p27"/>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3" name="Google Shape;1573;p27"/>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74" name="Google Shape;1574;p27"/>
          <p:cNvGrpSpPr/>
          <p:nvPr/>
        </p:nvGrpSpPr>
        <p:grpSpPr>
          <a:xfrm rot="-1060813">
            <a:off x="1014764" y="5473338"/>
            <a:ext cx="249117" cy="150706"/>
            <a:chOff x="9051500" y="249694"/>
            <a:chExt cx="321265" cy="194352"/>
          </a:xfrm>
        </p:grpSpPr>
        <p:sp>
          <p:nvSpPr>
            <p:cNvPr id="1575" name="Google Shape;1575;p27"/>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576" name="Google Shape;1576;p27"/>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7" name="Google Shape;1577;p27"/>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8" name="Google Shape;1578;p27"/>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79" name="Google Shape;1579;p27"/>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80" name="Google Shape;1580;p27"/>
          <p:cNvGrpSpPr/>
          <p:nvPr/>
        </p:nvGrpSpPr>
        <p:grpSpPr>
          <a:xfrm rot="1603943">
            <a:off x="2490398" y="5762716"/>
            <a:ext cx="496512" cy="199666"/>
            <a:chOff x="10830856" y="4962439"/>
            <a:chExt cx="790874" cy="318040"/>
          </a:xfrm>
        </p:grpSpPr>
        <p:sp>
          <p:nvSpPr>
            <p:cNvPr id="1581" name="Google Shape;1581;p27"/>
            <p:cNvSpPr/>
            <p:nvPr/>
          </p:nvSpPr>
          <p:spPr>
            <a:xfrm>
              <a:off x="10830856" y="4962439"/>
              <a:ext cx="87087" cy="302892"/>
            </a:xfrm>
            <a:custGeom>
              <a:rect b="b" l="l" r="r" t="t"/>
              <a:pathLst>
                <a:path extrusionOk="0" h="302892" w="87087">
                  <a:moveTo>
                    <a:pt x="0" y="137122"/>
                  </a:moveTo>
                  <a:cubicBezTo>
                    <a:pt x="8191" y="170907"/>
                    <a:pt x="30766" y="199501"/>
                    <a:pt x="46958" y="230276"/>
                  </a:cubicBezTo>
                  <a:cubicBezTo>
                    <a:pt x="59436" y="254041"/>
                    <a:pt x="70390" y="278692"/>
                    <a:pt x="84677" y="301429"/>
                  </a:cubicBezTo>
                  <a:cubicBezTo>
                    <a:pt x="89725" y="309410"/>
                    <a:pt x="85248" y="282597"/>
                    <a:pt x="85439" y="273177"/>
                  </a:cubicBezTo>
                  <a:cubicBezTo>
                    <a:pt x="85916" y="255670"/>
                    <a:pt x="82010" y="235325"/>
                    <a:pt x="80963" y="218142"/>
                  </a:cubicBezTo>
                  <a:cubicBezTo>
                    <a:pt x="77723" y="166193"/>
                    <a:pt x="72104" y="114462"/>
                    <a:pt x="71056" y="62379"/>
                  </a:cubicBezTo>
                  <a:cubicBezTo>
                    <a:pt x="70770" y="48311"/>
                    <a:pt x="72485" y="34138"/>
                    <a:pt x="72199" y="20003"/>
                  </a:cubicBezTo>
                  <a:cubicBezTo>
                    <a:pt x="72008" y="13468"/>
                    <a:pt x="79343" y="-3000"/>
                    <a:pt x="73819" y="477"/>
                  </a:cubicBezTo>
                  <a:cubicBezTo>
                    <a:pt x="64960" y="6030"/>
                    <a:pt x="69913" y="18745"/>
                    <a:pt x="70961" y="254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2" name="Google Shape;1582;p27"/>
            <p:cNvSpPr/>
            <p:nvPr/>
          </p:nvSpPr>
          <p:spPr>
            <a:xfrm>
              <a:off x="10998971" y="5124326"/>
              <a:ext cx="64961" cy="10753"/>
            </a:xfrm>
            <a:custGeom>
              <a:rect b="b" l="l" r="r" t="t"/>
              <a:pathLst>
                <a:path extrusionOk="0" h="10753" w="64961">
                  <a:moveTo>
                    <a:pt x="0" y="10753"/>
                  </a:moveTo>
                  <a:cubicBezTo>
                    <a:pt x="2001" y="2171"/>
                    <a:pt x="63057" y="238"/>
                    <a:pt x="6496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3" name="Google Shape;1583;p27"/>
            <p:cNvSpPr/>
            <p:nvPr/>
          </p:nvSpPr>
          <p:spPr>
            <a:xfrm>
              <a:off x="11009425" y="5135280"/>
              <a:ext cx="77651" cy="25117"/>
            </a:xfrm>
            <a:custGeom>
              <a:rect b="b" l="l" r="r" t="t"/>
              <a:pathLst>
                <a:path extrusionOk="0" h="25117" w="77651">
                  <a:moveTo>
                    <a:pt x="786" y="25117"/>
                  </a:moveTo>
                  <a:cubicBezTo>
                    <a:pt x="-8835" y="17164"/>
                    <a:pt x="72985" y="1133"/>
                    <a:pt x="77652"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4" name="Google Shape;1584;p27"/>
            <p:cNvSpPr/>
            <p:nvPr/>
          </p:nvSpPr>
          <p:spPr>
            <a:xfrm>
              <a:off x="11166182" y="4991851"/>
              <a:ext cx="60913" cy="148257"/>
            </a:xfrm>
            <a:custGeom>
              <a:rect b="b" l="l" r="r" t="t"/>
              <a:pathLst>
                <a:path extrusionOk="0" h="148257" w="60913">
                  <a:moveTo>
                    <a:pt x="20719" y="6125"/>
                  </a:moveTo>
                  <a:cubicBezTo>
                    <a:pt x="20051" y="-17135"/>
                    <a:pt x="19671" y="32529"/>
                    <a:pt x="17479" y="44025"/>
                  </a:cubicBezTo>
                  <a:cubicBezTo>
                    <a:pt x="16146" y="51198"/>
                    <a:pt x="-3094" y="100871"/>
                    <a:pt x="430" y="104157"/>
                  </a:cubicBezTo>
                  <a:cubicBezTo>
                    <a:pt x="7954" y="111263"/>
                    <a:pt x="49008" y="90003"/>
                    <a:pt x="56627" y="87202"/>
                  </a:cubicBezTo>
                  <a:cubicBezTo>
                    <a:pt x="58056" y="86679"/>
                    <a:pt x="60914" y="85621"/>
                    <a:pt x="60914" y="85621"/>
                  </a:cubicBezTo>
                  <a:cubicBezTo>
                    <a:pt x="60914" y="85621"/>
                    <a:pt x="50817" y="82925"/>
                    <a:pt x="49769" y="78687"/>
                  </a:cubicBezTo>
                  <a:cubicBezTo>
                    <a:pt x="49198" y="76058"/>
                    <a:pt x="47197" y="68200"/>
                    <a:pt x="48151" y="70734"/>
                  </a:cubicBezTo>
                  <a:cubicBezTo>
                    <a:pt x="56722" y="94108"/>
                    <a:pt x="53103" y="123502"/>
                    <a:pt x="57008" y="14825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5" name="Google Shape;1585;p27"/>
            <p:cNvSpPr/>
            <p:nvPr/>
          </p:nvSpPr>
          <p:spPr>
            <a:xfrm>
              <a:off x="11144465" y="5133717"/>
              <a:ext cx="188348" cy="47834"/>
            </a:xfrm>
            <a:custGeom>
              <a:rect b="b" l="l" r="r" t="t"/>
              <a:pathLst>
                <a:path extrusionOk="0" h="47834" w="188348">
                  <a:moveTo>
                    <a:pt x="5763" y="47835"/>
                  </a:moveTo>
                  <a:cubicBezTo>
                    <a:pt x="-17954" y="45168"/>
                    <a:pt x="38720" y="39062"/>
                    <a:pt x="46150" y="37900"/>
                  </a:cubicBezTo>
                  <a:cubicBezTo>
                    <a:pt x="80535" y="32557"/>
                    <a:pt x="114062" y="19803"/>
                    <a:pt x="147115" y="9439"/>
                  </a:cubicBezTo>
                  <a:cubicBezTo>
                    <a:pt x="152734" y="7658"/>
                    <a:pt x="201693" y="-8058"/>
                    <a:pt x="184833" y="540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6" name="Google Shape;1586;p27"/>
            <p:cNvSpPr/>
            <p:nvPr/>
          </p:nvSpPr>
          <p:spPr>
            <a:xfrm>
              <a:off x="11208339" y="5194581"/>
              <a:ext cx="62037" cy="85898"/>
            </a:xfrm>
            <a:custGeom>
              <a:rect b="b" l="l" r="r" t="t"/>
              <a:pathLst>
                <a:path extrusionOk="0" h="85898" w="62037">
                  <a:moveTo>
                    <a:pt x="3040" y="13498"/>
                  </a:moveTo>
                  <a:cubicBezTo>
                    <a:pt x="-6103" y="9269"/>
                    <a:pt x="38093" y="-9581"/>
                    <a:pt x="52951" y="6184"/>
                  </a:cubicBezTo>
                  <a:cubicBezTo>
                    <a:pt x="67906" y="21956"/>
                    <a:pt x="23233" y="49998"/>
                    <a:pt x="10661" y="51074"/>
                  </a:cubicBezTo>
                  <a:cubicBezTo>
                    <a:pt x="9707" y="51160"/>
                    <a:pt x="2945" y="51274"/>
                    <a:pt x="3326" y="47655"/>
                  </a:cubicBezTo>
                  <a:cubicBezTo>
                    <a:pt x="4755" y="34777"/>
                    <a:pt x="63715" y="41664"/>
                    <a:pt x="62001" y="64076"/>
                  </a:cubicBezTo>
                  <a:cubicBezTo>
                    <a:pt x="58571" y="109444"/>
                    <a:pt x="-18105" y="70106"/>
                    <a:pt x="3993" y="694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7" name="Google Shape;1587;p27"/>
            <p:cNvSpPr/>
            <p:nvPr/>
          </p:nvSpPr>
          <p:spPr>
            <a:xfrm>
              <a:off x="11403022" y="5053307"/>
              <a:ext cx="15256" cy="78095"/>
            </a:xfrm>
            <a:custGeom>
              <a:rect b="b" l="l" r="r" t="t"/>
              <a:pathLst>
                <a:path extrusionOk="0" h="78095" w="15256">
                  <a:moveTo>
                    <a:pt x="0" y="0"/>
                  </a:moveTo>
                  <a:cubicBezTo>
                    <a:pt x="17526" y="21974"/>
                    <a:pt x="16193" y="51749"/>
                    <a:pt x="14001" y="780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8" name="Google Shape;1588;p27"/>
            <p:cNvSpPr/>
            <p:nvPr/>
          </p:nvSpPr>
          <p:spPr>
            <a:xfrm>
              <a:off x="11428549" y="5056151"/>
              <a:ext cx="17811" cy="85282"/>
            </a:xfrm>
            <a:custGeom>
              <a:rect b="b" l="l" r="r" t="t"/>
              <a:pathLst>
                <a:path extrusionOk="0" h="85282" w="17811">
                  <a:moveTo>
                    <a:pt x="0" y="24"/>
                  </a:moveTo>
                  <a:cubicBezTo>
                    <a:pt x="0" y="-1443"/>
                    <a:pt x="10763" y="65889"/>
                    <a:pt x="17812" y="8528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89" name="Google Shape;1589;p27"/>
            <p:cNvSpPr/>
            <p:nvPr/>
          </p:nvSpPr>
          <p:spPr>
            <a:xfrm>
              <a:off x="11349801" y="4990767"/>
              <a:ext cx="173748" cy="73046"/>
            </a:xfrm>
            <a:custGeom>
              <a:rect b="b" l="l" r="r" t="t"/>
              <a:pathLst>
                <a:path extrusionOk="0" h="73046" w="173748">
                  <a:moveTo>
                    <a:pt x="17883" y="73046"/>
                  </a:moveTo>
                  <a:cubicBezTo>
                    <a:pt x="12739" y="72465"/>
                    <a:pt x="3596" y="71770"/>
                    <a:pt x="357" y="68484"/>
                  </a:cubicBezTo>
                  <a:cubicBezTo>
                    <a:pt x="-4691" y="63397"/>
                    <a:pt x="45410" y="48281"/>
                    <a:pt x="45506" y="48234"/>
                  </a:cubicBezTo>
                  <a:cubicBezTo>
                    <a:pt x="76557" y="36861"/>
                    <a:pt x="107799" y="26316"/>
                    <a:pt x="139136" y="16354"/>
                  </a:cubicBezTo>
                  <a:cubicBezTo>
                    <a:pt x="149423" y="13058"/>
                    <a:pt x="161615" y="8467"/>
                    <a:pt x="170663" y="2323"/>
                  </a:cubicBezTo>
                  <a:cubicBezTo>
                    <a:pt x="171712" y="1638"/>
                    <a:pt x="174569" y="561"/>
                    <a:pt x="173521" y="56"/>
                  </a:cubicBezTo>
                  <a:cubicBezTo>
                    <a:pt x="172092" y="-591"/>
                    <a:pt x="164473" y="4543"/>
                    <a:pt x="164187" y="46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0" name="Google Shape;1590;p27"/>
            <p:cNvSpPr/>
            <p:nvPr/>
          </p:nvSpPr>
          <p:spPr>
            <a:xfrm>
              <a:off x="11510464" y="5032057"/>
              <a:ext cx="43910" cy="85101"/>
            </a:xfrm>
            <a:custGeom>
              <a:rect b="b" l="l" r="r" t="t"/>
              <a:pathLst>
                <a:path extrusionOk="0" h="85101" w="43910">
                  <a:moveTo>
                    <a:pt x="0" y="40567"/>
                  </a:moveTo>
                  <a:cubicBezTo>
                    <a:pt x="5524" y="55693"/>
                    <a:pt x="13240" y="69961"/>
                    <a:pt x="18764" y="85087"/>
                  </a:cubicBezTo>
                  <a:cubicBezTo>
                    <a:pt x="19050" y="85725"/>
                    <a:pt x="11716" y="65647"/>
                    <a:pt x="10668" y="56245"/>
                  </a:cubicBezTo>
                  <a:cubicBezTo>
                    <a:pt x="8668" y="37938"/>
                    <a:pt x="22384" y="648"/>
                    <a:pt x="43910"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1" name="Google Shape;1591;p27"/>
            <p:cNvSpPr/>
            <p:nvPr/>
          </p:nvSpPr>
          <p:spPr>
            <a:xfrm>
              <a:off x="11593054" y="4986180"/>
              <a:ext cx="28676" cy="60899"/>
            </a:xfrm>
            <a:custGeom>
              <a:rect b="b" l="l" r="r" t="t"/>
              <a:pathLst>
                <a:path extrusionOk="0" h="60899" w="28676">
                  <a:moveTo>
                    <a:pt x="2849" y="2471"/>
                  </a:moveTo>
                  <a:cubicBezTo>
                    <a:pt x="40474" y="-11340"/>
                    <a:pt x="8564" y="37342"/>
                    <a:pt x="3897" y="35152"/>
                  </a:cubicBezTo>
                  <a:cubicBezTo>
                    <a:pt x="1515" y="34085"/>
                    <a:pt x="33710" y="20255"/>
                    <a:pt x="27995" y="40971"/>
                  </a:cubicBezTo>
                  <a:cubicBezTo>
                    <a:pt x="25423" y="50554"/>
                    <a:pt x="-1723" y="71042"/>
                    <a:pt x="86" y="5489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92" name="Google Shape;1592;p27"/>
          <p:cNvGrpSpPr/>
          <p:nvPr/>
        </p:nvGrpSpPr>
        <p:grpSpPr>
          <a:xfrm>
            <a:off x="1834238" y="5439072"/>
            <a:ext cx="609475" cy="624322"/>
            <a:chOff x="10238431" y="4359914"/>
            <a:chExt cx="819297" cy="839255"/>
          </a:xfrm>
        </p:grpSpPr>
        <p:grpSp>
          <p:nvGrpSpPr>
            <p:cNvPr id="1593" name="Google Shape;1593;p27"/>
            <p:cNvGrpSpPr/>
            <p:nvPr/>
          </p:nvGrpSpPr>
          <p:grpSpPr>
            <a:xfrm>
              <a:off x="10238431" y="4359914"/>
              <a:ext cx="819297" cy="839255"/>
              <a:chOff x="2176960" y="794387"/>
              <a:chExt cx="1211082" cy="1240583"/>
            </a:xfrm>
          </p:grpSpPr>
          <p:sp>
            <p:nvSpPr>
              <p:cNvPr id="1594" name="Google Shape;1594;p27"/>
              <p:cNvSpPr/>
              <p:nvPr/>
            </p:nvSpPr>
            <p:spPr>
              <a:xfrm>
                <a:off x="2177038" y="824848"/>
                <a:ext cx="1210043" cy="1210122"/>
              </a:xfrm>
              <a:custGeom>
                <a:rect b="b" l="l" r="r" t="t"/>
                <a:pathLst>
                  <a:path extrusionOk="0" h="734520" w="734472">
                    <a:moveTo>
                      <a:pt x="0" y="367265"/>
                    </a:moveTo>
                    <a:cubicBezTo>
                      <a:pt x="0" y="164430"/>
                      <a:pt x="164402" y="0"/>
                      <a:pt x="367285" y="0"/>
                    </a:cubicBezTo>
                    <a:cubicBezTo>
                      <a:pt x="570072" y="0"/>
                      <a:pt x="734473" y="164430"/>
                      <a:pt x="734473" y="367265"/>
                    </a:cubicBezTo>
                    <a:cubicBezTo>
                      <a:pt x="734473" y="570090"/>
                      <a:pt x="570072" y="734520"/>
                      <a:pt x="367285" y="734520"/>
                    </a:cubicBezTo>
                    <a:cubicBezTo>
                      <a:pt x="164402" y="734520"/>
                      <a:pt x="0" y="570090"/>
                      <a:pt x="0" y="367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95" name="Google Shape;1595;p27"/>
              <p:cNvGrpSpPr/>
              <p:nvPr/>
            </p:nvGrpSpPr>
            <p:grpSpPr>
              <a:xfrm>
                <a:off x="2176960" y="794387"/>
                <a:ext cx="1211082" cy="1211003"/>
                <a:chOff x="9753387" y="4851015"/>
                <a:chExt cx="734568" cy="734520"/>
              </a:xfrm>
            </p:grpSpPr>
            <p:sp>
              <p:nvSpPr>
                <p:cNvPr id="1596" name="Google Shape;1596;p27"/>
                <p:cNvSpPr/>
                <p:nvPr/>
              </p:nvSpPr>
              <p:spPr>
                <a:xfrm>
                  <a:off x="9753482" y="4851015"/>
                  <a:ext cx="734473" cy="734520"/>
                </a:xfrm>
                <a:custGeom>
                  <a:rect b="b" l="l" r="r" t="t"/>
                  <a:pathLst>
                    <a:path extrusionOk="0" h="734520" w="734473">
                      <a:moveTo>
                        <a:pt x="0" y="367265"/>
                      </a:moveTo>
                      <a:cubicBezTo>
                        <a:pt x="0" y="164430"/>
                        <a:pt x="164401" y="0"/>
                        <a:pt x="367189" y="0"/>
                      </a:cubicBezTo>
                      <a:cubicBezTo>
                        <a:pt x="570072" y="0"/>
                        <a:pt x="734473" y="164430"/>
                        <a:pt x="734473" y="367265"/>
                      </a:cubicBezTo>
                      <a:cubicBezTo>
                        <a:pt x="734473" y="570091"/>
                        <a:pt x="570072" y="734521"/>
                        <a:pt x="367189" y="734521"/>
                      </a:cubicBezTo>
                      <a:cubicBezTo>
                        <a:pt x="164401" y="734521"/>
                        <a:pt x="0" y="570091"/>
                        <a:pt x="0" y="367265"/>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7" name="Google Shape;1597;p27"/>
                <p:cNvSpPr/>
                <p:nvPr/>
              </p:nvSpPr>
              <p:spPr>
                <a:xfrm>
                  <a:off x="9753387" y="5086416"/>
                  <a:ext cx="734568" cy="131864"/>
                </a:xfrm>
                <a:custGeom>
                  <a:rect b="b" l="l" r="r" t="t"/>
                  <a:pathLst>
                    <a:path extrusionOk="0" h="131864" w="734568">
                      <a:moveTo>
                        <a:pt x="734569" y="131864"/>
                      </a:moveTo>
                      <a:cubicBezTo>
                        <a:pt x="734569" y="58969"/>
                        <a:pt x="570072" y="0"/>
                        <a:pt x="367284" y="0"/>
                      </a:cubicBezTo>
                      <a:cubicBezTo>
                        <a:pt x="164402" y="0"/>
                        <a:pt x="0" y="58969"/>
                        <a:pt x="0" y="131864"/>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98" name="Google Shape;1598;p27"/>
                <p:cNvSpPr/>
                <p:nvPr/>
              </p:nvSpPr>
              <p:spPr>
                <a:xfrm>
                  <a:off x="9753387" y="5218280"/>
                  <a:ext cx="734568" cy="131864"/>
                </a:xfrm>
                <a:custGeom>
                  <a:rect b="b" l="l" r="r" t="t"/>
                  <a:pathLst>
                    <a:path extrusionOk="0" h="131864" w="734568">
                      <a:moveTo>
                        <a:pt x="0" y="0"/>
                      </a:moveTo>
                      <a:cubicBezTo>
                        <a:pt x="0" y="72885"/>
                        <a:pt x="164402" y="131864"/>
                        <a:pt x="367284" y="131864"/>
                      </a:cubicBezTo>
                      <a:cubicBezTo>
                        <a:pt x="570072" y="131864"/>
                        <a:pt x="734569" y="72894"/>
                        <a:pt x="73456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599" name="Google Shape;1599;p27"/>
            <p:cNvSpPr/>
            <p:nvPr/>
          </p:nvSpPr>
          <p:spPr>
            <a:xfrm>
              <a:off x="10668225" y="4749425"/>
              <a:ext cx="389321" cy="16597"/>
            </a:xfrm>
            <a:custGeom>
              <a:rect b="b" l="l" r="r" t="t"/>
              <a:pathLst>
                <a:path extrusionOk="0" h="9525" w="367284">
                  <a:moveTo>
                    <a:pt x="367285"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00" name="Google Shape;1600;p27"/>
          <p:cNvGrpSpPr/>
          <p:nvPr/>
        </p:nvGrpSpPr>
        <p:grpSpPr>
          <a:xfrm>
            <a:off x="906263" y="520764"/>
            <a:ext cx="1038034" cy="968999"/>
            <a:chOff x="928939" y="602401"/>
            <a:chExt cx="1327239" cy="1238971"/>
          </a:xfrm>
        </p:grpSpPr>
        <p:sp>
          <p:nvSpPr>
            <p:cNvPr id="1601" name="Google Shape;1601;p27"/>
            <p:cNvSpPr/>
            <p:nvPr/>
          </p:nvSpPr>
          <p:spPr>
            <a:xfrm>
              <a:off x="929200" y="60240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602" name="Google Shape;1602;p27"/>
            <p:cNvGrpSpPr/>
            <p:nvPr/>
          </p:nvGrpSpPr>
          <p:grpSpPr>
            <a:xfrm>
              <a:off x="928939" y="602508"/>
              <a:ext cx="1327239" cy="1238760"/>
              <a:chOff x="6846958" y="4952437"/>
              <a:chExt cx="722032" cy="710013"/>
            </a:xfrm>
          </p:grpSpPr>
          <p:sp>
            <p:nvSpPr>
              <p:cNvPr id="1603" name="Google Shape;1603;p27"/>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4" name="Google Shape;1604;p27"/>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5" name="Google Shape;1605;p27"/>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6" name="Google Shape;1606;p27"/>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7" name="Google Shape;1607;p27"/>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608" name="Google Shape;1608;p27"/>
          <p:cNvGrpSpPr/>
          <p:nvPr/>
        </p:nvGrpSpPr>
        <p:grpSpPr>
          <a:xfrm rot="-2871568">
            <a:off x="766149" y="592116"/>
            <a:ext cx="500640" cy="265655"/>
            <a:chOff x="5791759" y="2630895"/>
            <a:chExt cx="604799" cy="320925"/>
          </a:xfrm>
        </p:grpSpPr>
        <p:sp>
          <p:nvSpPr>
            <p:cNvPr id="1609" name="Google Shape;1609;p27"/>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0" name="Google Shape;1610;p27"/>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1" name="Google Shape;1611;p27"/>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2" name="Google Shape;1612;p27"/>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3" name="Google Shape;1613;p27"/>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4" name="Google Shape;1614;p27"/>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5" name="Google Shape;1615;p27"/>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6" name="Google Shape;1616;p27"/>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7" name="Google Shape;1617;p27"/>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618" name="Google Shape;1618;p27"/>
          <p:cNvGrpSpPr/>
          <p:nvPr/>
        </p:nvGrpSpPr>
        <p:grpSpPr>
          <a:xfrm rot="-8403264">
            <a:off x="10288552" y="-862319"/>
            <a:ext cx="874890" cy="2951624"/>
            <a:chOff x="4956637" y="584511"/>
            <a:chExt cx="1835125" cy="6191178"/>
          </a:xfrm>
        </p:grpSpPr>
        <p:sp>
          <p:nvSpPr>
            <p:cNvPr id="1619" name="Google Shape;1619;p27"/>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20" name="Google Shape;1620;p27"/>
            <p:cNvGrpSpPr/>
            <p:nvPr/>
          </p:nvGrpSpPr>
          <p:grpSpPr>
            <a:xfrm>
              <a:off x="4956637" y="584511"/>
              <a:ext cx="1835115" cy="6191178"/>
              <a:chOff x="5775584" y="523589"/>
              <a:chExt cx="1835115" cy="6855473"/>
            </a:xfrm>
          </p:grpSpPr>
          <p:sp>
            <p:nvSpPr>
              <p:cNvPr id="1621" name="Google Shape;1621;p27"/>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2" name="Google Shape;1622;p27"/>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3" name="Google Shape;1623;p27"/>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4" name="Google Shape;1624;p27"/>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5" name="Google Shape;1625;p27"/>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6" name="Google Shape;1626;p27"/>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7" name="Google Shape;1627;p27"/>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8" name="Google Shape;1628;p27"/>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9" name="Google Shape;1629;p27"/>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0" name="Google Shape;1630;p27"/>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1" name="Google Shape;1631;p27"/>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632" name="Google Shape;1632;p27"/>
          <p:cNvGrpSpPr/>
          <p:nvPr/>
        </p:nvGrpSpPr>
        <p:grpSpPr>
          <a:xfrm rot="-7029376">
            <a:off x="11538975" y="-228238"/>
            <a:ext cx="874905" cy="2951675"/>
            <a:chOff x="4956637" y="584511"/>
            <a:chExt cx="1835125" cy="6191178"/>
          </a:xfrm>
        </p:grpSpPr>
        <p:sp>
          <p:nvSpPr>
            <p:cNvPr id="1633" name="Google Shape;1633;p27"/>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34" name="Google Shape;1634;p27"/>
            <p:cNvGrpSpPr/>
            <p:nvPr/>
          </p:nvGrpSpPr>
          <p:grpSpPr>
            <a:xfrm>
              <a:off x="4956637" y="584511"/>
              <a:ext cx="1835115" cy="6191178"/>
              <a:chOff x="5775584" y="523589"/>
              <a:chExt cx="1835115" cy="6855473"/>
            </a:xfrm>
          </p:grpSpPr>
          <p:sp>
            <p:nvSpPr>
              <p:cNvPr id="1635" name="Google Shape;1635;p27"/>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6" name="Google Shape;1636;p27"/>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7" name="Google Shape;1637;p27"/>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8" name="Google Shape;1638;p27"/>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9" name="Google Shape;1639;p27"/>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0" name="Google Shape;1640;p27"/>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1" name="Google Shape;1641;p27"/>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2" name="Google Shape;1642;p27"/>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3" name="Google Shape;1643;p27"/>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4" name="Google Shape;1644;p27"/>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5" name="Google Shape;1645;p27"/>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pic>
        <p:nvPicPr>
          <p:cNvPr id="1646" name="Google Shape;1646;p27"/>
          <p:cNvPicPr preferRelativeResize="0"/>
          <p:nvPr/>
        </p:nvPicPr>
        <p:blipFill rotWithShape="1">
          <a:blip r:embed="rId4">
            <a:alphaModFix/>
          </a:blip>
          <a:srcRect b="0" l="22863" r="29603" t="0"/>
          <a:stretch/>
        </p:blipFill>
        <p:spPr>
          <a:xfrm flipH="1" rot="1651024">
            <a:off x="10904614" y="1425515"/>
            <a:ext cx="1070127" cy="3183421"/>
          </a:xfrm>
          <a:prstGeom prst="rect">
            <a:avLst/>
          </a:prstGeom>
          <a:noFill/>
          <a:ln>
            <a:noFill/>
          </a:ln>
          <a:effectLst>
            <a:outerShdw blurRad="57150" rotWithShape="0" algn="bl" dir="5400000" dist="19050">
              <a:srgbClr val="000000">
                <a:alpha val="50000"/>
              </a:srgbClr>
            </a:outerShdw>
          </a:effectLst>
        </p:spPr>
      </p:pic>
      <p:grpSp>
        <p:nvGrpSpPr>
          <p:cNvPr id="1647" name="Google Shape;1647;p27"/>
          <p:cNvGrpSpPr/>
          <p:nvPr/>
        </p:nvGrpSpPr>
        <p:grpSpPr>
          <a:xfrm flipH="1" rot="1263304">
            <a:off x="138029" y="2272021"/>
            <a:ext cx="478630" cy="4845998"/>
            <a:chOff x="3794083" y="2503850"/>
            <a:chExt cx="408445" cy="3699739"/>
          </a:xfrm>
        </p:grpSpPr>
        <p:grpSp>
          <p:nvGrpSpPr>
            <p:cNvPr id="1648" name="Google Shape;1648;p27"/>
            <p:cNvGrpSpPr/>
            <p:nvPr/>
          </p:nvGrpSpPr>
          <p:grpSpPr>
            <a:xfrm>
              <a:off x="3794083" y="2503851"/>
              <a:ext cx="408445" cy="3699738"/>
              <a:chOff x="5554908" y="3098301"/>
              <a:chExt cx="408445" cy="3699738"/>
            </a:xfrm>
          </p:grpSpPr>
          <p:grpSp>
            <p:nvGrpSpPr>
              <p:cNvPr id="1649" name="Google Shape;1649;p27"/>
              <p:cNvGrpSpPr/>
              <p:nvPr/>
            </p:nvGrpSpPr>
            <p:grpSpPr>
              <a:xfrm rot="5525154">
                <a:off x="4051841" y="5036428"/>
                <a:ext cx="3322621" cy="195680"/>
                <a:chOff x="9400423" y="4620600"/>
                <a:chExt cx="3322413" cy="195668"/>
              </a:xfrm>
            </p:grpSpPr>
            <p:sp>
              <p:nvSpPr>
                <p:cNvPr id="1650" name="Google Shape;1650;p27"/>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1" name="Google Shape;1651;p27"/>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2" name="Google Shape;1652;p27"/>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3" name="Google Shape;1653;p27"/>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4" name="Google Shape;1654;p27"/>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5" name="Google Shape;1655;p27"/>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6" name="Google Shape;1656;p27"/>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7" name="Google Shape;1657;p27"/>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8" name="Google Shape;1658;p27"/>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9" name="Google Shape;1659;p27"/>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0" name="Google Shape;1660;p27"/>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1" name="Google Shape;1661;p27"/>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2" name="Google Shape;1662;p27"/>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3" name="Google Shape;1663;p27"/>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4" name="Google Shape;1664;p27"/>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5" name="Google Shape;1665;p27"/>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6" name="Google Shape;1666;p27"/>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7" name="Google Shape;1667;p27"/>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8" name="Google Shape;1668;p27"/>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9" name="Google Shape;1669;p27"/>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0" name="Google Shape;1670;p27"/>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1" name="Google Shape;1671;p27"/>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2" name="Google Shape;1672;p27"/>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3" name="Google Shape;1673;p27"/>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4" name="Google Shape;1674;p27"/>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75" name="Google Shape;1675;p27"/>
              <p:cNvGrpSpPr/>
              <p:nvPr/>
            </p:nvGrpSpPr>
            <p:grpSpPr>
              <a:xfrm rot="5525154">
                <a:off x="5102093" y="3647242"/>
                <a:ext cx="1380318" cy="292155"/>
                <a:chOff x="9257093" y="4533807"/>
                <a:chExt cx="1380232" cy="292137"/>
              </a:xfrm>
            </p:grpSpPr>
            <p:sp>
              <p:nvSpPr>
                <p:cNvPr id="1676" name="Google Shape;1676;p27"/>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7" name="Google Shape;1677;p27"/>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8" name="Google Shape;1678;p27"/>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9" name="Google Shape;1679;p27"/>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0" name="Google Shape;1680;p27"/>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681" name="Google Shape;1681;p27"/>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27"/>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27"/>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7" name="Shape 1687"/>
        <p:cNvGrpSpPr/>
        <p:nvPr/>
      </p:nvGrpSpPr>
      <p:grpSpPr>
        <a:xfrm>
          <a:off x="0" y="0"/>
          <a:ext cx="0" cy="0"/>
          <a:chOff x="0" y="0"/>
          <a:chExt cx="0" cy="0"/>
        </a:xfrm>
      </p:grpSpPr>
      <p:sp>
        <p:nvSpPr>
          <p:cNvPr id="1688" name="Google Shape;1688;p28"/>
          <p:cNvSpPr txBox="1"/>
          <p:nvPr>
            <p:ph type="title"/>
          </p:nvPr>
        </p:nvSpPr>
        <p:spPr>
          <a:xfrm>
            <a:off x="1290425" y="1873525"/>
            <a:ext cx="100461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0"/>
              <a:t>Very interesting facts!</a:t>
            </a:r>
            <a:endParaRPr sz="12000"/>
          </a:p>
        </p:txBody>
      </p:sp>
      <p:sp>
        <p:nvSpPr>
          <p:cNvPr id="1689" name="Google Shape;1689;p28"/>
          <p:cNvSpPr txBox="1"/>
          <p:nvPr>
            <p:ph idx="1" type="subTitle"/>
          </p:nvPr>
        </p:nvSpPr>
        <p:spPr>
          <a:xfrm>
            <a:off x="1102350" y="5842525"/>
            <a:ext cx="9987300" cy="38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200"/>
              <a:t>This is where you section ends. Duplicate this set of slides as many times you need to go over all your sections.</a:t>
            </a:r>
            <a:endParaRPr sz="1200"/>
          </a:p>
        </p:txBody>
      </p:sp>
      <p:grpSp>
        <p:nvGrpSpPr>
          <p:cNvPr id="1690" name="Google Shape;1690;p28"/>
          <p:cNvGrpSpPr/>
          <p:nvPr/>
        </p:nvGrpSpPr>
        <p:grpSpPr>
          <a:xfrm rot="-8403264">
            <a:off x="10210627" y="-706444"/>
            <a:ext cx="874890" cy="2951624"/>
            <a:chOff x="4956637" y="584511"/>
            <a:chExt cx="1835125" cy="6191178"/>
          </a:xfrm>
        </p:grpSpPr>
        <p:sp>
          <p:nvSpPr>
            <p:cNvPr id="1691" name="Google Shape;1691;p28"/>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692" name="Google Shape;1692;p28"/>
            <p:cNvGrpSpPr/>
            <p:nvPr/>
          </p:nvGrpSpPr>
          <p:grpSpPr>
            <a:xfrm>
              <a:off x="4956637" y="584511"/>
              <a:ext cx="1835115" cy="6191178"/>
              <a:chOff x="5775584" y="523589"/>
              <a:chExt cx="1835115" cy="6855473"/>
            </a:xfrm>
          </p:grpSpPr>
          <p:sp>
            <p:nvSpPr>
              <p:cNvPr id="1693" name="Google Shape;1693;p28"/>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4" name="Google Shape;1694;p28"/>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5" name="Google Shape;1695;p28"/>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6" name="Google Shape;1696;p28"/>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7" name="Google Shape;1697;p28"/>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8" name="Google Shape;1698;p28"/>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9" name="Google Shape;1699;p28"/>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0" name="Google Shape;1700;p28"/>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1" name="Google Shape;1701;p28"/>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2" name="Google Shape;1702;p28"/>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3" name="Google Shape;1703;p28"/>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704" name="Google Shape;1704;p28"/>
          <p:cNvGrpSpPr/>
          <p:nvPr/>
        </p:nvGrpSpPr>
        <p:grpSpPr>
          <a:xfrm>
            <a:off x="10494974" y="5439660"/>
            <a:ext cx="498807" cy="680214"/>
            <a:chOff x="4361457" y="3155811"/>
            <a:chExt cx="591143" cy="821217"/>
          </a:xfrm>
        </p:grpSpPr>
        <p:sp>
          <p:nvSpPr>
            <p:cNvPr id="1705" name="Google Shape;1705;p28"/>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06" name="Google Shape;1706;p28"/>
            <p:cNvGrpSpPr/>
            <p:nvPr/>
          </p:nvGrpSpPr>
          <p:grpSpPr>
            <a:xfrm>
              <a:off x="4361460" y="3155888"/>
              <a:ext cx="591140" cy="821140"/>
              <a:chOff x="8319351" y="4894840"/>
              <a:chExt cx="591140" cy="821140"/>
            </a:xfrm>
          </p:grpSpPr>
          <p:sp>
            <p:nvSpPr>
              <p:cNvPr id="1707" name="Google Shape;1707;p28"/>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8" name="Google Shape;1708;p28"/>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09" name="Google Shape;1709;p28"/>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0" name="Google Shape;1710;p28"/>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1" name="Google Shape;1711;p28"/>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712" name="Google Shape;1712;p28"/>
          <p:cNvGrpSpPr/>
          <p:nvPr/>
        </p:nvGrpSpPr>
        <p:grpSpPr>
          <a:xfrm>
            <a:off x="11023587" y="5485386"/>
            <a:ext cx="312936" cy="153680"/>
            <a:chOff x="10862134" y="3312644"/>
            <a:chExt cx="416027" cy="204307"/>
          </a:xfrm>
        </p:grpSpPr>
        <p:sp>
          <p:nvSpPr>
            <p:cNvPr id="1713" name="Google Shape;1713;p28"/>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4" name="Google Shape;1714;p28"/>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5" name="Google Shape;1715;p28"/>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6" name="Google Shape;1716;p28"/>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7" name="Google Shape;1717;p28"/>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8" name="Google Shape;1718;p28"/>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19" name="Google Shape;1719;p28"/>
          <p:cNvGrpSpPr/>
          <p:nvPr/>
        </p:nvGrpSpPr>
        <p:grpSpPr>
          <a:xfrm>
            <a:off x="9797360" y="5294289"/>
            <a:ext cx="526417" cy="279333"/>
            <a:chOff x="5791759" y="2630895"/>
            <a:chExt cx="604799" cy="320925"/>
          </a:xfrm>
        </p:grpSpPr>
        <p:sp>
          <p:nvSpPr>
            <p:cNvPr id="1720" name="Google Shape;1720;p28"/>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1" name="Google Shape;1721;p28"/>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2" name="Google Shape;1722;p28"/>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3" name="Google Shape;1723;p28"/>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4" name="Google Shape;1724;p28"/>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5" name="Google Shape;1725;p28"/>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6" name="Google Shape;1726;p28"/>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7" name="Google Shape;1727;p28"/>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8" name="Google Shape;1728;p28"/>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729" name="Google Shape;1729;p28"/>
          <p:cNvGrpSpPr/>
          <p:nvPr/>
        </p:nvGrpSpPr>
        <p:grpSpPr>
          <a:xfrm>
            <a:off x="9738421" y="5609256"/>
            <a:ext cx="726764" cy="614576"/>
            <a:chOff x="9814993" y="741298"/>
            <a:chExt cx="1095184" cy="926124"/>
          </a:xfrm>
        </p:grpSpPr>
        <p:grpSp>
          <p:nvGrpSpPr>
            <p:cNvPr id="1730" name="Google Shape;1730;p28"/>
            <p:cNvGrpSpPr/>
            <p:nvPr/>
          </p:nvGrpSpPr>
          <p:grpSpPr>
            <a:xfrm>
              <a:off x="9814993" y="741298"/>
              <a:ext cx="1095184" cy="926124"/>
              <a:chOff x="3034905" y="-1515202"/>
              <a:chExt cx="972028" cy="821979"/>
            </a:xfrm>
          </p:grpSpPr>
          <p:sp>
            <p:nvSpPr>
              <p:cNvPr id="1731" name="Google Shape;1731;p28"/>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732" name="Google Shape;1732;p28"/>
              <p:cNvGrpSpPr/>
              <p:nvPr/>
            </p:nvGrpSpPr>
            <p:grpSpPr>
              <a:xfrm>
                <a:off x="3034905" y="-1515202"/>
                <a:ext cx="950195" cy="821979"/>
                <a:chOff x="6726228" y="2970999"/>
                <a:chExt cx="950195" cy="821979"/>
              </a:xfrm>
            </p:grpSpPr>
            <p:sp>
              <p:nvSpPr>
                <p:cNvPr id="1733" name="Google Shape;1733;p28"/>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4" name="Google Shape;1734;p28"/>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5" name="Google Shape;1735;p28"/>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736" name="Google Shape;1736;p28"/>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sp>
        <p:nvSpPr>
          <p:cNvPr id="1741" name="Google Shape;1741;p29"/>
          <p:cNvSpPr/>
          <p:nvPr/>
        </p:nvSpPr>
        <p:spPr>
          <a:xfrm>
            <a:off x="8508450" y="2582213"/>
            <a:ext cx="2302500" cy="31527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1742" name="Google Shape;1742;p29"/>
          <p:cNvSpPr/>
          <p:nvPr/>
        </p:nvSpPr>
        <p:spPr>
          <a:xfrm>
            <a:off x="5151875" y="2603525"/>
            <a:ext cx="2302500" cy="31527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1743" name="Google Shape;1743;p29"/>
          <p:cNvSpPr/>
          <p:nvPr/>
        </p:nvSpPr>
        <p:spPr>
          <a:xfrm>
            <a:off x="1795325" y="2603525"/>
            <a:ext cx="2302500" cy="31527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a:p>
        </p:txBody>
      </p:sp>
      <p:sp>
        <p:nvSpPr>
          <p:cNvPr id="1744" name="Google Shape;1744;p29"/>
          <p:cNvSpPr txBox="1"/>
          <p:nvPr>
            <p:ph type="title"/>
          </p:nvPr>
        </p:nvSpPr>
        <p:spPr>
          <a:xfrm>
            <a:off x="1561325" y="974375"/>
            <a:ext cx="95313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1745" name="Google Shape;1745;p29"/>
          <p:cNvSpPr txBox="1"/>
          <p:nvPr>
            <p:ph idx="1" type="subTitle"/>
          </p:nvPr>
        </p:nvSpPr>
        <p:spPr>
          <a:xfrm>
            <a:off x="1795327" y="3563475"/>
            <a:ext cx="23025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highlight>
                  <a:schemeClr val="accent4"/>
                </a:highlight>
              </a:rPr>
              <a:t>Erika V.</a:t>
            </a:r>
            <a:endParaRPr>
              <a:highlight>
                <a:schemeClr val="accent4"/>
              </a:highlight>
            </a:endParaRPr>
          </a:p>
        </p:txBody>
      </p:sp>
      <p:sp>
        <p:nvSpPr>
          <p:cNvPr id="1746" name="Google Shape;1746;p29"/>
          <p:cNvSpPr txBox="1"/>
          <p:nvPr>
            <p:ph idx="2" type="subTitle"/>
          </p:nvPr>
        </p:nvSpPr>
        <p:spPr>
          <a:xfrm>
            <a:off x="5151878" y="3563475"/>
            <a:ext cx="23025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highlight>
                  <a:schemeClr val="accent2"/>
                </a:highlight>
              </a:rPr>
              <a:t>John S.</a:t>
            </a:r>
            <a:endParaRPr>
              <a:highlight>
                <a:schemeClr val="accent2"/>
              </a:highlight>
            </a:endParaRPr>
          </a:p>
        </p:txBody>
      </p:sp>
      <p:sp>
        <p:nvSpPr>
          <p:cNvPr id="1747" name="Google Shape;1747;p29"/>
          <p:cNvSpPr txBox="1"/>
          <p:nvPr>
            <p:ph idx="3" type="subTitle"/>
          </p:nvPr>
        </p:nvSpPr>
        <p:spPr>
          <a:xfrm>
            <a:off x="8508453" y="3542175"/>
            <a:ext cx="23022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highlight>
                  <a:schemeClr val="accent3"/>
                </a:highlight>
              </a:rPr>
              <a:t>Marie M.</a:t>
            </a:r>
            <a:endParaRPr>
              <a:highlight>
                <a:schemeClr val="accent3"/>
              </a:highlight>
            </a:endParaRPr>
          </a:p>
        </p:txBody>
      </p:sp>
      <p:sp>
        <p:nvSpPr>
          <p:cNvPr id="1748" name="Google Shape;1748;p29"/>
          <p:cNvSpPr txBox="1"/>
          <p:nvPr>
            <p:ph idx="4" type="body"/>
          </p:nvPr>
        </p:nvSpPr>
        <p:spPr>
          <a:xfrm>
            <a:off x="1795325" y="4128717"/>
            <a:ext cx="2302500" cy="1627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1749" name="Google Shape;1749;p29"/>
          <p:cNvSpPr txBox="1"/>
          <p:nvPr>
            <p:ph idx="5" type="body"/>
          </p:nvPr>
        </p:nvSpPr>
        <p:spPr>
          <a:xfrm>
            <a:off x="5151875" y="4128722"/>
            <a:ext cx="2302500" cy="1624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1750" name="Google Shape;1750;p29"/>
          <p:cNvSpPr txBox="1"/>
          <p:nvPr>
            <p:ph idx="6" type="body"/>
          </p:nvPr>
        </p:nvSpPr>
        <p:spPr>
          <a:xfrm>
            <a:off x="8508450" y="4107882"/>
            <a:ext cx="2302500" cy="1624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Lorem ipsum dolor sit amet, consectetuer adipiscing elit. Aenean commodo ligula eget dolor.</a:t>
            </a:r>
            <a:endParaRPr/>
          </a:p>
        </p:txBody>
      </p:sp>
      <p:sp>
        <p:nvSpPr>
          <p:cNvPr id="1751" name="Google Shape;1751;p29"/>
          <p:cNvSpPr/>
          <p:nvPr/>
        </p:nvSpPr>
        <p:spPr>
          <a:xfrm>
            <a:off x="2249967" y="1945038"/>
            <a:ext cx="1393200" cy="13932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29"/>
          <p:cNvSpPr/>
          <p:nvPr/>
        </p:nvSpPr>
        <p:spPr>
          <a:xfrm>
            <a:off x="5552317" y="19859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29"/>
          <p:cNvSpPr/>
          <p:nvPr/>
        </p:nvSpPr>
        <p:spPr>
          <a:xfrm>
            <a:off x="8999567" y="1964671"/>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54" name="Google Shape;1754;p29"/>
          <p:cNvPicPr preferRelativeResize="0"/>
          <p:nvPr/>
        </p:nvPicPr>
        <p:blipFill rotWithShape="1">
          <a:blip r:embed="rId3">
            <a:alphaModFix/>
          </a:blip>
          <a:srcRect b="61743" l="33004" r="25212" t="8689"/>
          <a:stretch/>
        </p:blipFill>
        <p:spPr>
          <a:xfrm>
            <a:off x="2251627" y="1966407"/>
            <a:ext cx="1389900" cy="13899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pic>
      <p:pic>
        <p:nvPicPr>
          <p:cNvPr id="1755" name="Google Shape;1755;p29"/>
          <p:cNvPicPr preferRelativeResize="0"/>
          <p:nvPr/>
        </p:nvPicPr>
        <p:blipFill rotWithShape="1">
          <a:blip r:embed="rId4">
            <a:alphaModFix/>
          </a:blip>
          <a:srcRect b="14540" l="32897" r="25727" t="19488"/>
          <a:stretch/>
        </p:blipFill>
        <p:spPr>
          <a:xfrm>
            <a:off x="5553975" y="1987613"/>
            <a:ext cx="1389900" cy="13899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pic>
      <p:pic>
        <p:nvPicPr>
          <p:cNvPr id="1756" name="Google Shape;1756;p29"/>
          <p:cNvPicPr preferRelativeResize="0"/>
          <p:nvPr/>
        </p:nvPicPr>
        <p:blipFill rotWithShape="1">
          <a:blip r:embed="rId5">
            <a:alphaModFix/>
          </a:blip>
          <a:srcRect b="50920" l="24173" r="0" t="0"/>
          <a:stretch/>
        </p:blipFill>
        <p:spPr>
          <a:xfrm>
            <a:off x="9001227" y="1946614"/>
            <a:ext cx="1389900" cy="13899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pic>
      <p:sp>
        <p:nvSpPr>
          <p:cNvPr id="1757" name="Google Shape;1757;p29"/>
          <p:cNvSpPr/>
          <p:nvPr/>
        </p:nvSpPr>
        <p:spPr>
          <a:xfrm rot="5400000">
            <a:off x="750400" y="380323"/>
            <a:ext cx="800782" cy="646187"/>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758" name="Google Shape;1758;p29"/>
          <p:cNvGrpSpPr/>
          <p:nvPr/>
        </p:nvGrpSpPr>
        <p:grpSpPr>
          <a:xfrm>
            <a:off x="3627196" y="1611822"/>
            <a:ext cx="5157927" cy="279331"/>
            <a:chOff x="2600043" y="1462462"/>
            <a:chExt cx="6991903" cy="421505"/>
          </a:xfrm>
        </p:grpSpPr>
        <p:sp>
          <p:nvSpPr>
            <p:cNvPr id="1759" name="Google Shape;1759;p29"/>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760" name="Google Shape;1760;p29"/>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4" name="Shape 1764"/>
        <p:cNvGrpSpPr/>
        <p:nvPr/>
      </p:nvGrpSpPr>
      <p:grpSpPr>
        <a:xfrm>
          <a:off x="0" y="0"/>
          <a:ext cx="0" cy="0"/>
          <a:chOff x="0" y="0"/>
          <a:chExt cx="0" cy="0"/>
        </a:xfrm>
      </p:grpSpPr>
      <p:grpSp>
        <p:nvGrpSpPr>
          <p:cNvPr id="1765" name="Google Shape;1765;p30"/>
          <p:cNvGrpSpPr/>
          <p:nvPr/>
        </p:nvGrpSpPr>
        <p:grpSpPr>
          <a:xfrm>
            <a:off x="1152600" y="3645089"/>
            <a:ext cx="10039200" cy="355519"/>
            <a:chOff x="1282425" y="2883089"/>
            <a:chExt cx="10039200" cy="355519"/>
          </a:xfrm>
        </p:grpSpPr>
        <p:cxnSp>
          <p:nvCxnSpPr>
            <p:cNvPr id="1766" name="Google Shape;1766;p30"/>
            <p:cNvCxnSpPr/>
            <p:nvPr/>
          </p:nvCxnSpPr>
          <p:spPr>
            <a:xfrm>
              <a:off x="1282425" y="3060725"/>
              <a:ext cx="10039200" cy="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grpSp>
          <p:nvGrpSpPr>
            <p:cNvPr id="1767" name="Google Shape;1767;p30"/>
            <p:cNvGrpSpPr/>
            <p:nvPr/>
          </p:nvGrpSpPr>
          <p:grpSpPr>
            <a:xfrm>
              <a:off x="2357312" y="2883089"/>
              <a:ext cx="7867594" cy="355519"/>
              <a:chOff x="2357312" y="2766275"/>
              <a:chExt cx="7867594" cy="472200"/>
            </a:xfrm>
          </p:grpSpPr>
          <p:cxnSp>
            <p:nvCxnSpPr>
              <p:cNvPr id="1768" name="Google Shape;1768;p30"/>
              <p:cNvCxnSpPr/>
              <p:nvPr/>
            </p:nvCxnSpPr>
            <p:spPr>
              <a:xfrm>
                <a:off x="2357312"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cxnSp>
            <p:nvCxnSpPr>
              <p:cNvPr id="1769" name="Google Shape;1769;p30"/>
              <p:cNvCxnSpPr/>
              <p:nvPr/>
            </p:nvCxnSpPr>
            <p:spPr>
              <a:xfrm>
                <a:off x="4324210"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cxnSp>
            <p:nvCxnSpPr>
              <p:cNvPr id="1770" name="Google Shape;1770;p30"/>
              <p:cNvCxnSpPr/>
              <p:nvPr/>
            </p:nvCxnSpPr>
            <p:spPr>
              <a:xfrm>
                <a:off x="10224906"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cxnSp>
            <p:nvCxnSpPr>
              <p:cNvPr id="1771" name="Google Shape;1771;p30"/>
              <p:cNvCxnSpPr/>
              <p:nvPr/>
            </p:nvCxnSpPr>
            <p:spPr>
              <a:xfrm>
                <a:off x="6291109"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cxnSp>
            <p:nvCxnSpPr>
              <p:cNvPr id="1772" name="Google Shape;1772;p30"/>
              <p:cNvCxnSpPr/>
              <p:nvPr/>
            </p:nvCxnSpPr>
            <p:spPr>
              <a:xfrm>
                <a:off x="8258007" y="2766275"/>
                <a:ext cx="0" cy="472200"/>
              </a:xfrm>
              <a:prstGeom prst="straightConnector1">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cxnSp>
        </p:grpSp>
      </p:grpSp>
      <p:sp>
        <p:nvSpPr>
          <p:cNvPr id="1773" name="Google Shape;1773;p30"/>
          <p:cNvSpPr/>
          <p:nvPr/>
        </p:nvSpPr>
        <p:spPr>
          <a:xfrm>
            <a:off x="3313063" y="4139850"/>
            <a:ext cx="1811100" cy="411000"/>
          </a:xfrm>
          <a:prstGeom prst="roundRect">
            <a:avLst>
              <a:gd fmla="val 50000" name="adj"/>
            </a:avLst>
          </a:prstGeom>
          <a:solidFill>
            <a:schemeClr val="accent3"/>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4" name="Google Shape;1774;p30"/>
          <p:cNvSpPr/>
          <p:nvPr/>
        </p:nvSpPr>
        <p:spPr>
          <a:xfrm>
            <a:off x="5287088" y="3073050"/>
            <a:ext cx="1811100" cy="411000"/>
          </a:xfrm>
          <a:prstGeom prst="roundRect">
            <a:avLst>
              <a:gd fmla="val 50000" name="adj"/>
            </a:avLst>
          </a:prstGeom>
          <a:solidFill>
            <a:schemeClr val="accent2"/>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5" name="Google Shape;1775;p30"/>
          <p:cNvSpPr/>
          <p:nvPr/>
        </p:nvSpPr>
        <p:spPr>
          <a:xfrm>
            <a:off x="7261088" y="4139850"/>
            <a:ext cx="1811100" cy="411000"/>
          </a:xfrm>
          <a:prstGeom prst="roundRect">
            <a:avLst>
              <a:gd fmla="val 50000" name="adj"/>
            </a:avLst>
          </a:prstGeom>
          <a:solidFill>
            <a:schemeClr val="accent4"/>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6" name="Google Shape;1776;p30"/>
          <p:cNvSpPr/>
          <p:nvPr/>
        </p:nvSpPr>
        <p:spPr>
          <a:xfrm>
            <a:off x="9226263" y="3073050"/>
            <a:ext cx="1811100" cy="411000"/>
          </a:xfrm>
          <a:prstGeom prst="roundRect">
            <a:avLst>
              <a:gd fmla="val 50000" name="adj"/>
            </a:avLst>
          </a:prstGeom>
          <a:solidFill>
            <a:schemeClr val="accent5"/>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7" name="Google Shape;1777;p30"/>
          <p:cNvSpPr/>
          <p:nvPr/>
        </p:nvSpPr>
        <p:spPr>
          <a:xfrm>
            <a:off x="1352525" y="3073050"/>
            <a:ext cx="1811100" cy="411000"/>
          </a:xfrm>
          <a:prstGeom prst="roundRect">
            <a:avLst>
              <a:gd fmla="val 50000" name="adj"/>
            </a:avLst>
          </a:prstGeom>
          <a:solidFill>
            <a:schemeClr val="accent1"/>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778" name="Google Shape;1778;p30"/>
          <p:cNvSpPr txBox="1"/>
          <p:nvPr>
            <p:ph type="title"/>
          </p:nvPr>
        </p:nvSpPr>
        <p:spPr>
          <a:xfrm>
            <a:off x="1554200" y="974375"/>
            <a:ext cx="95457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And this is a timeline.</a:t>
            </a:r>
            <a:endParaRPr/>
          </a:p>
        </p:txBody>
      </p:sp>
      <p:sp>
        <p:nvSpPr>
          <p:cNvPr id="1779" name="Google Shape;1779;p30"/>
          <p:cNvSpPr txBox="1"/>
          <p:nvPr>
            <p:ph idx="1" type="subTitle"/>
          </p:nvPr>
        </p:nvSpPr>
        <p:spPr>
          <a:xfrm>
            <a:off x="1424375" y="31008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1999</a:t>
            </a:r>
            <a:endParaRPr/>
          </a:p>
        </p:txBody>
      </p:sp>
      <p:sp>
        <p:nvSpPr>
          <p:cNvPr id="1780" name="Google Shape;1780;p30"/>
          <p:cNvSpPr txBox="1"/>
          <p:nvPr>
            <p:ph idx="7" type="body"/>
          </p:nvPr>
        </p:nvSpPr>
        <p:spPr>
          <a:xfrm>
            <a:off x="3393894" y="2095625"/>
            <a:ext cx="1667400" cy="1507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781" name="Google Shape;1781;p30"/>
          <p:cNvSpPr txBox="1"/>
          <p:nvPr>
            <p:ph idx="2" type="subTitle"/>
          </p:nvPr>
        </p:nvSpPr>
        <p:spPr>
          <a:xfrm>
            <a:off x="3393894" y="41676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2005</a:t>
            </a:r>
            <a:endParaRPr/>
          </a:p>
        </p:txBody>
      </p:sp>
      <p:sp>
        <p:nvSpPr>
          <p:cNvPr id="1782" name="Google Shape;1782;p30"/>
          <p:cNvSpPr txBox="1"/>
          <p:nvPr>
            <p:ph idx="8" type="body"/>
          </p:nvPr>
        </p:nvSpPr>
        <p:spPr>
          <a:xfrm>
            <a:off x="5363413" y="4000625"/>
            <a:ext cx="1667400" cy="150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783" name="Google Shape;1783;p30"/>
          <p:cNvSpPr txBox="1"/>
          <p:nvPr>
            <p:ph idx="3" type="subTitle"/>
          </p:nvPr>
        </p:nvSpPr>
        <p:spPr>
          <a:xfrm>
            <a:off x="5363413" y="31008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2015</a:t>
            </a:r>
            <a:endParaRPr/>
          </a:p>
        </p:txBody>
      </p:sp>
      <p:sp>
        <p:nvSpPr>
          <p:cNvPr id="1784" name="Google Shape;1784;p30"/>
          <p:cNvSpPr txBox="1"/>
          <p:nvPr>
            <p:ph idx="9" type="body"/>
          </p:nvPr>
        </p:nvSpPr>
        <p:spPr>
          <a:xfrm>
            <a:off x="7332931" y="2095625"/>
            <a:ext cx="1667400" cy="1507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785" name="Google Shape;1785;p30"/>
          <p:cNvSpPr txBox="1"/>
          <p:nvPr>
            <p:ph idx="4" type="subTitle"/>
          </p:nvPr>
        </p:nvSpPr>
        <p:spPr>
          <a:xfrm>
            <a:off x="7332931" y="41676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2019</a:t>
            </a:r>
            <a:endParaRPr/>
          </a:p>
        </p:txBody>
      </p:sp>
      <p:sp>
        <p:nvSpPr>
          <p:cNvPr id="1786" name="Google Shape;1786;p30"/>
          <p:cNvSpPr txBox="1"/>
          <p:nvPr>
            <p:ph idx="5" type="subTitle"/>
          </p:nvPr>
        </p:nvSpPr>
        <p:spPr>
          <a:xfrm>
            <a:off x="9302450" y="3100800"/>
            <a:ext cx="1667400" cy="355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2022</a:t>
            </a:r>
            <a:endParaRPr/>
          </a:p>
        </p:txBody>
      </p:sp>
      <p:sp>
        <p:nvSpPr>
          <p:cNvPr id="1787" name="Google Shape;1787;p30"/>
          <p:cNvSpPr txBox="1"/>
          <p:nvPr>
            <p:ph idx="6" type="body"/>
          </p:nvPr>
        </p:nvSpPr>
        <p:spPr>
          <a:xfrm>
            <a:off x="1424375" y="4000625"/>
            <a:ext cx="1667400" cy="150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sp>
        <p:nvSpPr>
          <p:cNvPr id="1788" name="Google Shape;1788;p30"/>
          <p:cNvSpPr txBox="1"/>
          <p:nvPr>
            <p:ph idx="13" type="body"/>
          </p:nvPr>
        </p:nvSpPr>
        <p:spPr>
          <a:xfrm>
            <a:off x="9302450" y="4000625"/>
            <a:ext cx="1667400" cy="1507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a:t>
            </a:r>
            <a:endParaRPr/>
          </a:p>
        </p:txBody>
      </p:sp>
      <p:grpSp>
        <p:nvGrpSpPr>
          <p:cNvPr id="1789" name="Google Shape;1789;p30"/>
          <p:cNvGrpSpPr/>
          <p:nvPr/>
        </p:nvGrpSpPr>
        <p:grpSpPr>
          <a:xfrm>
            <a:off x="3627196" y="1611822"/>
            <a:ext cx="5157927" cy="279331"/>
            <a:chOff x="2600043" y="1462462"/>
            <a:chExt cx="6991903" cy="421505"/>
          </a:xfrm>
        </p:grpSpPr>
        <p:sp>
          <p:nvSpPr>
            <p:cNvPr id="1790" name="Google Shape;1790;p30"/>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791" name="Google Shape;1791;p30"/>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grpSp>
        <p:nvGrpSpPr>
          <p:cNvPr id="1796" name="Google Shape;1796;p31"/>
          <p:cNvGrpSpPr/>
          <p:nvPr/>
        </p:nvGrpSpPr>
        <p:grpSpPr>
          <a:xfrm>
            <a:off x="2204677" y="656999"/>
            <a:ext cx="2721600" cy="5544000"/>
            <a:chOff x="1020040" y="533174"/>
            <a:chExt cx="2721600" cy="5544000"/>
          </a:xfrm>
        </p:grpSpPr>
        <p:sp>
          <p:nvSpPr>
            <p:cNvPr id="1797" name="Google Shape;1797;p31"/>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98" name="Google Shape;1798;p31"/>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99" name="Google Shape;1799;p31"/>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00" name="Google Shape;1800;p31"/>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31"/>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31"/>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03" name="Google Shape;1803;p31"/>
          <p:cNvSpPr txBox="1"/>
          <p:nvPr>
            <p:ph type="title"/>
          </p:nvPr>
        </p:nvSpPr>
        <p:spPr>
          <a:xfrm>
            <a:off x="5952725" y="2122000"/>
            <a:ext cx="43167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Presenting a website or an app?</a:t>
            </a:r>
            <a:endParaRPr/>
          </a:p>
        </p:txBody>
      </p:sp>
      <p:sp>
        <p:nvSpPr>
          <p:cNvPr id="1804" name="Google Shape;1804;p31"/>
          <p:cNvSpPr txBox="1"/>
          <p:nvPr>
            <p:ph idx="1" type="body"/>
          </p:nvPr>
        </p:nvSpPr>
        <p:spPr>
          <a:xfrm>
            <a:off x="5952808" y="3503650"/>
            <a:ext cx="4316700" cy="112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If you are presenting a website, an internet product or an app, you can place a screenshot of it here.</a:t>
            </a:r>
            <a:endParaRPr/>
          </a:p>
        </p:txBody>
      </p:sp>
      <p:grpSp>
        <p:nvGrpSpPr>
          <p:cNvPr id="1805" name="Google Shape;1805;p31"/>
          <p:cNvGrpSpPr/>
          <p:nvPr/>
        </p:nvGrpSpPr>
        <p:grpSpPr>
          <a:xfrm>
            <a:off x="5532196" y="4856622"/>
            <a:ext cx="5157927" cy="279331"/>
            <a:chOff x="2600043" y="1462462"/>
            <a:chExt cx="6991903" cy="421505"/>
          </a:xfrm>
        </p:grpSpPr>
        <p:sp>
          <p:nvSpPr>
            <p:cNvPr id="1806" name="Google Shape;1806;p31"/>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807" name="Google Shape;1807;p31"/>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1" name="Shape 1811"/>
        <p:cNvGrpSpPr/>
        <p:nvPr/>
      </p:nvGrpSpPr>
      <p:grpSpPr>
        <a:xfrm>
          <a:off x="0" y="0"/>
          <a:ext cx="0" cy="0"/>
          <a:chOff x="0" y="0"/>
          <a:chExt cx="0" cy="0"/>
        </a:xfrm>
      </p:grpSpPr>
      <p:grpSp>
        <p:nvGrpSpPr>
          <p:cNvPr id="1812" name="Google Shape;1812;p32"/>
          <p:cNvGrpSpPr/>
          <p:nvPr/>
        </p:nvGrpSpPr>
        <p:grpSpPr>
          <a:xfrm>
            <a:off x="1159196" y="4691497"/>
            <a:ext cx="5157927" cy="279331"/>
            <a:chOff x="2600043" y="1462462"/>
            <a:chExt cx="6991903" cy="421505"/>
          </a:xfrm>
        </p:grpSpPr>
        <p:sp>
          <p:nvSpPr>
            <p:cNvPr id="1813" name="Google Shape;1813;p32"/>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814" name="Google Shape;1814;p32"/>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grpSp>
        <p:nvGrpSpPr>
          <p:cNvPr id="1815" name="Google Shape;1815;p32"/>
          <p:cNvGrpSpPr/>
          <p:nvPr/>
        </p:nvGrpSpPr>
        <p:grpSpPr>
          <a:xfrm rot="5400000">
            <a:off x="5899790" y="1376119"/>
            <a:ext cx="5778042" cy="3955122"/>
            <a:chOff x="2345366" y="140711"/>
            <a:chExt cx="6483441" cy="4437974"/>
          </a:xfrm>
        </p:grpSpPr>
        <p:sp>
          <p:nvSpPr>
            <p:cNvPr id="1816" name="Google Shape;1816;p32"/>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1817" name="Google Shape;1817;p32"/>
            <p:cNvGrpSpPr/>
            <p:nvPr/>
          </p:nvGrpSpPr>
          <p:grpSpPr>
            <a:xfrm>
              <a:off x="2345366" y="140711"/>
              <a:ext cx="6483441" cy="4437974"/>
              <a:chOff x="390725" y="192901"/>
              <a:chExt cx="9367780" cy="6412330"/>
            </a:xfrm>
          </p:grpSpPr>
          <p:sp>
            <p:nvSpPr>
              <p:cNvPr id="1818" name="Google Shape;1818;p32"/>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819" name="Google Shape;1819;p32"/>
              <p:cNvGrpSpPr/>
              <p:nvPr/>
            </p:nvGrpSpPr>
            <p:grpSpPr>
              <a:xfrm>
                <a:off x="9036100" y="3183177"/>
                <a:ext cx="492960" cy="492960"/>
                <a:chOff x="9132580" y="3159701"/>
                <a:chExt cx="371233" cy="371233"/>
              </a:xfrm>
            </p:grpSpPr>
            <p:sp>
              <p:nvSpPr>
                <p:cNvPr id="1820" name="Google Shape;1820;p32"/>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1" name="Google Shape;1821;p32"/>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2" name="Google Shape;1822;p32"/>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823" name="Google Shape;1823;p32"/>
              <p:cNvGrpSpPr/>
              <p:nvPr/>
            </p:nvGrpSpPr>
            <p:grpSpPr>
              <a:xfrm>
                <a:off x="390725" y="192901"/>
                <a:ext cx="9367780" cy="6412330"/>
                <a:chOff x="1194635" y="234866"/>
                <a:chExt cx="9244824" cy="6489556"/>
              </a:xfrm>
            </p:grpSpPr>
            <p:sp>
              <p:nvSpPr>
                <p:cNvPr id="1824" name="Google Shape;1824;p32"/>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5" name="Google Shape;1825;p32"/>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6" name="Google Shape;1826;p32"/>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7" name="Google Shape;1827;p32"/>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8" name="Google Shape;1828;p32"/>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9" name="Google Shape;1829;p32"/>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0" name="Google Shape;1830;p32"/>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1" name="Google Shape;1831;p32"/>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2" name="Google Shape;1832;p32"/>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3" name="Google Shape;1833;p32"/>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4" name="Google Shape;1834;p32"/>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5" name="Google Shape;1835;p32"/>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6" name="Google Shape;1836;p32"/>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7" name="Google Shape;1837;p32"/>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8" name="Google Shape;1838;p32"/>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9" name="Google Shape;1839;p32"/>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0" name="Google Shape;1840;p32"/>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1841" name="Google Shape;1841;p32"/>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42" name="Google Shape;1842;p32"/>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43" name="Google Shape;1843;p32"/>
          <p:cNvSpPr txBox="1"/>
          <p:nvPr>
            <p:ph type="title"/>
          </p:nvPr>
        </p:nvSpPr>
        <p:spPr>
          <a:xfrm>
            <a:off x="1533125" y="1969600"/>
            <a:ext cx="4316700" cy="1242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Presenting a website or an app?</a:t>
            </a:r>
            <a:endParaRPr/>
          </a:p>
        </p:txBody>
      </p:sp>
      <p:sp>
        <p:nvSpPr>
          <p:cNvPr id="1844" name="Google Shape;1844;p32"/>
          <p:cNvSpPr txBox="1"/>
          <p:nvPr>
            <p:ph idx="1" type="body"/>
          </p:nvPr>
        </p:nvSpPr>
        <p:spPr>
          <a:xfrm>
            <a:off x="1533208" y="3351250"/>
            <a:ext cx="4316700" cy="112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If you are presenting a website, an internet product or an app, you can place a screenshot of it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8" name="Shape 1848"/>
        <p:cNvGrpSpPr/>
        <p:nvPr/>
      </p:nvGrpSpPr>
      <p:grpSpPr>
        <a:xfrm>
          <a:off x="0" y="0"/>
          <a:ext cx="0" cy="0"/>
          <a:chOff x="0" y="0"/>
          <a:chExt cx="0" cy="0"/>
        </a:xfrm>
      </p:grpSpPr>
      <p:grpSp>
        <p:nvGrpSpPr>
          <p:cNvPr id="1849" name="Google Shape;1849;p33"/>
          <p:cNvGrpSpPr/>
          <p:nvPr/>
        </p:nvGrpSpPr>
        <p:grpSpPr>
          <a:xfrm>
            <a:off x="3504100" y="699850"/>
            <a:ext cx="5340664" cy="5218698"/>
            <a:chOff x="3504100" y="699850"/>
            <a:chExt cx="5340664" cy="5218698"/>
          </a:xfrm>
        </p:grpSpPr>
        <p:sp>
          <p:nvSpPr>
            <p:cNvPr id="1850" name="Google Shape;1850;p33"/>
            <p:cNvSpPr/>
            <p:nvPr/>
          </p:nvSpPr>
          <p:spPr>
            <a:xfrm>
              <a:off x="3504100" y="699850"/>
              <a:ext cx="5340664" cy="5215193"/>
            </a:xfrm>
            <a:custGeom>
              <a:rect b="b" l="l" r="r" t="t"/>
              <a:pathLst>
                <a:path extrusionOk="0" h="2212171" w="2265393">
                  <a:moveTo>
                    <a:pt x="0" y="675346"/>
                  </a:moveTo>
                  <a:cubicBezTo>
                    <a:pt x="0" y="675346"/>
                    <a:pt x="322583" y="23685"/>
                    <a:pt x="1080793" y="638"/>
                  </a:cubicBezTo>
                  <a:cubicBezTo>
                    <a:pt x="1782208" y="-20661"/>
                    <a:pt x="2285012" y="494213"/>
                    <a:pt x="2264806" y="1082633"/>
                  </a:cubicBezTo>
                  <a:cubicBezTo>
                    <a:pt x="2244781" y="1668741"/>
                    <a:pt x="1802779" y="2204622"/>
                    <a:pt x="1251550" y="2212032"/>
                  </a:cubicBezTo>
                  <a:cubicBezTo>
                    <a:pt x="696681" y="2219495"/>
                    <a:pt x="122879" y="1926278"/>
                    <a:pt x="61349" y="1350492"/>
                  </a:cubicBezTo>
                  <a:cubicBezTo>
                    <a:pt x="0" y="776727"/>
                    <a:pt x="422889" y="577516"/>
                    <a:pt x="422889" y="57751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851" name="Google Shape;1851;p33"/>
            <p:cNvSpPr/>
            <p:nvPr/>
          </p:nvSpPr>
          <p:spPr>
            <a:xfrm>
              <a:off x="3504103" y="700049"/>
              <a:ext cx="5218500" cy="52185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1852" name="Google Shape;1852;p33"/>
          <p:cNvSpPr/>
          <p:nvPr/>
        </p:nvSpPr>
        <p:spPr>
          <a:xfrm>
            <a:off x="4186050" y="3156125"/>
            <a:ext cx="4084800" cy="24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33"/>
          <p:cNvSpPr txBox="1"/>
          <p:nvPr>
            <p:ph idx="1" type="body"/>
          </p:nvPr>
        </p:nvSpPr>
        <p:spPr>
          <a:xfrm>
            <a:off x="3381500" y="2965613"/>
            <a:ext cx="5581500" cy="198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t>Do you have any questions?</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
        <p:nvSpPr>
          <p:cNvPr id="1854" name="Google Shape;1854;p33"/>
          <p:cNvSpPr txBox="1"/>
          <p:nvPr>
            <p:ph type="title"/>
          </p:nvPr>
        </p:nvSpPr>
        <p:spPr>
          <a:xfrm>
            <a:off x="3381400" y="1907588"/>
            <a:ext cx="5581500" cy="89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6000"/>
              <a:t>Thank you!</a:t>
            </a:r>
            <a:endParaRPr sz="6000"/>
          </a:p>
        </p:txBody>
      </p:sp>
      <p:sp>
        <p:nvSpPr>
          <p:cNvPr id="1855" name="Google Shape;1855;p33"/>
          <p:cNvSpPr/>
          <p:nvPr/>
        </p:nvSpPr>
        <p:spPr>
          <a:xfrm>
            <a:off x="6066115" y="49260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6" name="Google Shape;1856;p33"/>
          <p:cNvGrpSpPr/>
          <p:nvPr/>
        </p:nvGrpSpPr>
        <p:grpSpPr>
          <a:xfrm>
            <a:off x="6599218" y="4916351"/>
            <a:ext cx="411849" cy="411917"/>
            <a:chOff x="5162200" y="4097750"/>
            <a:chExt cx="338385" cy="338414"/>
          </a:xfrm>
        </p:grpSpPr>
        <p:sp>
          <p:nvSpPr>
            <p:cNvPr id="1857" name="Google Shape;1857;p3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3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3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0" name="Google Shape;1860;p33"/>
          <p:cNvSpPr/>
          <p:nvPr/>
        </p:nvSpPr>
        <p:spPr>
          <a:xfrm>
            <a:off x="5333225" y="49673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61" name="Google Shape;1861;p33"/>
          <p:cNvGrpSpPr/>
          <p:nvPr/>
        </p:nvGrpSpPr>
        <p:grpSpPr>
          <a:xfrm>
            <a:off x="1761152" y="1615390"/>
            <a:ext cx="691992" cy="961316"/>
            <a:chOff x="4361457" y="3155811"/>
            <a:chExt cx="591143" cy="821217"/>
          </a:xfrm>
        </p:grpSpPr>
        <p:sp>
          <p:nvSpPr>
            <p:cNvPr id="1862" name="Google Shape;1862;p33"/>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63" name="Google Shape;1863;p33"/>
            <p:cNvGrpSpPr/>
            <p:nvPr/>
          </p:nvGrpSpPr>
          <p:grpSpPr>
            <a:xfrm>
              <a:off x="4361460" y="3155888"/>
              <a:ext cx="591140" cy="821140"/>
              <a:chOff x="8319351" y="4894840"/>
              <a:chExt cx="591140" cy="821140"/>
            </a:xfrm>
          </p:grpSpPr>
          <p:sp>
            <p:nvSpPr>
              <p:cNvPr id="1864" name="Google Shape;1864;p33"/>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5" name="Google Shape;1865;p33"/>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6" name="Google Shape;1866;p33"/>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7" name="Google Shape;1867;p33"/>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8" name="Google Shape;1868;p33"/>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869" name="Google Shape;1869;p33"/>
          <p:cNvGrpSpPr/>
          <p:nvPr/>
        </p:nvGrpSpPr>
        <p:grpSpPr>
          <a:xfrm>
            <a:off x="1051093" y="536648"/>
            <a:ext cx="1095184" cy="926124"/>
            <a:chOff x="9814993" y="741298"/>
            <a:chExt cx="1095184" cy="926124"/>
          </a:xfrm>
        </p:grpSpPr>
        <p:grpSp>
          <p:nvGrpSpPr>
            <p:cNvPr id="1870" name="Google Shape;1870;p33"/>
            <p:cNvGrpSpPr/>
            <p:nvPr/>
          </p:nvGrpSpPr>
          <p:grpSpPr>
            <a:xfrm>
              <a:off x="9814993" y="741298"/>
              <a:ext cx="1095184" cy="926124"/>
              <a:chOff x="3034905" y="-1515202"/>
              <a:chExt cx="972028" cy="821979"/>
            </a:xfrm>
          </p:grpSpPr>
          <p:sp>
            <p:nvSpPr>
              <p:cNvPr id="1871" name="Google Shape;1871;p33"/>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72" name="Google Shape;1872;p33"/>
              <p:cNvGrpSpPr/>
              <p:nvPr/>
            </p:nvGrpSpPr>
            <p:grpSpPr>
              <a:xfrm>
                <a:off x="3034905" y="-1515202"/>
                <a:ext cx="950195" cy="821979"/>
                <a:chOff x="6726228" y="2970999"/>
                <a:chExt cx="950195" cy="821979"/>
              </a:xfrm>
            </p:grpSpPr>
            <p:sp>
              <p:nvSpPr>
                <p:cNvPr id="1873" name="Google Shape;1873;p33"/>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4" name="Google Shape;1874;p33"/>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75" name="Google Shape;1875;p33"/>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876" name="Google Shape;1876;p33"/>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877" name="Google Shape;1877;p33"/>
          <p:cNvGrpSpPr/>
          <p:nvPr/>
        </p:nvGrpSpPr>
        <p:grpSpPr>
          <a:xfrm rot="737522">
            <a:off x="8962851" y="5276727"/>
            <a:ext cx="1119469" cy="1118426"/>
            <a:chOff x="9709827" y="5323217"/>
            <a:chExt cx="1119440" cy="1118397"/>
          </a:xfrm>
        </p:grpSpPr>
        <p:sp>
          <p:nvSpPr>
            <p:cNvPr id="1878" name="Google Shape;1878;p33"/>
            <p:cNvSpPr/>
            <p:nvPr/>
          </p:nvSpPr>
          <p:spPr>
            <a:xfrm rot="-733890">
              <a:off x="9811319" y="5410960"/>
              <a:ext cx="926818" cy="919417"/>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79" name="Google Shape;1879;p33"/>
            <p:cNvGrpSpPr/>
            <p:nvPr/>
          </p:nvGrpSpPr>
          <p:grpSpPr>
            <a:xfrm rot="-737681">
              <a:off x="9798558" y="5417195"/>
              <a:ext cx="941978" cy="934847"/>
              <a:chOff x="8319351" y="1186300"/>
              <a:chExt cx="642899" cy="638032"/>
            </a:xfrm>
          </p:grpSpPr>
          <p:sp>
            <p:nvSpPr>
              <p:cNvPr id="1880" name="Google Shape;1880;p33"/>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1" name="Google Shape;1881;p33"/>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2" name="Google Shape;1882;p33"/>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3" name="Google Shape;1883;p33"/>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4" name="Google Shape;1884;p33"/>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5" name="Google Shape;1885;p33"/>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6" name="Google Shape;1886;p33"/>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7" name="Google Shape;1887;p33"/>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8" name="Google Shape;1888;p33"/>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89" name="Google Shape;1889;p33"/>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0" name="Google Shape;1890;p33"/>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1" name="Google Shape;1891;p33"/>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892" name="Google Shape;1892;p33"/>
          <p:cNvGrpSpPr/>
          <p:nvPr/>
        </p:nvGrpSpPr>
        <p:grpSpPr>
          <a:xfrm>
            <a:off x="10063206" y="5119789"/>
            <a:ext cx="819297" cy="839255"/>
            <a:chOff x="10238431" y="4359914"/>
            <a:chExt cx="819297" cy="839255"/>
          </a:xfrm>
        </p:grpSpPr>
        <p:grpSp>
          <p:nvGrpSpPr>
            <p:cNvPr id="1893" name="Google Shape;1893;p33"/>
            <p:cNvGrpSpPr/>
            <p:nvPr/>
          </p:nvGrpSpPr>
          <p:grpSpPr>
            <a:xfrm>
              <a:off x="10238431" y="4359914"/>
              <a:ext cx="819297" cy="839255"/>
              <a:chOff x="2176960" y="794387"/>
              <a:chExt cx="1211082" cy="1240583"/>
            </a:xfrm>
          </p:grpSpPr>
          <p:sp>
            <p:nvSpPr>
              <p:cNvPr id="1894" name="Google Shape;1894;p33"/>
              <p:cNvSpPr/>
              <p:nvPr/>
            </p:nvSpPr>
            <p:spPr>
              <a:xfrm>
                <a:off x="2177038" y="824848"/>
                <a:ext cx="1210043" cy="1210122"/>
              </a:xfrm>
              <a:custGeom>
                <a:rect b="b" l="l" r="r" t="t"/>
                <a:pathLst>
                  <a:path extrusionOk="0" h="734520" w="734472">
                    <a:moveTo>
                      <a:pt x="0" y="367265"/>
                    </a:moveTo>
                    <a:cubicBezTo>
                      <a:pt x="0" y="164430"/>
                      <a:pt x="164402" y="0"/>
                      <a:pt x="367285" y="0"/>
                    </a:cubicBezTo>
                    <a:cubicBezTo>
                      <a:pt x="570072" y="0"/>
                      <a:pt x="734473" y="164430"/>
                      <a:pt x="734473" y="367265"/>
                    </a:cubicBezTo>
                    <a:cubicBezTo>
                      <a:pt x="734473" y="570090"/>
                      <a:pt x="570072" y="734520"/>
                      <a:pt x="367285" y="734520"/>
                    </a:cubicBezTo>
                    <a:cubicBezTo>
                      <a:pt x="164402" y="734520"/>
                      <a:pt x="0" y="570090"/>
                      <a:pt x="0" y="367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895" name="Google Shape;1895;p33"/>
              <p:cNvGrpSpPr/>
              <p:nvPr/>
            </p:nvGrpSpPr>
            <p:grpSpPr>
              <a:xfrm>
                <a:off x="2176960" y="794387"/>
                <a:ext cx="1211082" cy="1211003"/>
                <a:chOff x="9753387" y="4851015"/>
                <a:chExt cx="734568" cy="734520"/>
              </a:xfrm>
            </p:grpSpPr>
            <p:sp>
              <p:nvSpPr>
                <p:cNvPr id="1896" name="Google Shape;1896;p33"/>
                <p:cNvSpPr/>
                <p:nvPr/>
              </p:nvSpPr>
              <p:spPr>
                <a:xfrm>
                  <a:off x="9753482" y="4851015"/>
                  <a:ext cx="734473" cy="734520"/>
                </a:xfrm>
                <a:custGeom>
                  <a:rect b="b" l="l" r="r" t="t"/>
                  <a:pathLst>
                    <a:path extrusionOk="0" h="734520" w="734473">
                      <a:moveTo>
                        <a:pt x="0" y="367265"/>
                      </a:moveTo>
                      <a:cubicBezTo>
                        <a:pt x="0" y="164430"/>
                        <a:pt x="164401" y="0"/>
                        <a:pt x="367189" y="0"/>
                      </a:cubicBezTo>
                      <a:cubicBezTo>
                        <a:pt x="570072" y="0"/>
                        <a:pt x="734473" y="164430"/>
                        <a:pt x="734473" y="367265"/>
                      </a:cubicBezTo>
                      <a:cubicBezTo>
                        <a:pt x="734473" y="570091"/>
                        <a:pt x="570072" y="734521"/>
                        <a:pt x="367189" y="734521"/>
                      </a:cubicBezTo>
                      <a:cubicBezTo>
                        <a:pt x="164401" y="734521"/>
                        <a:pt x="0" y="570091"/>
                        <a:pt x="0" y="367265"/>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7" name="Google Shape;1897;p33"/>
                <p:cNvSpPr/>
                <p:nvPr/>
              </p:nvSpPr>
              <p:spPr>
                <a:xfrm>
                  <a:off x="9753387" y="5086416"/>
                  <a:ext cx="734568" cy="131864"/>
                </a:xfrm>
                <a:custGeom>
                  <a:rect b="b" l="l" r="r" t="t"/>
                  <a:pathLst>
                    <a:path extrusionOk="0" h="131864" w="734568">
                      <a:moveTo>
                        <a:pt x="734569" y="131864"/>
                      </a:moveTo>
                      <a:cubicBezTo>
                        <a:pt x="734569" y="58969"/>
                        <a:pt x="570072" y="0"/>
                        <a:pt x="367284" y="0"/>
                      </a:cubicBezTo>
                      <a:cubicBezTo>
                        <a:pt x="164402" y="0"/>
                        <a:pt x="0" y="58969"/>
                        <a:pt x="0" y="131864"/>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98" name="Google Shape;1898;p33"/>
                <p:cNvSpPr/>
                <p:nvPr/>
              </p:nvSpPr>
              <p:spPr>
                <a:xfrm>
                  <a:off x="9753387" y="5218280"/>
                  <a:ext cx="734568" cy="131864"/>
                </a:xfrm>
                <a:custGeom>
                  <a:rect b="b" l="l" r="r" t="t"/>
                  <a:pathLst>
                    <a:path extrusionOk="0" h="131864" w="734568">
                      <a:moveTo>
                        <a:pt x="0" y="0"/>
                      </a:moveTo>
                      <a:cubicBezTo>
                        <a:pt x="0" y="72885"/>
                        <a:pt x="164402" y="131864"/>
                        <a:pt x="367284" y="131864"/>
                      </a:cubicBezTo>
                      <a:cubicBezTo>
                        <a:pt x="570072" y="131864"/>
                        <a:pt x="734569" y="72894"/>
                        <a:pt x="73456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899" name="Google Shape;1899;p33"/>
            <p:cNvSpPr/>
            <p:nvPr/>
          </p:nvSpPr>
          <p:spPr>
            <a:xfrm>
              <a:off x="10668225" y="4749425"/>
              <a:ext cx="389321" cy="16597"/>
            </a:xfrm>
            <a:custGeom>
              <a:rect b="b" l="l" r="r" t="t"/>
              <a:pathLst>
                <a:path extrusionOk="0" h="9525" w="367284">
                  <a:moveTo>
                    <a:pt x="367285"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900" name="Google Shape;1900;p33"/>
          <p:cNvSpPr/>
          <p:nvPr/>
        </p:nvSpPr>
        <p:spPr>
          <a:xfrm rot="5400000">
            <a:off x="973800" y="5457523"/>
            <a:ext cx="800782" cy="646187"/>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34"/>
          <p:cNvSpPr/>
          <p:nvPr/>
        </p:nvSpPr>
        <p:spPr>
          <a:xfrm>
            <a:off x="4192775" y="3611880"/>
            <a:ext cx="4084800" cy="24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34"/>
          <p:cNvSpPr txBox="1"/>
          <p:nvPr>
            <p:ph type="title"/>
          </p:nvPr>
        </p:nvSpPr>
        <p:spPr>
          <a:xfrm>
            <a:off x="1244725" y="941325"/>
            <a:ext cx="97026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1907" name="Google Shape;1907;p34"/>
          <p:cNvSpPr txBox="1"/>
          <p:nvPr>
            <p:ph idx="1" type="subTitle"/>
          </p:nvPr>
        </p:nvSpPr>
        <p:spPr>
          <a:xfrm>
            <a:off x="2677048" y="2682874"/>
            <a:ext cx="72501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Anna Smith.</a:t>
            </a:r>
            <a:endParaRPr/>
          </a:p>
        </p:txBody>
      </p:sp>
      <p:sp>
        <p:nvSpPr>
          <p:cNvPr id="1908" name="Google Shape;1908;p34"/>
          <p:cNvSpPr txBox="1"/>
          <p:nvPr>
            <p:ph idx="2" type="subTitle"/>
          </p:nvPr>
        </p:nvSpPr>
        <p:spPr>
          <a:xfrm>
            <a:off x="4278775" y="3585975"/>
            <a:ext cx="40464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have successfully completed</a:t>
            </a:r>
            <a:endParaRPr/>
          </a:p>
        </p:txBody>
      </p:sp>
      <p:sp>
        <p:nvSpPr>
          <p:cNvPr id="1909" name="Google Shape;1909;p34"/>
          <p:cNvSpPr txBox="1"/>
          <p:nvPr>
            <p:ph idx="3" type="title"/>
          </p:nvPr>
        </p:nvSpPr>
        <p:spPr>
          <a:xfrm>
            <a:off x="3471000" y="3932175"/>
            <a:ext cx="56622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This course.</a:t>
            </a:r>
            <a:endParaRPr/>
          </a:p>
        </p:txBody>
      </p:sp>
      <p:sp>
        <p:nvSpPr>
          <p:cNvPr id="1910" name="Google Shape;1910;p34"/>
          <p:cNvSpPr txBox="1"/>
          <p:nvPr>
            <p:ph idx="4" type="subTitle"/>
          </p:nvPr>
        </p:nvSpPr>
        <p:spPr>
          <a:xfrm>
            <a:off x="4278775" y="4957575"/>
            <a:ext cx="40464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Congratulations!</a:t>
            </a:r>
            <a:endParaRPr/>
          </a:p>
        </p:txBody>
      </p:sp>
      <p:pic>
        <p:nvPicPr>
          <p:cNvPr id="1911" name="Google Shape;1911;p34"/>
          <p:cNvPicPr preferRelativeResize="0"/>
          <p:nvPr/>
        </p:nvPicPr>
        <p:blipFill>
          <a:blip r:embed="rId3">
            <a:alphaModFix/>
          </a:blip>
          <a:stretch>
            <a:fillRect/>
          </a:stretch>
        </p:blipFill>
        <p:spPr>
          <a:xfrm>
            <a:off x="8311174" y="4688650"/>
            <a:ext cx="2097249" cy="1426502"/>
          </a:xfrm>
          <a:prstGeom prst="rect">
            <a:avLst/>
          </a:prstGeom>
          <a:noFill/>
          <a:ln>
            <a:noFill/>
          </a:ln>
          <a:effectLst>
            <a:outerShdw rotWithShape="0" algn="bl">
              <a:srgbClr val="000000"/>
            </a:outerShdw>
          </a:effectLst>
        </p:spPr>
      </p:pic>
      <p:sp>
        <p:nvSpPr>
          <p:cNvPr id="1912" name="Google Shape;1912;p34"/>
          <p:cNvSpPr txBox="1"/>
          <p:nvPr>
            <p:ph idx="5" type="subTitle"/>
          </p:nvPr>
        </p:nvSpPr>
        <p:spPr>
          <a:xfrm>
            <a:off x="1344811" y="5466100"/>
            <a:ext cx="2764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Date</a:t>
            </a:r>
            <a:endParaRPr/>
          </a:p>
        </p:txBody>
      </p:sp>
      <p:sp>
        <p:nvSpPr>
          <p:cNvPr id="1913" name="Google Shape;1913;p34"/>
          <p:cNvSpPr txBox="1"/>
          <p:nvPr>
            <p:ph idx="6" type="subTitle"/>
          </p:nvPr>
        </p:nvSpPr>
        <p:spPr>
          <a:xfrm>
            <a:off x="8037501" y="5466100"/>
            <a:ext cx="2764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Signature</a:t>
            </a:r>
            <a:endParaRPr/>
          </a:p>
        </p:txBody>
      </p:sp>
      <p:sp>
        <p:nvSpPr>
          <p:cNvPr id="1914" name="Google Shape;1914;p34"/>
          <p:cNvSpPr txBox="1"/>
          <p:nvPr>
            <p:ph idx="7" type="subTitle"/>
          </p:nvPr>
        </p:nvSpPr>
        <p:spPr>
          <a:xfrm>
            <a:off x="1344811" y="5167900"/>
            <a:ext cx="2764500" cy="29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03/05/2023</a:t>
            </a:r>
            <a:endParaRPr/>
          </a:p>
        </p:txBody>
      </p:sp>
      <p:grpSp>
        <p:nvGrpSpPr>
          <p:cNvPr id="1915" name="Google Shape;1915;p34"/>
          <p:cNvGrpSpPr/>
          <p:nvPr/>
        </p:nvGrpSpPr>
        <p:grpSpPr>
          <a:xfrm>
            <a:off x="816005" y="3429000"/>
            <a:ext cx="482550" cy="658123"/>
            <a:chOff x="4361457" y="3155811"/>
            <a:chExt cx="591143" cy="821217"/>
          </a:xfrm>
        </p:grpSpPr>
        <p:sp>
          <p:nvSpPr>
            <p:cNvPr id="1916" name="Google Shape;1916;p34"/>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17" name="Google Shape;1917;p34"/>
            <p:cNvGrpSpPr/>
            <p:nvPr/>
          </p:nvGrpSpPr>
          <p:grpSpPr>
            <a:xfrm>
              <a:off x="4361460" y="3155888"/>
              <a:ext cx="591140" cy="821140"/>
              <a:chOff x="8319351" y="4894840"/>
              <a:chExt cx="591140" cy="821140"/>
            </a:xfrm>
          </p:grpSpPr>
          <p:sp>
            <p:nvSpPr>
              <p:cNvPr id="1918" name="Google Shape;1918;p34"/>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9" name="Google Shape;1919;p34"/>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0" name="Google Shape;1920;p34"/>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1" name="Google Shape;1921;p34"/>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22" name="Google Shape;1922;p34"/>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923" name="Google Shape;1923;p34"/>
          <p:cNvGrpSpPr/>
          <p:nvPr/>
        </p:nvGrpSpPr>
        <p:grpSpPr>
          <a:xfrm>
            <a:off x="1127491" y="3950112"/>
            <a:ext cx="753341" cy="703240"/>
            <a:chOff x="2756789" y="5115951"/>
            <a:chExt cx="1327239" cy="1238971"/>
          </a:xfrm>
        </p:grpSpPr>
        <p:sp>
          <p:nvSpPr>
            <p:cNvPr id="1924" name="Google Shape;1924;p34"/>
            <p:cNvSpPr/>
            <p:nvPr/>
          </p:nvSpPr>
          <p:spPr>
            <a:xfrm>
              <a:off x="2757050" y="511595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925" name="Google Shape;1925;p34"/>
            <p:cNvGrpSpPr/>
            <p:nvPr/>
          </p:nvGrpSpPr>
          <p:grpSpPr>
            <a:xfrm>
              <a:off x="2756789" y="5116058"/>
              <a:ext cx="1327239" cy="1238760"/>
              <a:chOff x="6846958" y="4952437"/>
              <a:chExt cx="722032" cy="710013"/>
            </a:xfrm>
          </p:grpSpPr>
          <p:sp>
            <p:nvSpPr>
              <p:cNvPr id="1926" name="Google Shape;1926;p34"/>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7" name="Google Shape;1927;p34"/>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8" name="Google Shape;1928;p34"/>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9" name="Google Shape;1929;p34"/>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0" name="Google Shape;1930;p34"/>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4" name="Shape 1934"/>
        <p:cNvGrpSpPr/>
        <p:nvPr/>
      </p:nvGrpSpPr>
      <p:grpSpPr>
        <a:xfrm>
          <a:off x="0" y="0"/>
          <a:ext cx="0" cy="0"/>
          <a:chOff x="0" y="0"/>
          <a:chExt cx="0" cy="0"/>
        </a:xfrm>
      </p:grpSpPr>
      <p:sp>
        <p:nvSpPr>
          <p:cNvPr id="1935" name="Google Shape;1935;p35"/>
          <p:cNvSpPr/>
          <p:nvPr/>
        </p:nvSpPr>
        <p:spPr>
          <a:xfrm flipH="1" rot="2472047">
            <a:off x="1760576" y="138725"/>
            <a:ext cx="972333" cy="71829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936" name="Google Shape;1936;p35"/>
          <p:cNvSpPr/>
          <p:nvPr/>
        </p:nvSpPr>
        <p:spPr>
          <a:xfrm>
            <a:off x="4375225" y="4225625"/>
            <a:ext cx="3390900" cy="411000"/>
          </a:xfrm>
          <a:prstGeom prst="roundRect">
            <a:avLst>
              <a:gd fmla="val 50000" name="adj"/>
            </a:avLst>
          </a:prstGeom>
          <a:solidFill>
            <a:schemeClr val="accent4"/>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7" name="Google Shape;1937;p35"/>
          <p:cNvSpPr/>
          <p:nvPr/>
        </p:nvSpPr>
        <p:spPr>
          <a:xfrm>
            <a:off x="8438225" y="1622825"/>
            <a:ext cx="2592600" cy="411000"/>
          </a:xfrm>
          <a:prstGeom prst="roundRect">
            <a:avLst>
              <a:gd fmla="val 50000" name="adj"/>
            </a:avLst>
          </a:prstGeom>
          <a:solidFill>
            <a:schemeClr val="accent2"/>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8" name="Google Shape;1938;p35"/>
          <p:cNvSpPr/>
          <p:nvPr/>
        </p:nvSpPr>
        <p:spPr>
          <a:xfrm>
            <a:off x="4799725" y="1677275"/>
            <a:ext cx="2592600" cy="411000"/>
          </a:xfrm>
          <a:prstGeom prst="roundRect">
            <a:avLst>
              <a:gd fmla="val 50000" name="adj"/>
            </a:avLst>
          </a:prstGeom>
          <a:solidFill>
            <a:schemeClr val="accent3"/>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39" name="Google Shape;1939;p35"/>
          <p:cNvSpPr/>
          <p:nvPr/>
        </p:nvSpPr>
        <p:spPr>
          <a:xfrm>
            <a:off x="1184875" y="1677275"/>
            <a:ext cx="2592600" cy="411000"/>
          </a:xfrm>
          <a:prstGeom prst="roundRect">
            <a:avLst>
              <a:gd fmla="val 50000" name="adj"/>
            </a:avLst>
          </a:prstGeom>
          <a:solidFill>
            <a:schemeClr val="accent1"/>
          </a:solid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940" name="Google Shape;1940;p35"/>
          <p:cNvSpPr txBox="1"/>
          <p:nvPr>
            <p:ph type="title"/>
          </p:nvPr>
        </p:nvSpPr>
        <p:spPr>
          <a:xfrm>
            <a:off x="1072075" y="664300"/>
            <a:ext cx="100479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Today is Monday March 6th.</a:t>
            </a:r>
            <a:endParaRPr/>
          </a:p>
        </p:txBody>
      </p:sp>
      <p:sp>
        <p:nvSpPr>
          <p:cNvPr id="1941" name="Google Shape;1941;p35"/>
          <p:cNvSpPr txBox="1"/>
          <p:nvPr>
            <p:ph idx="2" type="title"/>
          </p:nvPr>
        </p:nvSpPr>
        <p:spPr>
          <a:xfrm>
            <a:off x="1184875" y="1568375"/>
            <a:ext cx="25926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latin typeface="Caveat Medium"/>
                <a:ea typeface="Caveat Medium"/>
                <a:cs typeface="Caveat Medium"/>
                <a:sym typeface="Caveat Medium"/>
              </a:rPr>
              <a:t>Announcements</a:t>
            </a:r>
            <a:endParaRPr b="0">
              <a:latin typeface="Caveat Medium"/>
              <a:ea typeface="Caveat Medium"/>
              <a:cs typeface="Caveat Medium"/>
              <a:sym typeface="Caveat Medium"/>
            </a:endParaRPr>
          </a:p>
        </p:txBody>
      </p:sp>
      <p:sp>
        <p:nvSpPr>
          <p:cNvPr id="1942" name="Google Shape;1942;p35"/>
          <p:cNvSpPr txBox="1"/>
          <p:nvPr>
            <p:ph idx="3" type="title"/>
          </p:nvPr>
        </p:nvSpPr>
        <p:spPr>
          <a:xfrm>
            <a:off x="4200150" y="1568375"/>
            <a:ext cx="37566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latin typeface="Caveat Medium"/>
                <a:ea typeface="Caveat Medium"/>
                <a:cs typeface="Caveat Medium"/>
                <a:sym typeface="Caveat Medium"/>
              </a:rPr>
              <a:t>Quote of the Day</a:t>
            </a:r>
            <a:endParaRPr b="0">
              <a:latin typeface="Caveat Medium"/>
              <a:ea typeface="Caveat Medium"/>
              <a:cs typeface="Caveat Medium"/>
              <a:sym typeface="Caveat Medium"/>
            </a:endParaRPr>
          </a:p>
        </p:txBody>
      </p:sp>
      <p:sp>
        <p:nvSpPr>
          <p:cNvPr id="1943" name="Google Shape;1943;p35"/>
          <p:cNvSpPr txBox="1"/>
          <p:nvPr>
            <p:ph idx="4" type="title"/>
          </p:nvPr>
        </p:nvSpPr>
        <p:spPr>
          <a:xfrm>
            <a:off x="4200075" y="4116725"/>
            <a:ext cx="37566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latin typeface="Caveat Medium"/>
                <a:ea typeface="Caveat Medium"/>
                <a:cs typeface="Caveat Medium"/>
                <a:sym typeface="Caveat Medium"/>
              </a:rPr>
              <a:t>Would you rather…</a:t>
            </a:r>
            <a:endParaRPr b="0">
              <a:latin typeface="Caveat Medium"/>
              <a:ea typeface="Caveat Medium"/>
              <a:cs typeface="Caveat Medium"/>
              <a:sym typeface="Caveat Medium"/>
            </a:endParaRPr>
          </a:p>
        </p:txBody>
      </p:sp>
      <p:sp>
        <p:nvSpPr>
          <p:cNvPr id="1944" name="Google Shape;1944;p35"/>
          <p:cNvSpPr txBox="1"/>
          <p:nvPr>
            <p:ph idx="5" type="title"/>
          </p:nvPr>
        </p:nvSpPr>
        <p:spPr>
          <a:xfrm>
            <a:off x="8480400" y="1568375"/>
            <a:ext cx="2508000" cy="51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b="0" lang="en">
                <a:latin typeface="Caveat Medium"/>
                <a:ea typeface="Caveat Medium"/>
                <a:cs typeface="Caveat Medium"/>
                <a:sym typeface="Caveat Medium"/>
              </a:rPr>
              <a:t>Check List</a:t>
            </a:r>
            <a:endParaRPr b="0">
              <a:latin typeface="Caveat Medium"/>
              <a:ea typeface="Caveat Medium"/>
              <a:cs typeface="Caveat Medium"/>
              <a:sym typeface="Caveat Medium"/>
            </a:endParaRPr>
          </a:p>
        </p:txBody>
      </p:sp>
      <p:sp>
        <p:nvSpPr>
          <p:cNvPr id="1945" name="Google Shape;1945;p35"/>
          <p:cNvSpPr txBox="1"/>
          <p:nvPr>
            <p:ph idx="1" type="subTitle"/>
          </p:nvPr>
        </p:nvSpPr>
        <p:spPr>
          <a:xfrm>
            <a:off x="1185000" y="2116975"/>
            <a:ext cx="2592600" cy="3814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Lorem ipsum dolor sit amet, consectetuer adipiscing elit. </a:t>
            </a:r>
            <a:endParaRPr/>
          </a:p>
          <a:p>
            <a:pPr indent="0" lvl="0" marL="0" rtl="0" algn="l">
              <a:spcBef>
                <a:spcPts val="0"/>
              </a:spcBef>
              <a:spcAft>
                <a:spcPts val="0"/>
              </a:spcAft>
              <a:buNone/>
            </a:pPr>
            <a:r>
              <a:rPr lang="en"/>
              <a:t>Aenean commodo ligula eget dolor. Aenean massa.</a:t>
            </a:r>
            <a:endParaRPr/>
          </a:p>
        </p:txBody>
      </p:sp>
      <p:sp>
        <p:nvSpPr>
          <p:cNvPr id="1946" name="Google Shape;1946;p35"/>
          <p:cNvSpPr/>
          <p:nvPr>
            <p:ph idx="6" type="pic"/>
          </p:nvPr>
        </p:nvSpPr>
        <p:spPr>
          <a:xfrm>
            <a:off x="4928185" y="4810278"/>
            <a:ext cx="1095900" cy="1197000"/>
          </a:xfrm>
          <a:prstGeom prst="rect">
            <a:avLst/>
          </a:prstGeom>
        </p:spPr>
      </p:sp>
      <p:sp>
        <p:nvSpPr>
          <p:cNvPr id="1947" name="Google Shape;1947;p35"/>
          <p:cNvSpPr/>
          <p:nvPr>
            <p:ph idx="7" type="pic"/>
          </p:nvPr>
        </p:nvSpPr>
        <p:spPr>
          <a:xfrm>
            <a:off x="6167953" y="4810278"/>
            <a:ext cx="1095900" cy="1197000"/>
          </a:xfrm>
          <a:prstGeom prst="rect">
            <a:avLst/>
          </a:prstGeom>
        </p:spPr>
      </p:sp>
      <p:sp>
        <p:nvSpPr>
          <p:cNvPr id="1948" name="Google Shape;1948;p35"/>
          <p:cNvSpPr txBox="1"/>
          <p:nvPr>
            <p:ph idx="8" type="subTitle"/>
          </p:nvPr>
        </p:nvSpPr>
        <p:spPr>
          <a:xfrm>
            <a:off x="4447874" y="2190127"/>
            <a:ext cx="3318300" cy="952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Do the best you can until you know better. Then when you know better, do better.</a:t>
            </a:r>
            <a:endParaRPr/>
          </a:p>
        </p:txBody>
      </p:sp>
      <p:sp>
        <p:nvSpPr>
          <p:cNvPr id="1949" name="Google Shape;1949;p35"/>
          <p:cNvSpPr txBox="1"/>
          <p:nvPr>
            <p:ph idx="9" type="subTitle"/>
          </p:nvPr>
        </p:nvSpPr>
        <p:spPr>
          <a:xfrm>
            <a:off x="8480525" y="2116975"/>
            <a:ext cx="2508000" cy="22245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SzPts val="1900"/>
              <a:buChar char="❏"/>
            </a:pPr>
            <a:r>
              <a:rPr lang="en"/>
              <a:t>Something here.</a:t>
            </a:r>
            <a:endParaRPr/>
          </a:p>
          <a:p>
            <a:pPr indent="-349250" lvl="0" marL="457200" rtl="0" algn="l">
              <a:spcBef>
                <a:spcPts val="0"/>
              </a:spcBef>
              <a:spcAft>
                <a:spcPts val="0"/>
              </a:spcAft>
              <a:buSzPts val="1900"/>
              <a:buChar char="❏"/>
            </a:pPr>
            <a:r>
              <a:rPr lang="en"/>
              <a:t>Something else here</a:t>
            </a:r>
            <a:endParaRPr/>
          </a:p>
          <a:p>
            <a:pPr indent="-349250" lvl="0" marL="457200" rtl="0" algn="l">
              <a:spcBef>
                <a:spcPts val="0"/>
              </a:spcBef>
              <a:spcAft>
                <a:spcPts val="0"/>
              </a:spcAft>
              <a:buSzPts val="1900"/>
              <a:buChar char="❏"/>
            </a:pPr>
            <a:r>
              <a:rPr lang="en"/>
              <a:t>And a third thing here.</a:t>
            </a:r>
            <a:endParaRPr/>
          </a:p>
        </p:txBody>
      </p:sp>
      <p:grpSp>
        <p:nvGrpSpPr>
          <p:cNvPr id="1950" name="Google Shape;1950;p35"/>
          <p:cNvGrpSpPr/>
          <p:nvPr/>
        </p:nvGrpSpPr>
        <p:grpSpPr>
          <a:xfrm>
            <a:off x="7478806" y="2915217"/>
            <a:ext cx="477891" cy="336651"/>
            <a:chOff x="621403" y="597265"/>
            <a:chExt cx="1588204" cy="1118814"/>
          </a:xfrm>
        </p:grpSpPr>
        <p:sp>
          <p:nvSpPr>
            <p:cNvPr id="1951" name="Google Shape;1951;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2" name="Google Shape;1952;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53" name="Google Shape;1953;p35"/>
          <p:cNvGrpSpPr/>
          <p:nvPr/>
        </p:nvGrpSpPr>
        <p:grpSpPr>
          <a:xfrm rot="10800000">
            <a:off x="4200156" y="2047842"/>
            <a:ext cx="477891" cy="336651"/>
            <a:chOff x="621403" y="597265"/>
            <a:chExt cx="1588204" cy="1118814"/>
          </a:xfrm>
        </p:grpSpPr>
        <p:sp>
          <p:nvSpPr>
            <p:cNvPr id="1954" name="Google Shape;1954;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5" name="Google Shape;1955;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accent6"/>
            </a:solidFill>
            <a:ln cap="flat"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956" name="Google Shape;1956;p35"/>
          <p:cNvSpPr txBox="1"/>
          <p:nvPr/>
        </p:nvSpPr>
        <p:spPr>
          <a:xfrm>
            <a:off x="4107375" y="3182938"/>
            <a:ext cx="3000000" cy="34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50">
                <a:solidFill>
                  <a:srgbClr val="181818"/>
                </a:solidFill>
                <a:latin typeface="Merriweather"/>
                <a:ea typeface="Merriweather"/>
                <a:cs typeface="Merriweather"/>
                <a:sym typeface="Merriweather"/>
              </a:rPr>
              <a:t>― </a:t>
            </a:r>
            <a:r>
              <a:rPr b="1" lang="en" sz="1050">
                <a:solidFill>
                  <a:srgbClr val="333333"/>
                </a:solidFill>
                <a:latin typeface="Lato"/>
                <a:ea typeface="Lato"/>
                <a:cs typeface="Lato"/>
                <a:sym typeface="Lato"/>
              </a:rPr>
              <a:t>Maya Angelou</a:t>
            </a:r>
            <a:endParaRPr/>
          </a:p>
        </p:txBody>
      </p:sp>
      <p:grpSp>
        <p:nvGrpSpPr>
          <p:cNvPr id="1957" name="Google Shape;1957;p35"/>
          <p:cNvGrpSpPr/>
          <p:nvPr/>
        </p:nvGrpSpPr>
        <p:grpSpPr>
          <a:xfrm rot="733890">
            <a:off x="10052092" y="5189278"/>
            <a:ext cx="921563" cy="921374"/>
            <a:chOff x="1338877" y="806200"/>
            <a:chExt cx="1340043" cy="1339768"/>
          </a:xfrm>
        </p:grpSpPr>
        <p:sp>
          <p:nvSpPr>
            <p:cNvPr id="1958" name="Google Shape;1958;p35"/>
            <p:cNvSpPr/>
            <p:nvPr/>
          </p:nvSpPr>
          <p:spPr>
            <a:xfrm rot="-737534">
              <a:off x="1445390" y="914108"/>
              <a:ext cx="1123135" cy="1123710"/>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59" name="Google Shape;1959;p35"/>
            <p:cNvGrpSpPr/>
            <p:nvPr/>
          </p:nvGrpSpPr>
          <p:grpSpPr>
            <a:xfrm rot="-737888">
              <a:off x="1446116" y="913186"/>
              <a:ext cx="1125835" cy="1125797"/>
              <a:chOff x="8319351" y="1186300"/>
              <a:chExt cx="642899" cy="638032"/>
            </a:xfrm>
          </p:grpSpPr>
          <p:sp>
            <p:nvSpPr>
              <p:cNvPr id="1960" name="Google Shape;1960;p35"/>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1" name="Google Shape;1961;p35"/>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2" name="Google Shape;1962;p35"/>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3" name="Google Shape;1963;p35"/>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4" name="Google Shape;1964;p35"/>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5" name="Google Shape;1965;p35"/>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6" name="Google Shape;1966;p35"/>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7" name="Google Shape;1967;p35"/>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8" name="Google Shape;1968;p35"/>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69" name="Google Shape;1969;p35"/>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0" name="Google Shape;1970;p35"/>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1" name="Google Shape;1971;p35"/>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972" name="Google Shape;1972;p35"/>
          <p:cNvGrpSpPr/>
          <p:nvPr/>
        </p:nvGrpSpPr>
        <p:grpSpPr>
          <a:xfrm>
            <a:off x="10458188" y="4384212"/>
            <a:ext cx="526413" cy="717907"/>
            <a:chOff x="4361457" y="3155811"/>
            <a:chExt cx="591143" cy="821217"/>
          </a:xfrm>
        </p:grpSpPr>
        <p:sp>
          <p:nvSpPr>
            <p:cNvPr id="1973" name="Google Shape;1973;p35"/>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74" name="Google Shape;1974;p35"/>
            <p:cNvGrpSpPr/>
            <p:nvPr/>
          </p:nvGrpSpPr>
          <p:grpSpPr>
            <a:xfrm>
              <a:off x="4361460" y="3155888"/>
              <a:ext cx="591140" cy="821140"/>
              <a:chOff x="8319351" y="4894840"/>
              <a:chExt cx="591140" cy="821140"/>
            </a:xfrm>
          </p:grpSpPr>
          <p:sp>
            <p:nvSpPr>
              <p:cNvPr id="1975" name="Google Shape;1975;p35"/>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6" name="Google Shape;1976;p35"/>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7" name="Google Shape;1977;p35"/>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8" name="Google Shape;1978;p35"/>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79" name="Google Shape;1979;p35"/>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980" name="Google Shape;1980;p35"/>
          <p:cNvGrpSpPr/>
          <p:nvPr/>
        </p:nvGrpSpPr>
        <p:grpSpPr>
          <a:xfrm>
            <a:off x="11030834" y="471160"/>
            <a:ext cx="729393" cy="617169"/>
            <a:chOff x="9814993" y="741298"/>
            <a:chExt cx="1095184" cy="926124"/>
          </a:xfrm>
        </p:grpSpPr>
        <p:grpSp>
          <p:nvGrpSpPr>
            <p:cNvPr id="1981" name="Google Shape;1981;p35"/>
            <p:cNvGrpSpPr/>
            <p:nvPr/>
          </p:nvGrpSpPr>
          <p:grpSpPr>
            <a:xfrm>
              <a:off x="9814993" y="741298"/>
              <a:ext cx="1095184" cy="926124"/>
              <a:chOff x="3034905" y="-1515202"/>
              <a:chExt cx="972028" cy="821979"/>
            </a:xfrm>
          </p:grpSpPr>
          <p:sp>
            <p:nvSpPr>
              <p:cNvPr id="1982" name="Google Shape;1982;p35"/>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983" name="Google Shape;1983;p35"/>
              <p:cNvGrpSpPr/>
              <p:nvPr/>
            </p:nvGrpSpPr>
            <p:grpSpPr>
              <a:xfrm>
                <a:off x="3034905" y="-1515202"/>
                <a:ext cx="950195" cy="821979"/>
                <a:chOff x="6726228" y="2970999"/>
                <a:chExt cx="950195" cy="821979"/>
              </a:xfrm>
            </p:grpSpPr>
            <p:sp>
              <p:nvSpPr>
                <p:cNvPr id="1984" name="Google Shape;1984;p35"/>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5" name="Google Shape;1985;p35"/>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86" name="Google Shape;1986;p35"/>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987" name="Google Shape;1987;p35"/>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988" name="Google Shape;1988;p35"/>
          <p:cNvGrpSpPr/>
          <p:nvPr/>
        </p:nvGrpSpPr>
        <p:grpSpPr>
          <a:xfrm>
            <a:off x="9150729" y="4952884"/>
            <a:ext cx="821827" cy="767171"/>
            <a:chOff x="2756789" y="5115951"/>
            <a:chExt cx="1327239" cy="1238971"/>
          </a:xfrm>
        </p:grpSpPr>
        <p:sp>
          <p:nvSpPr>
            <p:cNvPr id="1989" name="Google Shape;1989;p35"/>
            <p:cNvSpPr/>
            <p:nvPr/>
          </p:nvSpPr>
          <p:spPr>
            <a:xfrm>
              <a:off x="2757050" y="511595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990" name="Google Shape;1990;p35"/>
            <p:cNvGrpSpPr/>
            <p:nvPr/>
          </p:nvGrpSpPr>
          <p:grpSpPr>
            <a:xfrm>
              <a:off x="2756789" y="5116058"/>
              <a:ext cx="1327239" cy="1238760"/>
              <a:chOff x="6846958" y="4952437"/>
              <a:chExt cx="722032" cy="710013"/>
            </a:xfrm>
          </p:grpSpPr>
          <p:sp>
            <p:nvSpPr>
              <p:cNvPr id="1991" name="Google Shape;1991;p35"/>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2" name="Google Shape;1992;p35"/>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3" name="Google Shape;1993;p35"/>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4" name="Google Shape;1994;p35"/>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5" name="Google Shape;1995;p35"/>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996" name="Google Shape;1996;p35"/>
          <p:cNvGrpSpPr/>
          <p:nvPr/>
        </p:nvGrpSpPr>
        <p:grpSpPr>
          <a:xfrm>
            <a:off x="10058912" y="4876686"/>
            <a:ext cx="312936" cy="153680"/>
            <a:chOff x="10862134" y="3312644"/>
            <a:chExt cx="416027" cy="204307"/>
          </a:xfrm>
        </p:grpSpPr>
        <p:sp>
          <p:nvSpPr>
            <p:cNvPr id="1997" name="Google Shape;1997;p35"/>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8" name="Google Shape;1998;p35"/>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99" name="Google Shape;1999;p35"/>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0" name="Google Shape;2000;p35"/>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1" name="Google Shape;2001;p35"/>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2" name="Google Shape;2002;p35"/>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03" name="Google Shape;2003;p35"/>
          <p:cNvGrpSpPr/>
          <p:nvPr/>
        </p:nvGrpSpPr>
        <p:grpSpPr>
          <a:xfrm>
            <a:off x="10745735" y="471151"/>
            <a:ext cx="526417" cy="279333"/>
            <a:chOff x="5791759" y="2630895"/>
            <a:chExt cx="604799" cy="320925"/>
          </a:xfrm>
        </p:grpSpPr>
        <p:sp>
          <p:nvSpPr>
            <p:cNvPr id="2004" name="Google Shape;2004;p35"/>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5" name="Google Shape;2005;p35"/>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6" name="Google Shape;2006;p35"/>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7" name="Google Shape;2007;p35"/>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8" name="Google Shape;2008;p35"/>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09" name="Google Shape;2009;p35"/>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0" name="Google Shape;2010;p35"/>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1" name="Google Shape;2011;p35"/>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2" name="Google Shape;2012;p35"/>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3" name="Google Shape;2013;p35"/>
          <p:cNvGrpSpPr/>
          <p:nvPr/>
        </p:nvGrpSpPr>
        <p:grpSpPr>
          <a:xfrm rot="-483841">
            <a:off x="9666764" y="5875652"/>
            <a:ext cx="334824" cy="202555"/>
            <a:chOff x="9051500" y="249694"/>
            <a:chExt cx="321265" cy="194352"/>
          </a:xfrm>
        </p:grpSpPr>
        <p:sp>
          <p:nvSpPr>
            <p:cNvPr id="2014" name="Google Shape;2014;p35"/>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015" name="Google Shape;2015;p35"/>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6" name="Google Shape;2016;p35"/>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7" name="Google Shape;2017;p35"/>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18" name="Google Shape;2018;p35"/>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19" name="Google Shape;2019;p35"/>
          <p:cNvGrpSpPr/>
          <p:nvPr/>
        </p:nvGrpSpPr>
        <p:grpSpPr>
          <a:xfrm>
            <a:off x="8745110" y="5720039"/>
            <a:ext cx="526417" cy="279333"/>
            <a:chOff x="5791759" y="2630895"/>
            <a:chExt cx="604799" cy="320925"/>
          </a:xfrm>
        </p:grpSpPr>
        <p:sp>
          <p:nvSpPr>
            <p:cNvPr id="2020" name="Google Shape;2020;p35"/>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1" name="Google Shape;2021;p35"/>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2" name="Google Shape;2022;p35"/>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3" name="Google Shape;2023;p35"/>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4" name="Google Shape;2024;p35"/>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5" name="Google Shape;2025;p35"/>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6" name="Google Shape;2026;p35"/>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7" name="Google Shape;2027;p35"/>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28" name="Google Shape;2028;p35"/>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2" name="Shape 2032"/>
        <p:cNvGrpSpPr/>
        <p:nvPr/>
      </p:nvGrpSpPr>
      <p:grpSpPr>
        <a:xfrm>
          <a:off x="0" y="0"/>
          <a:ext cx="0" cy="0"/>
          <a:chOff x="0" y="0"/>
          <a:chExt cx="0" cy="0"/>
        </a:xfrm>
      </p:grpSpPr>
      <p:sp>
        <p:nvSpPr>
          <p:cNvPr id="2033" name="Google Shape;2033;p36"/>
          <p:cNvSpPr/>
          <p:nvPr/>
        </p:nvSpPr>
        <p:spPr>
          <a:xfrm rot="-651006">
            <a:off x="10313280" y="5084605"/>
            <a:ext cx="1182638" cy="1141318"/>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034" name="Google Shape;2034;p36"/>
          <p:cNvGrpSpPr/>
          <p:nvPr/>
        </p:nvGrpSpPr>
        <p:grpSpPr>
          <a:xfrm>
            <a:off x="3504100" y="699850"/>
            <a:ext cx="5340664" cy="5218698"/>
            <a:chOff x="3504100" y="699850"/>
            <a:chExt cx="5340664" cy="5218698"/>
          </a:xfrm>
        </p:grpSpPr>
        <p:sp>
          <p:nvSpPr>
            <p:cNvPr id="2035" name="Google Shape;2035;p36"/>
            <p:cNvSpPr/>
            <p:nvPr/>
          </p:nvSpPr>
          <p:spPr>
            <a:xfrm>
              <a:off x="3504100" y="699850"/>
              <a:ext cx="5340664" cy="5215193"/>
            </a:xfrm>
            <a:custGeom>
              <a:rect b="b" l="l" r="r" t="t"/>
              <a:pathLst>
                <a:path extrusionOk="0" h="2212171" w="2265393">
                  <a:moveTo>
                    <a:pt x="0" y="675346"/>
                  </a:moveTo>
                  <a:cubicBezTo>
                    <a:pt x="0" y="675346"/>
                    <a:pt x="322583" y="23685"/>
                    <a:pt x="1080793" y="638"/>
                  </a:cubicBezTo>
                  <a:cubicBezTo>
                    <a:pt x="1782208" y="-20661"/>
                    <a:pt x="2285012" y="494213"/>
                    <a:pt x="2264806" y="1082633"/>
                  </a:cubicBezTo>
                  <a:cubicBezTo>
                    <a:pt x="2244781" y="1668741"/>
                    <a:pt x="1802779" y="2204622"/>
                    <a:pt x="1251550" y="2212032"/>
                  </a:cubicBezTo>
                  <a:cubicBezTo>
                    <a:pt x="696681" y="2219495"/>
                    <a:pt x="122879" y="1926278"/>
                    <a:pt x="61349" y="1350492"/>
                  </a:cubicBezTo>
                  <a:cubicBezTo>
                    <a:pt x="0" y="776727"/>
                    <a:pt x="422889" y="577516"/>
                    <a:pt x="422889" y="57751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2036" name="Google Shape;2036;p36"/>
            <p:cNvSpPr/>
            <p:nvPr/>
          </p:nvSpPr>
          <p:spPr>
            <a:xfrm>
              <a:off x="3504103" y="700049"/>
              <a:ext cx="5218500" cy="52185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sp>
        <p:nvSpPr>
          <p:cNvPr id="2037" name="Google Shape;2037;p36"/>
          <p:cNvSpPr txBox="1"/>
          <p:nvPr>
            <p:ph type="title"/>
          </p:nvPr>
        </p:nvSpPr>
        <p:spPr>
          <a:xfrm>
            <a:off x="2741823" y="1823075"/>
            <a:ext cx="6588600" cy="969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5100"/>
              <a:t>Credits.</a:t>
            </a:r>
            <a:endParaRPr sz="5100"/>
          </a:p>
        </p:txBody>
      </p:sp>
      <p:sp>
        <p:nvSpPr>
          <p:cNvPr id="2038" name="Google Shape;2038;p36"/>
          <p:cNvSpPr txBox="1"/>
          <p:nvPr>
            <p:ph idx="1" type="body"/>
          </p:nvPr>
        </p:nvSpPr>
        <p:spPr>
          <a:xfrm>
            <a:off x="3580300" y="2823725"/>
            <a:ext cx="5145300" cy="2150700"/>
          </a:xfrm>
          <a:prstGeom prst="rect">
            <a:avLst/>
          </a:prstGeom>
        </p:spPr>
        <p:txBody>
          <a:bodyPr anchorCtr="0" anchor="t" bIns="121900" lIns="121900" spcFirstLastPara="1" rIns="121900" wrap="square" tIns="121900">
            <a:noAutofit/>
          </a:bodyPr>
          <a:lstStyle/>
          <a:p>
            <a:pPr indent="0" lvl="0" marL="0" rtl="0" algn="ctr">
              <a:lnSpc>
                <a:spcPct val="150000"/>
              </a:lnSpc>
              <a:spcBef>
                <a:spcPts val="0"/>
              </a:spcBef>
              <a:spcAft>
                <a:spcPts val="0"/>
              </a:spcAft>
              <a:buNone/>
            </a:pPr>
            <a:r>
              <a:rPr lang="en" sz="2200"/>
              <a:t>Presentation Template: </a:t>
            </a:r>
            <a:r>
              <a:rPr lang="en" sz="2200" u="sng">
                <a:solidFill>
                  <a:schemeClr val="hlink"/>
                </a:solidFill>
                <a:hlinkClick r:id="rId3"/>
              </a:rPr>
              <a:t>SlidesMania</a:t>
            </a:r>
            <a:endParaRPr sz="2200"/>
          </a:p>
          <a:p>
            <a:pPr indent="0" lvl="0" marL="0" rtl="0" algn="ctr">
              <a:lnSpc>
                <a:spcPct val="150000"/>
              </a:lnSpc>
              <a:spcBef>
                <a:spcPts val="0"/>
              </a:spcBef>
              <a:spcAft>
                <a:spcPts val="0"/>
              </a:spcAft>
              <a:buNone/>
            </a:pPr>
            <a:r>
              <a:rPr lang="en" sz="2200"/>
              <a:t>Sample Images: </a:t>
            </a:r>
            <a:r>
              <a:rPr lang="en" sz="2200" u="sng">
                <a:solidFill>
                  <a:schemeClr val="hlink"/>
                </a:solidFill>
                <a:hlinkClick r:id="rId4"/>
              </a:rPr>
              <a:t>Unsplash</a:t>
            </a:r>
            <a:endParaRPr sz="2200"/>
          </a:p>
          <a:p>
            <a:pPr indent="0" lvl="0" marL="0" rtl="0" algn="ctr">
              <a:lnSpc>
                <a:spcPct val="150000"/>
              </a:lnSpc>
              <a:spcBef>
                <a:spcPts val="0"/>
              </a:spcBef>
              <a:spcAft>
                <a:spcPts val="0"/>
              </a:spcAft>
              <a:buNone/>
            </a:pPr>
            <a:r>
              <a:rPr lang="en" sz="2200"/>
              <a:t>Fonts used in this presentation: Caveat and </a:t>
            </a:r>
            <a:r>
              <a:rPr b="1" lang="en" sz="2200">
                <a:latin typeface="Shadows Into Light Two"/>
                <a:ea typeface="Shadows Into Light Two"/>
                <a:cs typeface="Shadows Into Light Two"/>
                <a:sym typeface="Shadows Into Light Two"/>
              </a:rPr>
              <a:t>Shadows into Light Two</a:t>
            </a:r>
            <a:endParaRPr b="1" sz="2200">
              <a:latin typeface="Shadows Into Light Two"/>
              <a:ea typeface="Shadows Into Light Two"/>
              <a:cs typeface="Shadows Into Light Two"/>
              <a:sym typeface="Shadows Into Light Two"/>
            </a:endParaRPr>
          </a:p>
        </p:txBody>
      </p:sp>
      <p:grpSp>
        <p:nvGrpSpPr>
          <p:cNvPr id="2039" name="Google Shape;2039;p36"/>
          <p:cNvGrpSpPr/>
          <p:nvPr/>
        </p:nvGrpSpPr>
        <p:grpSpPr>
          <a:xfrm rot="733890">
            <a:off x="2110142" y="4120053"/>
            <a:ext cx="921563" cy="921374"/>
            <a:chOff x="1338877" y="806200"/>
            <a:chExt cx="1340043" cy="1339768"/>
          </a:xfrm>
        </p:grpSpPr>
        <p:sp>
          <p:nvSpPr>
            <p:cNvPr id="2040" name="Google Shape;2040;p36"/>
            <p:cNvSpPr/>
            <p:nvPr/>
          </p:nvSpPr>
          <p:spPr>
            <a:xfrm rot="-737534">
              <a:off x="1445390" y="914108"/>
              <a:ext cx="1123135" cy="1123710"/>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41" name="Google Shape;2041;p36"/>
            <p:cNvGrpSpPr/>
            <p:nvPr/>
          </p:nvGrpSpPr>
          <p:grpSpPr>
            <a:xfrm rot="-737888">
              <a:off x="1446116" y="913186"/>
              <a:ext cx="1125835" cy="1125797"/>
              <a:chOff x="8319351" y="1186300"/>
              <a:chExt cx="642899" cy="638032"/>
            </a:xfrm>
          </p:grpSpPr>
          <p:sp>
            <p:nvSpPr>
              <p:cNvPr id="2042" name="Google Shape;2042;p36"/>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3" name="Google Shape;2043;p36"/>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4" name="Google Shape;2044;p36"/>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5" name="Google Shape;2045;p36"/>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6" name="Google Shape;2046;p36"/>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7" name="Google Shape;2047;p36"/>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8" name="Google Shape;2048;p36"/>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49" name="Google Shape;2049;p36"/>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0" name="Google Shape;2050;p36"/>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1" name="Google Shape;2051;p36"/>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2" name="Google Shape;2052;p36"/>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3" name="Google Shape;2053;p36"/>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054" name="Google Shape;2054;p36"/>
          <p:cNvGrpSpPr/>
          <p:nvPr/>
        </p:nvGrpSpPr>
        <p:grpSpPr>
          <a:xfrm>
            <a:off x="868688" y="3314987"/>
            <a:ext cx="526413" cy="717907"/>
            <a:chOff x="4361457" y="3155811"/>
            <a:chExt cx="591143" cy="821217"/>
          </a:xfrm>
        </p:grpSpPr>
        <p:sp>
          <p:nvSpPr>
            <p:cNvPr id="2055" name="Google Shape;2055;p36"/>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2056" name="Google Shape;2056;p36"/>
            <p:cNvGrpSpPr/>
            <p:nvPr/>
          </p:nvGrpSpPr>
          <p:grpSpPr>
            <a:xfrm>
              <a:off x="4361460" y="3155888"/>
              <a:ext cx="591140" cy="821140"/>
              <a:chOff x="8319351" y="4894840"/>
              <a:chExt cx="591140" cy="821140"/>
            </a:xfrm>
          </p:grpSpPr>
          <p:sp>
            <p:nvSpPr>
              <p:cNvPr id="2057" name="Google Shape;2057;p36"/>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8" name="Google Shape;2058;p36"/>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59" name="Google Shape;2059;p36"/>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0" name="Google Shape;2060;p36"/>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61" name="Google Shape;2061;p36"/>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2062" name="Google Shape;2062;p36"/>
          <p:cNvGrpSpPr/>
          <p:nvPr/>
        </p:nvGrpSpPr>
        <p:grpSpPr>
          <a:xfrm>
            <a:off x="1208779" y="3883659"/>
            <a:ext cx="821827" cy="767171"/>
            <a:chOff x="2756789" y="5115951"/>
            <a:chExt cx="1327239" cy="1238971"/>
          </a:xfrm>
        </p:grpSpPr>
        <p:sp>
          <p:nvSpPr>
            <p:cNvPr id="2063" name="Google Shape;2063;p36"/>
            <p:cNvSpPr/>
            <p:nvPr/>
          </p:nvSpPr>
          <p:spPr>
            <a:xfrm>
              <a:off x="2757050" y="511595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2064" name="Google Shape;2064;p36"/>
            <p:cNvGrpSpPr/>
            <p:nvPr/>
          </p:nvGrpSpPr>
          <p:grpSpPr>
            <a:xfrm>
              <a:off x="2756789" y="5116058"/>
              <a:ext cx="1327239" cy="1238760"/>
              <a:chOff x="6846958" y="4952437"/>
              <a:chExt cx="722032" cy="710013"/>
            </a:xfrm>
          </p:grpSpPr>
          <p:sp>
            <p:nvSpPr>
              <p:cNvPr id="2065" name="Google Shape;2065;p36"/>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6" name="Google Shape;2066;p36"/>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7" name="Google Shape;2067;p36"/>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8" name="Google Shape;2068;p36"/>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9" name="Google Shape;2069;p36"/>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2070" name="Google Shape;2070;p36"/>
          <p:cNvGrpSpPr/>
          <p:nvPr/>
        </p:nvGrpSpPr>
        <p:grpSpPr>
          <a:xfrm>
            <a:off x="1463224" y="3464486"/>
            <a:ext cx="312936" cy="153680"/>
            <a:chOff x="10862134" y="3312644"/>
            <a:chExt cx="416027" cy="204307"/>
          </a:xfrm>
        </p:grpSpPr>
        <p:sp>
          <p:nvSpPr>
            <p:cNvPr id="2071" name="Google Shape;2071;p36"/>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2" name="Google Shape;2072;p36"/>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3" name="Google Shape;2073;p36"/>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4" name="Google Shape;2074;p36"/>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5" name="Google Shape;2075;p36"/>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76" name="Google Shape;2076;p36"/>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77" name="Google Shape;2077;p36"/>
          <p:cNvGrpSpPr/>
          <p:nvPr/>
        </p:nvGrpSpPr>
        <p:grpSpPr>
          <a:xfrm rot="-483841">
            <a:off x="1724814" y="4806427"/>
            <a:ext cx="334824" cy="202555"/>
            <a:chOff x="9051500" y="249694"/>
            <a:chExt cx="321265" cy="194352"/>
          </a:xfrm>
        </p:grpSpPr>
        <p:sp>
          <p:nvSpPr>
            <p:cNvPr id="2078" name="Google Shape;2078;p36"/>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2079" name="Google Shape;2079;p36"/>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0" name="Google Shape;2080;p36"/>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1" name="Google Shape;2081;p36"/>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2" name="Google Shape;2082;p36"/>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2083" name="Google Shape;2083;p36"/>
          <p:cNvGrpSpPr/>
          <p:nvPr/>
        </p:nvGrpSpPr>
        <p:grpSpPr>
          <a:xfrm>
            <a:off x="803160" y="4650814"/>
            <a:ext cx="526417" cy="279333"/>
            <a:chOff x="5791759" y="2630895"/>
            <a:chExt cx="604799" cy="320925"/>
          </a:xfrm>
        </p:grpSpPr>
        <p:sp>
          <p:nvSpPr>
            <p:cNvPr id="2084" name="Google Shape;2084;p36"/>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5" name="Google Shape;2085;p36"/>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6" name="Google Shape;2086;p36"/>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7" name="Google Shape;2087;p36"/>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8" name="Google Shape;2088;p36"/>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89" name="Google Shape;2089;p36"/>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0" name="Google Shape;2090;p36"/>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1" name="Google Shape;2091;p36"/>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092" name="Google Shape;2092;p36"/>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2093" name="Google Shape;2093;p36"/>
          <p:cNvSpPr/>
          <p:nvPr/>
        </p:nvSpPr>
        <p:spPr>
          <a:xfrm flipH="1" rot="2472047">
            <a:off x="10637251" y="340475"/>
            <a:ext cx="972333" cy="71829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9"/>
          <p:cNvSpPr/>
          <p:nvPr/>
        </p:nvSpPr>
        <p:spPr>
          <a:xfrm>
            <a:off x="5029049" y="694501"/>
            <a:ext cx="1999209" cy="1952241"/>
          </a:xfrm>
          <a:custGeom>
            <a:rect b="b" l="l" r="r" t="t"/>
            <a:pathLst>
              <a:path extrusionOk="0" h="2212171" w="2265393">
                <a:moveTo>
                  <a:pt x="0" y="675346"/>
                </a:moveTo>
                <a:cubicBezTo>
                  <a:pt x="0" y="675346"/>
                  <a:pt x="322583" y="23685"/>
                  <a:pt x="1080793" y="638"/>
                </a:cubicBezTo>
                <a:cubicBezTo>
                  <a:pt x="1782208" y="-20661"/>
                  <a:pt x="2285012" y="494213"/>
                  <a:pt x="2264806" y="1082633"/>
                </a:cubicBezTo>
                <a:cubicBezTo>
                  <a:pt x="2244781" y="1668741"/>
                  <a:pt x="1802779" y="2204622"/>
                  <a:pt x="1251550" y="2212032"/>
                </a:cubicBezTo>
                <a:cubicBezTo>
                  <a:pt x="696681" y="2219495"/>
                  <a:pt x="122879" y="1926278"/>
                  <a:pt x="61349" y="1350492"/>
                </a:cubicBezTo>
                <a:cubicBezTo>
                  <a:pt x="0" y="776727"/>
                  <a:pt x="422889" y="577516"/>
                  <a:pt x="422889" y="57751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010" name="Google Shape;1010;p19"/>
          <p:cNvSpPr/>
          <p:nvPr/>
        </p:nvSpPr>
        <p:spPr>
          <a:xfrm rot="15468">
            <a:off x="2389145" y="3774051"/>
            <a:ext cx="7407752" cy="12748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011" name="Google Shape;1011;p19"/>
          <p:cNvSpPr/>
          <p:nvPr/>
        </p:nvSpPr>
        <p:spPr>
          <a:xfrm>
            <a:off x="5029050" y="694575"/>
            <a:ext cx="1952100" cy="19521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012" name="Google Shape;1012;p19"/>
          <p:cNvSpPr/>
          <p:nvPr/>
        </p:nvSpPr>
        <p:spPr>
          <a:xfrm>
            <a:off x="4228575" y="4087700"/>
            <a:ext cx="4084800" cy="24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19"/>
          <p:cNvSpPr txBox="1"/>
          <p:nvPr>
            <p:ph type="title"/>
          </p:nvPr>
        </p:nvSpPr>
        <p:spPr>
          <a:xfrm>
            <a:off x="2139461" y="2955263"/>
            <a:ext cx="8065500" cy="960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Hello! I’m Your Name</a:t>
            </a:r>
            <a:endParaRPr/>
          </a:p>
        </p:txBody>
      </p:sp>
      <p:sp>
        <p:nvSpPr>
          <p:cNvPr id="1014" name="Google Shape;1014;p19"/>
          <p:cNvSpPr txBox="1"/>
          <p:nvPr>
            <p:ph idx="1" type="body"/>
          </p:nvPr>
        </p:nvSpPr>
        <p:spPr>
          <a:xfrm>
            <a:off x="2736425" y="3904575"/>
            <a:ext cx="6922200" cy="2067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your name, title and a little background. Right click the image and replace it with your own.</a:t>
            </a:r>
            <a:endParaRPr/>
          </a:p>
        </p:txBody>
      </p:sp>
      <p:pic>
        <p:nvPicPr>
          <p:cNvPr id="1015" name="Google Shape;1015;p19"/>
          <p:cNvPicPr preferRelativeResize="0"/>
          <p:nvPr>
            <p:ph idx="2" type="pic"/>
          </p:nvPr>
        </p:nvPicPr>
        <p:blipFill rotWithShape="1">
          <a:blip r:embed="rId3">
            <a:alphaModFix/>
          </a:blip>
          <a:srcRect b="0" l="14443" r="14443" t="0"/>
          <a:stretch/>
        </p:blipFill>
        <p:spPr>
          <a:xfrm>
            <a:off x="5129600" y="886125"/>
            <a:ext cx="1827300" cy="1762200"/>
          </a:xfrm>
          <a:prstGeom prst="ellipse">
            <a:avLst/>
          </a:prstGeom>
        </p:spPr>
      </p:pic>
      <p:grpSp>
        <p:nvGrpSpPr>
          <p:cNvPr id="1016" name="Google Shape;1016;p19"/>
          <p:cNvGrpSpPr/>
          <p:nvPr/>
        </p:nvGrpSpPr>
        <p:grpSpPr>
          <a:xfrm>
            <a:off x="1379952" y="1657792"/>
            <a:ext cx="1119440" cy="1118397"/>
            <a:chOff x="1379952" y="1657792"/>
            <a:chExt cx="1119440" cy="1118397"/>
          </a:xfrm>
        </p:grpSpPr>
        <p:sp>
          <p:nvSpPr>
            <p:cNvPr id="1017" name="Google Shape;1017;p19"/>
            <p:cNvSpPr/>
            <p:nvPr/>
          </p:nvSpPr>
          <p:spPr>
            <a:xfrm rot="-733890">
              <a:off x="1481444" y="1745535"/>
              <a:ext cx="926818" cy="919417"/>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18" name="Google Shape;1018;p19"/>
            <p:cNvGrpSpPr/>
            <p:nvPr/>
          </p:nvGrpSpPr>
          <p:grpSpPr>
            <a:xfrm rot="-737681">
              <a:off x="1468683" y="1751770"/>
              <a:ext cx="941978" cy="934847"/>
              <a:chOff x="8319351" y="1186300"/>
              <a:chExt cx="642899" cy="638032"/>
            </a:xfrm>
          </p:grpSpPr>
          <p:sp>
            <p:nvSpPr>
              <p:cNvPr id="1019" name="Google Shape;1019;p19"/>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0" name="Google Shape;1020;p19"/>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1" name="Google Shape;1021;p19"/>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2" name="Google Shape;1022;p19"/>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3" name="Google Shape;1023;p19"/>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4" name="Google Shape;1024;p19"/>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5" name="Google Shape;1025;p19"/>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6" name="Google Shape;1026;p19"/>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7" name="Google Shape;1027;p19"/>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8" name="Google Shape;1028;p19"/>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29" name="Google Shape;1029;p19"/>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0" name="Google Shape;1030;p19"/>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031" name="Google Shape;1031;p19"/>
          <p:cNvGrpSpPr/>
          <p:nvPr/>
        </p:nvGrpSpPr>
        <p:grpSpPr>
          <a:xfrm rot="-483841">
            <a:off x="1066189" y="2349977"/>
            <a:ext cx="334824" cy="202555"/>
            <a:chOff x="9051500" y="249694"/>
            <a:chExt cx="321265" cy="194352"/>
          </a:xfrm>
        </p:grpSpPr>
        <p:sp>
          <p:nvSpPr>
            <p:cNvPr id="1032" name="Google Shape;1032;p19"/>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033" name="Google Shape;1033;p19"/>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4" name="Google Shape;1034;p19"/>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5" name="Google Shape;1035;p19"/>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6" name="Google Shape;1036;p19"/>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37" name="Google Shape;1037;p19"/>
          <p:cNvGrpSpPr/>
          <p:nvPr/>
        </p:nvGrpSpPr>
        <p:grpSpPr>
          <a:xfrm>
            <a:off x="1032756" y="941904"/>
            <a:ext cx="667419" cy="268394"/>
            <a:chOff x="10830856" y="4962439"/>
            <a:chExt cx="790874" cy="318040"/>
          </a:xfrm>
        </p:grpSpPr>
        <p:sp>
          <p:nvSpPr>
            <p:cNvPr id="1038" name="Google Shape;1038;p19"/>
            <p:cNvSpPr/>
            <p:nvPr/>
          </p:nvSpPr>
          <p:spPr>
            <a:xfrm>
              <a:off x="10830856" y="4962439"/>
              <a:ext cx="87087" cy="302892"/>
            </a:xfrm>
            <a:custGeom>
              <a:rect b="b" l="l" r="r" t="t"/>
              <a:pathLst>
                <a:path extrusionOk="0" h="302892" w="87087">
                  <a:moveTo>
                    <a:pt x="0" y="137122"/>
                  </a:moveTo>
                  <a:cubicBezTo>
                    <a:pt x="8191" y="170907"/>
                    <a:pt x="30766" y="199501"/>
                    <a:pt x="46958" y="230276"/>
                  </a:cubicBezTo>
                  <a:cubicBezTo>
                    <a:pt x="59436" y="254041"/>
                    <a:pt x="70390" y="278692"/>
                    <a:pt x="84677" y="301429"/>
                  </a:cubicBezTo>
                  <a:cubicBezTo>
                    <a:pt x="89725" y="309410"/>
                    <a:pt x="85248" y="282597"/>
                    <a:pt x="85439" y="273177"/>
                  </a:cubicBezTo>
                  <a:cubicBezTo>
                    <a:pt x="85916" y="255670"/>
                    <a:pt x="82010" y="235325"/>
                    <a:pt x="80963" y="218142"/>
                  </a:cubicBezTo>
                  <a:cubicBezTo>
                    <a:pt x="77723" y="166193"/>
                    <a:pt x="72104" y="114462"/>
                    <a:pt x="71056" y="62379"/>
                  </a:cubicBezTo>
                  <a:cubicBezTo>
                    <a:pt x="70770" y="48311"/>
                    <a:pt x="72485" y="34138"/>
                    <a:pt x="72199" y="20003"/>
                  </a:cubicBezTo>
                  <a:cubicBezTo>
                    <a:pt x="72008" y="13468"/>
                    <a:pt x="79343" y="-3000"/>
                    <a:pt x="73819" y="477"/>
                  </a:cubicBezTo>
                  <a:cubicBezTo>
                    <a:pt x="64960" y="6030"/>
                    <a:pt x="69913" y="18745"/>
                    <a:pt x="70961" y="254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39" name="Google Shape;1039;p19"/>
            <p:cNvSpPr/>
            <p:nvPr/>
          </p:nvSpPr>
          <p:spPr>
            <a:xfrm>
              <a:off x="10998971" y="5124326"/>
              <a:ext cx="64961" cy="10753"/>
            </a:xfrm>
            <a:custGeom>
              <a:rect b="b" l="l" r="r" t="t"/>
              <a:pathLst>
                <a:path extrusionOk="0" h="10753" w="64961">
                  <a:moveTo>
                    <a:pt x="0" y="10753"/>
                  </a:moveTo>
                  <a:cubicBezTo>
                    <a:pt x="2001" y="2171"/>
                    <a:pt x="63057" y="238"/>
                    <a:pt x="6496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0" name="Google Shape;1040;p19"/>
            <p:cNvSpPr/>
            <p:nvPr/>
          </p:nvSpPr>
          <p:spPr>
            <a:xfrm>
              <a:off x="11009425" y="5135280"/>
              <a:ext cx="77651" cy="25117"/>
            </a:xfrm>
            <a:custGeom>
              <a:rect b="b" l="l" r="r" t="t"/>
              <a:pathLst>
                <a:path extrusionOk="0" h="25117" w="77651">
                  <a:moveTo>
                    <a:pt x="786" y="25117"/>
                  </a:moveTo>
                  <a:cubicBezTo>
                    <a:pt x="-8835" y="17164"/>
                    <a:pt x="72985" y="1133"/>
                    <a:pt x="77652"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1" name="Google Shape;1041;p19"/>
            <p:cNvSpPr/>
            <p:nvPr/>
          </p:nvSpPr>
          <p:spPr>
            <a:xfrm>
              <a:off x="11166182" y="4991851"/>
              <a:ext cx="60913" cy="148257"/>
            </a:xfrm>
            <a:custGeom>
              <a:rect b="b" l="l" r="r" t="t"/>
              <a:pathLst>
                <a:path extrusionOk="0" h="148257" w="60913">
                  <a:moveTo>
                    <a:pt x="20719" y="6125"/>
                  </a:moveTo>
                  <a:cubicBezTo>
                    <a:pt x="20051" y="-17135"/>
                    <a:pt x="19671" y="32529"/>
                    <a:pt x="17479" y="44025"/>
                  </a:cubicBezTo>
                  <a:cubicBezTo>
                    <a:pt x="16146" y="51198"/>
                    <a:pt x="-3094" y="100871"/>
                    <a:pt x="430" y="104157"/>
                  </a:cubicBezTo>
                  <a:cubicBezTo>
                    <a:pt x="7954" y="111263"/>
                    <a:pt x="49008" y="90003"/>
                    <a:pt x="56627" y="87202"/>
                  </a:cubicBezTo>
                  <a:cubicBezTo>
                    <a:pt x="58056" y="86679"/>
                    <a:pt x="60914" y="85621"/>
                    <a:pt x="60914" y="85621"/>
                  </a:cubicBezTo>
                  <a:cubicBezTo>
                    <a:pt x="60914" y="85621"/>
                    <a:pt x="50817" y="82925"/>
                    <a:pt x="49769" y="78687"/>
                  </a:cubicBezTo>
                  <a:cubicBezTo>
                    <a:pt x="49198" y="76058"/>
                    <a:pt x="47197" y="68200"/>
                    <a:pt x="48151" y="70734"/>
                  </a:cubicBezTo>
                  <a:cubicBezTo>
                    <a:pt x="56722" y="94108"/>
                    <a:pt x="53103" y="123502"/>
                    <a:pt x="57008" y="14825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2" name="Google Shape;1042;p19"/>
            <p:cNvSpPr/>
            <p:nvPr/>
          </p:nvSpPr>
          <p:spPr>
            <a:xfrm>
              <a:off x="11144465" y="5133717"/>
              <a:ext cx="188348" cy="47834"/>
            </a:xfrm>
            <a:custGeom>
              <a:rect b="b" l="l" r="r" t="t"/>
              <a:pathLst>
                <a:path extrusionOk="0" h="47834" w="188348">
                  <a:moveTo>
                    <a:pt x="5763" y="47835"/>
                  </a:moveTo>
                  <a:cubicBezTo>
                    <a:pt x="-17954" y="45168"/>
                    <a:pt x="38720" y="39062"/>
                    <a:pt x="46150" y="37900"/>
                  </a:cubicBezTo>
                  <a:cubicBezTo>
                    <a:pt x="80535" y="32557"/>
                    <a:pt x="114062" y="19803"/>
                    <a:pt x="147115" y="9439"/>
                  </a:cubicBezTo>
                  <a:cubicBezTo>
                    <a:pt x="152734" y="7658"/>
                    <a:pt x="201693" y="-8058"/>
                    <a:pt x="184833" y="540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3" name="Google Shape;1043;p19"/>
            <p:cNvSpPr/>
            <p:nvPr/>
          </p:nvSpPr>
          <p:spPr>
            <a:xfrm>
              <a:off x="11208339" y="5194581"/>
              <a:ext cx="62037" cy="85898"/>
            </a:xfrm>
            <a:custGeom>
              <a:rect b="b" l="l" r="r" t="t"/>
              <a:pathLst>
                <a:path extrusionOk="0" h="85898" w="62037">
                  <a:moveTo>
                    <a:pt x="3040" y="13498"/>
                  </a:moveTo>
                  <a:cubicBezTo>
                    <a:pt x="-6103" y="9269"/>
                    <a:pt x="38093" y="-9581"/>
                    <a:pt x="52951" y="6184"/>
                  </a:cubicBezTo>
                  <a:cubicBezTo>
                    <a:pt x="67906" y="21956"/>
                    <a:pt x="23233" y="49998"/>
                    <a:pt x="10661" y="51074"/>
                  </a:cubicBezTo>
                  <a:cubicBezTo>
                    <a:pt x="9707" y="51160"/>
                    <a:pt x="2945" y="51274"/>
                    <a:pt x="3326" y="47655"/>
                  </a:cubicBezTo>
                  <a:cubicBezTo>
                    <a:pt x="4755" y="34777"/>
                    <a:pt x="63715" y="41664"/>
                    <a:pt x="62001" y="64076"/>
                  </a:cubicBezTo>
                  <a:cubicBezTo>
                    <a:pt x="58571" y="109444"/>
                    <a:pt x="-18105" y="70106"/>
                    <a:pt x="3993" y="694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4" name="Google Shape;1044;p19"/>
            <p:cNvSpPr/>
            <p:nvPr/>
          </p:nvSpPr>
          <p:spPr>
            <a:xfrm>
              <a:off x="11403022" y="5053307"/>
              <a:ext cx="15256" cy="78095"/>
            </a:xfrm>
            <a:custGeom>
              <a:rect b="b" l="l" r="r" t="t"/>
              <a:pathLst>
                <a:path extrusionOk="0" h="78095" w="15256">
                  <a:moveTo>
                    <a:pt x="0" y="0"/>
                  </a:moveTo>
                  <a:cubicBezTo>
                    <a:pt x="17526" y="21974"/>
                    <a:pt x="16193" y="51749"/>
                    <a:pt x="14001" y="780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5" name="Google Shape;1045;p19"/>
            <p:cNvSpPr/>
            <p:nvPr/>
          </p:nvSpPr>
          <p:spPr>
            <a:xfrm>
              <a:off x="11428549" y="5056151"/>
              <a:ext cx="17811" cy="85282"/>
            </a:xfrm>
            <a:custGeom>
              <a:rect b="b" l="l" r="r" t="t"/>
              <a:pathLst>
                <a:path extrusionOk="0" h="85282" w="17811">
                  <a:moveTo>
                    <a:pt x="0" y="24"/>
                  </a:moveTo>
                  <a:cubicBezTo>
                    <a:pt x="0" y="-1443"/>
                    <a:pt x="10763" y="65889"/>
                    <a:pt x="17812" y="8528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6" name="Google Shape;1046;p19"/>
            <p:cNvSpPr/>
            <p:nvPr/>
          </p:nvSpPr>
          <p:spPr>
            <a:xfrm>
              <a:off x="11349801" y="4990767"/>
              <a:ext cx="173748" cy="73046"/>
            </a:xfrm>
            <a:custGeom>
              <a:rect b="b" l="l" r="r" t="t"/>
              <a:pathLst>
                <a:path extrusionOk="0" h="73046" w="173748">
                  <a:moveTo>
                    <a:pt x="17883" y="73046"/>
                  </a:moveTo>
                  <a:cubicBezTo>
                    <a:pt x="12739" y="72465"/>
                    <a:pt x="3596" y="71770"/>
                    <a:pt x="357" y="68484"/>
                  </a:cubicBezTo>
                  <a:cubicBezTo>
                    <a:pt x="-4691" y="63397"/>
                    <a:pt x="45410" y="48281"/>
                    <a:pt x="45506" y="48234"/>
                  </a:cubicBezTo>
                  <a:cubicBezTo>
                    <a:pt x="76557" y="36861"/>
                    <a:pt x="107799" y="26316"/>
                    <a:pt x="139136" y="16354"/>
                  </a:cubicBezTo>
                  <a:cubicBezTo>
                    <a:pt x="149423" y="13058"/>
                    <a:pt x="161615" y="8467"/>
                    <a:pt x="170663" y="2323"/>
                  </a:cubicBezTo>
                  <a:cubicBezTo>
                    <a:pt x="171712" y="1638"/>
                    <a:pt x="174569" y="561"/>
                    <a:pt x="173521" y="56"/>
                  </a:cubicBezTo>
                  <a:cubicBezTo>
                    <a:pt x="172092" y="-591"/>
                    <a:pt x="164473" y="4543"/>
                    <a:pt x="164187" y="46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7" name="Google Shape;1047;p19"/>
            <p:cNvSpPr/>
            <p:nvPr/>
          </p:nvSpPr>
          <p:spPr>
            <a:xfrm>
              <a:off x="11510464" y="5032057"/>
              <a:ext cx="43910" cy="85101"/>
            </a:xfrm>
            <a:custGeom>
              <a:rect b="b" l="l" r="r" t="t"/>
              <a:pathLst>
                <a:path extrusionOk="0" h="85101" w="43910">
                  <a:moveTo>
                    <a:pt x="0" y="40567"/>
                  </a:moveTo>
                  <a:cubicBezTo>
                    <a:pt x="5524" y="55693"/>
                    <a:pt x="13240" y="69961"/>
                    <a:pt x="18764" y="85087"/>
                  </a:cubicBezTo>
                  <a:cubicBezTo>
                    <a:pt x="19050" y="85725"/>
                    <a:pt x="11716" y="65647"/>
                    <a:pt x="10668" y="56245"/>
                  </a:cubicBezTo>
                  <a:cubicBezTo>
                    <a:pt x="8668" y="37938"/>
                    <a:pt x="22384" y="648"/>
                    <a:pt x="43910"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48" name="Google Shape;1048;p19"/>
            <p:cNvSpPr/>
            <p:nvPr/>
          </p:nvSpPr>
          <p:spPr>
            <a:xfrm>
              <a:off x="11593054" y="4986180"/>
              <a:ext cx="28676" cy="60899"/>
            </a:xfrm>
            <a:custGeom>
              <a:rect b="b" l="l" r="r" t="t"/>
              <a:pathLst>
                <a:path extrusionOk="0" h="60899" w="28676">
                  <a:moveTo>
                    <a:pt x="2849" y="2471"/>
                  </a:moveTo>
                  <a:cubicBezTo>
                    <a:pt x="40474" y="-11340"/>
                    <a:pt x="8564" y="37342"/>
                    <a:pt x="3897" y="35152"/>
                  </a:cubicBezTo>
                  <a:cubicBezTo>
                    <a:pt x="1515" y="34085"/>
                    <a:pt x="33710" y="20255"/>
                    <a:pt x="27995" y="40971"/>
                  </a:cubicBezTo>
                  <a:cubicBezTo>
                    <a:pt x="25423" y="50554"/>
                    <a:pt x="-1723" y="71042"/>
                    <a:pt x="86" y="5489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49" name="Google Shape;1049;p19"/>
          <p:cNvGrpSpPr/>
          <p:nvPr/>
        </p:nvGrpSpPr>
        <p:grpSpPr>
          <a:xfrm>
            <a:off x="10780862" y="1920636"/>
            <a:ext cx="312936" cy="153680"/>
            <a:chOff x="10862134" y="3312644"/>
            <a:chExt cx="416027" cy="204307"/>
          </a:xfrm>
        </p:grpSpPr>
        <p:sp>
          <p:nvSpPr>
            <p:cNvPr id="1050" name="Google Shape;1050;p19"/>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1" name="Google Shape;1051;p19"/>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2" name="Google Shape;1052;p19"/>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3" name="Google Shape;1053;p19"/>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4" name="Google Shape;1054;p19"/>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5" name="Google Shape;1055;p19"/>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56" name="Google Shape;1056;p19"/>
          <p:cNvGrpSpPr/>
          <p:nvPr/>
        </p:nvGrpSpPr>
        <p:grpSpPr>
          <a:xfrm>
            <a:off x="10844760" y="936426"/>
            <a:ext cx="526417" cy="279333"/>
            <a:chOff x="5791759" y="2630895"/>
            <a:chExt cx="604799" cy="320925"/>
          </a:xfrm>
        </p:grpSpPr>
        <p:sp>
          <p:nvSpPr>
            <p:cNvPr id="1057" name="Google Shape;1057;p19"/>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8" name="Google Shape;1058;p19"/>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59" name="Google Shape;1059;p19"/>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0" name="Google Shape;1060;p19"/>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1" name="Google Shape;1061;p19"/>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2" name="Google Shape;1062;p19"/>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3" name="Google Shape;1063;p19"/>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4" name="Google Shape;1064;p19"/>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65" name="Google Shape;1065;p19"/>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66" name="Google Shape;1066;p19"/>
          <p:cNvGrpSpPr/>
          <p:nvPr/>
        </p:nvGrpSpPr>
        <p:grpSpPr>
          <a:xfrm>
            <a:off x="9814993" y="741298"/>
            <a:ext cx="1095184" cy="926124"/>
            <a:chOff x="9814993" y="741298"/>
            <a:chExt cx="1095184" cy="926124"/>
          </a:xfrm>
        </p:grpSpPr>
        <p:grpSp>
          <p:nvGrpSpPr>
            <p:cNvPr id="1067" name="Google Shape;1067;p19"/>
            <p:cNvGrpSpPr/>
            <p:nvPr/>
          </p:nvGrpSpPr>
          <p:grpSpPr>
            <a:xfrm>
              <a:off x="9814993" y="741298"/>
              <a:ext cx="1095184" cy="926124"/>
              <a:chOff x="3034905" y="-1515202"/>
              <a:chExt cx="972028" cy="821979"/>
            </a:xfrm>
          </p:grpSpPr>
          <p:sp>
            <p:nvSpPr>
              <p:cNvPr id="1068" name="Google Shape;1068;p19"/>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69" name="Google Shape;1069;p19"/>
              <p:cNvGrpSpPr/>
              <p:nvPr/>
            </p:nvGrpSpPr>
            <p:grpSpPr>
              <a:xfrm>
                <a:off x="3034905" y="-1515202"/>
                <a:ext cx="950195" cy="821979"/>
                <a:chOff x="6726228" y="2970999"/>
                <a:chExt cx="950195" cy="821979"/>
              </a:xfrm>
            </p:grpSpPr>
            <p:sp>
              <p:nvSpPr>
                <p:cNvPr id="1070" name="Google Shape;1070;p19"/>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1" name="Google Shape;1071;p19"/>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2" name="Google Shape;1072;p19"/>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73" name="Google Shape;1073;p19"/>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74" name="Google Shape;1074;p19"/>
          <p:cNvGrpSpPr/>
          <p:nvPr/>
        </p:nvGrpSpPr>
        <p:grpSpPr>
          <a:xfrm>
            <a:off x="1908556" y="694489"/>
            <a:ext cx="819297" cy="839255"/>
            <a:chOff x="1908556" y="694489"/>
            <a:chExt cx="819297" cy="839255"/>
          </a:xfrm>
        </p:grpSpPr>
        <p:grpSp>
          <p:nvGrpSpPr>
            <p:cNvPr id="1075" name="Google Shape;1075;p19"/>
            <p:cNvGrpSpPr/>
            <p:nvPr/>
          </p:nvGrpSpPr>
          <p:grpSpPr>
            <a:xfrm>
              <a:off x="1908556" y="694489"/>
              <a:ext cx="819297" cy="839255"/>
              <a:chOff x="2176960" y="794387"/>
              <a:chExt cx="1211082" cy="1240583"/>
            </a:xfrm>
          </p:grpSpPr>
          <p:sp>
            <p:nvSpPr>
              <p:cNvPr id="1076" name="Google Shape;1076;p19"/>
              <p:cNvSpPr/>
              <p:nvPr/>
            </p:nvSpPr>
            <p:spPr>
              <a:xfrm>
                <a:off x="2177038" y="824848"/>
                <a:ext cx="1210043" cy="1210122"/>
              </a:xfrm>
              <a:custGeom>
                <a:rect b="b" l="l" r="r" t="t"/>
                <a:pathLst>
                  <a:path extrusionOk="0" h="734520" w="734472">
                    <a:moveTo>
                      <a:pt x="0" y="367265"/>
                    </a:moveTo>
                    <a:cubicBezTo>
                      <a:pt x="0" y="164430"/>
                      <a:pt x="164402" y="0"/>
                      <a:pt x="367285" y="0"/>
                    </a:cubicBezTo>
                    <a:cubicBezTo>
                      <a:pt x="570072" y="0"/>
                      <a:pt x="734473" y="164430"/>
                      <a:pt x="734473" y="367265"/>
                    </a:cubicBezTo>
                    <a:cubicBezTo>
                      <a:pt x="734473" y="570090"/>
                      <a:pt x="570072" y="734520"/>
                      <a:pt x="367285" y="734520"/>
                    </a:cubicBezTo>
                    <a:cubicBezTo>
                      <a:pt x="164402" y="734520"/>
                      <a:pt x="0" y="570090"/>
                      <a:pt x="0" y="367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77" name="Google Shape;1077;p19"/>
              <p:cNvGrpSpPr/>
              <p:nvPr/>
            </p:nvGrpSpPr>
            <p:grpSpPr>
              <a:xfrm>
                <a:off x="2176960" y="794387"/>
                <a:ext cx="1211082" cy="1211003"/>
                <a:chOff x="9753387" y="4851015"/>
                <a:chExt cx="734568" cy="734520"/>
              </a:xfrm>
            </p:grpSpPr>
            <p:sp>
              <p:nvSpPr>
                <p:cNvPr id="1078" name="Google Shape;1078;p19"/>
                <p:cNvSpPr/>
                <p:nvPr/>
              </p:nvSpPr>
              <p:spPr>
                <a:xfrm>
                  <a:off x="9753482" y="4851015"/>
                  <a:ext cx="734473" cy="734520"/>
                </a:xfrm>
                <a:custGeom>
                  <a:rect b="b" l="l" r="r" t="t"/>
                  <a:pathLst>
                    <a:path extrusionOk="0" h="734520" w="734473">
                      <a:moveTo>
                        <a:pt x="0" y="367265"/>
                      </a:moveTo>
                      <a:cubicBezTo>
                        <a:pt x="0" y="164430"/>
                        <a:pt x="164401" y="0"/>
                        <a:pt x="367189" y="0"/>
                      </a:cubicBezTo>
                      <a:cubicBezTo>
                        <a:pt x="570072" y="0"/>
                        <a:pt x="734473" y="164430"/>
                        <a:pt x="734473" y="367265"/>
                      </a:cubicBezTo>
                      <a:cubicBezTo>
                        <a:pt x="734473" y="570091"/>
                        <a:pt x="570072" y="734521"/>
                        <a:pt x="367189" y="734521"/>
                      </a:cubicBezTo>
                      <a:cubicBezTo>
                        <a:pt x="164401" y="734521"/>
                        <a:pt x="0" y="570091"/>
                        <a:pt x="0" y="367265"/>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79" name="Google Shape;1079;p19"/>
                <p:cNvSpPr/>
                <p:nvPr/>
              </p:nvSpPr>
              <p:spPr>
                <a:xfrm>
                  <a:off x="9753387" y="5086416"/>
                  <a:ext cx="734568" cy="131864"/>
                </a:xfrm>
                <a:custGeom>
                  <a:rect b="b" l="l" r="r" t="t"/>
                  <a:pathLst>
                    <a:path extrusionOk="0" h="131864" w="734568">
                      <a:moveTo>
                        <a:pt x="734569" y="131864"/>
                      </a:moveTo>
                      <a:cubicBezTo>
                        <a:pt x="734569" y="58969"/>
                        <a:pt x="570072" y="0"/>
                        <a:pt x="367284" y="0"/>
                      </a:cubicBezTo>
                      <a:cubicBezTo>
                        <a:pt x="164402" y="0"/>
                        <a:pt x="0" y="58969"/>
                        <a:pt x="0" y="131864"/>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0" name="Google Shape;1080;p19"/>
                <p:cNvSpPr/>
                <p:nvPr/>
              </p:nvSpPr>
              <p:spPr>
                <a:xfrm>
                  <a:off x="9753387" y="5218280"/>
                  <a:ext cx="734568" cy="131864"/>
                </a:xfrm>
                <a:custGeom>
                  <a:rect b="b" l="l" r="r" t="t"/>
                  <a:pathLst>
                    <a:path extrusionOk="0" h="131864" w="734568">
                      <a:moveTo>
                        <a:pt x="0" y="0"/>
                      </a:moveTo>
                      <a:cubicBezTo>
                        <a:pt x="0" y="72885"/>
                        <a:pt x="164402" y="131864"/>
                        <a:pt x="367284" y="131864"/>
                      </a:cubicBezTo>
                      <a:cubicBezTo>
                        <a:pt x="570072" y="131864"/>
                        <a:pt x="734569" y="72894"/>
                        <a:pt x="73456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081" name="Google Shape;1081;p19"/>
            <p:cNvSpPr/>
            <p:nvPr/>
          </p:nvSpPr>
          <p:spPr>
            <a:xfrm>
              <a:off x="2338350" y="1084000"/>
              <a:ext cx="389321" cy="16597"/>
            </a:xfrm>
            <a:custGeom>
              <a:rect b="b" l="l" r="r" t="t"/>
              <a:pathLst>
                <a:path extrusionOk="0" h="9525" w="367284">
                  <a:moveTo>
                    <a:pt x="367285"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082" name="Google Shape;1082;p19"/>
          <p:cNvGrpSpPr/>
          <p:nvPr/>
        </p:nvGrpSpPr>
        <p:grpSpPr>
          <a:xfrm>
            <a:off x="10807502" y="2176440"/>
            <a:ext cx="691992" cy="961316"/>
            <a:chOff x="4361457" y="3155811"/>
            <a:chExt cx="591143" cy="821217"/>
          </a:xfrm>
        </p:grpSpPr>
        <p:sp>
          <p:nvSpPr>
            <p:cNvPr id="1083" name="Google Shape;1083;p19"/>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084" name="Google Shape;1084;p19"/>
            <p:cNvGrpSpPr/>
            <p:nvPr/>
          </p:nvGrpSpPr>
          <p:grpSpPr>
            <a:xfrm>
              <a:off x="4361460" y="3155888"/>
              <a:ext cx="591140" cy="821140"/>
              <a:chOff x="8319351" y="4894840"/>
              <a:chExt cx="591140" cy="821140"/>
            </a:xfrm>
          </p:grpSpPr>
          <p:sp>
            <p:nvSpPr>
              <p:cNvPr id="1085" name="Google Shape;1085;p19"/>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6" name="Google Shape;1086;p19"/>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7" name="Google Shape;1087;p19"/>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8" name="Google Shape;1088;p19"/>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89" name="Google Shape;1089;p19"/>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7" name="Shape 2097"/>
        <p:cNvGrpSpPr/>
        <p:nvPr/>
      </p:nvGrpSpPr>
      <p:grpSpPr>
        <a:xfrm>
          <a:off x="0" y="0"/>
          <a:ext cx="0" cy="0"/>
          <a:chOff x="0" y="0"/>
          <a:chExt cx="0" cy="0"/>
        </a:xfrm>
      </p:grpSpPr>
      <p:sp>
        <p:nvSpPr>
          <p:cNvPr id="2098" name="Google Shape;2098;p37"/>
          <p:cNvSpPr txBox="1"/>
          <p:nvPr>
            <p:ph type="title"/>
          </p:nvPr>
        </p:nvSpPr>
        <p:spPr>
          <a:xfrm>
            <a:off x="1575575" y="738500"/>
            <a:ext cx="9517200" cy="674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000"/>
              <a:t>Editable Icons</a:t>
            </a:r>
            <a:endParaRPr sz="4000"/>
          </a:p>
        </p:txBody>
      </p:sp>
      <p:grpSp>
        <p:nvGrpSpPr>
          <p:cNvPr id="2099" name="Google Shape;2099;p37"/>
          <p:cNvGrpSpPr/>
          <p:nvPr/>
        </p:nvGrpSpPr>
        <p:grpSpPr>
          <a:xfrm>
            <a:off x="3799364" y="1773752"/>
            <a:ext cx="405160" cy="253589"/>
            <a:chOff x="4797800" y="1994125"/>
            <a:chExt cx="306475" cy="186025"/>
          </a:xfrm>
        </p:grpSpPr>
        <p:sp>
          <p:nvSpPr>
            <p:cNvPr id="2100" name="Google Shape;2100;p3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1" name="Google Shape;2101;p3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02" name="Google Shape;2102;p37"/>
          <p:cNvSpPr/>
          <p:nvPr/>
        </p:nvSpPr>
        <p:spPr>
          <a:xfrm>
            <a:off x="32421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3" name="Google Shape;2103;p37"/>
          <p:cNvSpPr/>
          <p:nvPr/>
        </p:nvSpPr>
        <p:spPr>
          <a:xfrm>
            <a:off x="28270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4" name="Google Shape;2104;p37"/>
          <p:cNvSpPr/>
          <p:nvPr/>
        </p:nvSpPr>
        <p:spPr>
          <a:xfrm>
            <a:off x="43541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5" name="Google Shape;2105;p37"/>
          <p:cNvSpPr/>
          <p:nvPr/>
        </p:nvSpPr>
        <p:spPr>
          <a:xfrm>
            <a:off x="48576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6" name="Google Shape;2106;p37"/>
          <p:cNvSpPr/>
          <p:nvPr/>
        </p:nvSpPr>
        <p:spPr>
          <a:xfrm>
            <a:off x="58469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07" name="Google Shape;2107;p37"/>
          <p:cNvGrpSpPr/>
          <p:nvPr/>
        </p:nvGrpSpPr>
        <p:grpSpPr>
          <a:xfrm>
            <a:off x="6392658" y="1777777"/>
            <a:ext cx="352082" cy="254203"/>
            <a:chOff x="4250025" y="2848800"/>
            <a:chExt cx="266325" cy="186475"/>
          </a:xfrm>
        </p:grpSpPr>
        <p:sp>
          <p:nvSpPr>
            <p:cNvPr id="2108" name="Google Shape;2108;p3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9" name="Google Shape;2109;p3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10" name="Google Shape;2110;p37"/>
          <p:cNvGrpSpPr/>
          <p:nvPr/>
        </p:nvGrpSpPr>
        <p:grpSpPr>
          <a:xfrm>
            <a:off x="6990006" y="1741891"/>
            <a:ext cx="343224" cy="326555"/>
            <a:chOff x="4707700" y="2822475"/>
            <a:chExt cx="259625" cy="239550"/>
          </a:xfrm>
        </p:grpSpPr>
        <p:sp>
          <p:nvSpPr>
            <p:cNvPr id="2111" name="Google Shape;2111;p3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2" name="Google Shape;2112;p3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3" name="Google Shape;2113;p3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14" name="Google Shape;2114;p37"/>
          <p:cNvSpPr/>
          <p:nvPr/>
        </p:nvSpPr>
        <p:spPr>
          <a:xfrm>
            <a:off x="74639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5" name="Google Shape;2115;p37"/>
          <p:cNvSpPr/>
          <p:nvPr/>
        </p:nvSpPr>
        <p:spPr>
          <a:xfrm>
            <a:off x="79874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16" name="Google Shape;2116;p37"/>
          <p:cNvGrpSpPr/>
          <p:nvPr/>
        </p:nvGrpSpPr>
        <p:grpSpPr>
          <a:xfrm>
            <a:off x="8625172" y="1705391"/>
            <a:ext cx="351487" cy="398940"/>
            <a:chOff x="6425500" y="2795700"/>
            <a:chExt cx="265875" cy="292650"/>
          </a:xfrm>
        </p:grpSpPr>
        <p:sp>
          <p:nvSpPr>
            <p:cNvPr id="2117" name="Google Shape;2117;p3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8" name="Google Shape;2118;p3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19" name="Google Shape;2119;p37"/>
          <p:cNvSpPr/>
          <p:nvPr/>
        </p:nvSpPr>
        <p:spPr>
          <a:xfrm>
            <a:off x="91228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20" name="Google Shape;2120;p37"/>
          <p:cNvGrpSpPr/>
          <p:nvPr/>
        </p:nvGrpSpPr>
        <p:grpSpPr>
          <a:xfrm>
            <a:off x="9703218" y="1760035"/>
            <a:ext cx="350297" cy="290464"/>
            <a:chOff x="5549875" y="2418425"/>
            <a:chExt cx="264975" cy="213075"/>
          </a:xfrm>
        </p:grpSpPr>
        <p:sp>
          <p:nvSpPr>
            <p:cNvPr id="2121" name="Google Shape;2121;p3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2" name="Google Shape;2122;p3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23" name="Google Shape;2123;p37"/>
          <p:cNvSpPr/>
          <p:nvPr/>
        </p:nvSpPr>
        <p:spPr>
          <a:xfrm>
            <a:off x="28491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24" name="Google Shape;2124;p37"/>
          <p:cNvGrpSpPr/>
          <p:nvPr/>
        </p:nvGrpSpPr>
        <p:grpSpPr>
          <a:xfrm>
            <a:off x="3799294" y="2404542"/>
            <a:ext cx="299598" cy="308322"/>
            <a:chOff x="3739275" y="2525850"/>
            <a:chExt cx="226625" cy="226175"/>
          </a:xfrm>
        </p:grpSpPr>
        <p:sp>
          <p:nvSpPr>
            <p:cNvPr id="2125" name="Google Shape;2125;p3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6" name="Google Shape;2126;p3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7" name="Google Shape;2127;p3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8" name="Google Shape;2128;p3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29" name="Google Shape;2129;p37"/>
          <p:cNvGrpSpPr/>
          <p:nvPr/>
        </p:nvGrpSpPr>
        <p:grpSpPr>
          <a:xfrm>
            <a:off x="3272476" y="2377772"/>
            <a:ext cx="272464" cy="361861"/>
            <a:chOff x="4518575" y="2506200"/>
            <a:chExt cx="206100" cy="265450"/>
          </a:xfrm>
        </p:grpSpPr>
        <p:sp>
          <p:nvSpPr>
            <p:cNvPr id="2130" name="Google Shape;2130;p3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1" name="Google Shape;2131;p3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2" name="Google Shape;2132;p3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3" name="Google Shape;2133;p3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4" name="Google Shape;2134;p3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5" name="Google Shape;2135;p3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6" name="Google Shape;2136;p3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7" name="Google Shape;2137;p3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8" name="Google Shape;2138;p3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39" name="Google Shape;2139;p37"/>
          <p:cNvGrpSpPr/>
          <p:nvPr/>
        </p:nvGrpSpPr>
        <p:grpSpPr>
          <a:xfrm>
            <a:off x="4353677" y="2404742"/>
            <a:ext cx="299631" cy="308322"/>
            <a:chOff x="4164375" y="1677425"/>
            <a:chExt cx="226650" cy="226175"/>
          </a:xfrm>
        </p:grpSpPr>
        <p:sp>
          <p:nvSpPr>
            <p:cNvPr id="2140" name="Google Shape;2140;p3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1" name="Google Shape;2141;p3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2" name="Google Shape;2142;p3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3" name="Google Shape;2143;p3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4" name="Google Shape;2144;p3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5" name="Google Shape;2145;p37"/>
          <p:cNvGrpSpPr/>
          <p:nvPr/>
        </p:nvGrpSpPr>
        <p:grpSpPr>
          <a:xfrm>
            <a:off x="5407642" y="2395931"/>
            <a:ext cx="299003" cy="308322"/>
            <a:chOff x="5226025" y="1677425"/>
            <a:chExt cx="226175" cy="226175"/>
          </a:xfrm>
        </p:grpSpPr>
        <p:sp>
          <p:nvSpPr>
            <p:cNvPr id="2146" name="Google Shape;2146;p3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7" name="Google Shape;2147;p3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8" name="Google Shape;2148;p37"/>
          <p:cNvGrpSpPr/>
          <p:nvPr/>
        </p:nvGrpSpPr>
        <p:grpSpPr>
          <a:xfrm>
            <a:off x="4881026" y="2396024"/>
            <a:ext cx="299003" cy="308322"/>
            <a:chOff x="4835275" y="1198350"/>
            <a:chExt cx="226175" cy="226175"/>
          </a:xfrm>
        </p:grpSpPr>
        <p:sp>
          <p:nvSpPr>
            <p:cNvPr id="2149" name="Google Shape;2149;p3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0" name="Google Shape;2150;p3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51" name="Google Shape;2151;p37"/>
          <p:cNvGrpSpPr/>
          <p:nvPr/>
        </p:nvGrpSpPr>
        <p:grpSpPr>
          <a:xfrm>
            <a:off x="6567871" y="2379923"/>
            <a:ext cx="347356" cy="358215"/>
            <a:chOff x="968775" y="1180050"/>
            <a:chExt cx="262750" cy="262775"/>
          </a:xfrm>
        </p:grpSpPr>
        <p:sp>
          <p:nvSpPr>
            <p:cNvPr id="2152" name="Google Shape;2152;p3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3" name="Google Shape;2153;p3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4" name="Google Shape;2154;p3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55" name="Google Shape;2155;p37"/>
          <p:cNvGrpSpPr/>
          <p:nvPr/>
        </p:nvGrpSpPr>
        <p:grpSpPr>
          <a:xfrm>
            <a:off x="5932770" y="2446992"/>
            <a:ext cx="386288" cy="224042"/>
            <a:chOff x="1678900" y="1231350"/>
            <a:chExt cx="292200" cy="164350"/>
          </a:xfrm>
        </p:grpSpPr>
        <p:sp>
          <p:nvSpPr>
            <p:cNvPr id="2156" name="Google Shape;2156;p3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7" name="Google Shape;2157;p3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8" name="Google Shape;2158;p3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59" name="Google Shape;2159;p37"/>
          <p:cNvSpPr/>
          <p:nvPr/>
        </p:nvSpPr>
        <p:spPr>
          <a:xfrm>
            <a:off x="72517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60" name="Google Shape;2160;p37"/>
          <p:cNvGrpSpPr/>
          <p:nvPr/>
        </p:nvGrpSpPr>
        <p:grpSpPr>
          <a:xfrm>
            <a:off x="7696006" y="2373531"/>
            <a:ext cx="322006" cy="353205"/>
            <a:chOff x="2405550" y="1181850"/>
            <a:chExt cx="243575" cy="259100"/>
          </a:xfrm>
        </p:grpSpPr>
        <p:sp>
          <p:nvSpPr>
            <p:cNvPr id="2161" name="Google Shape;2161;p3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2" name="Google Shape;2162;p3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3" name="Google Shape;2163;p3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4" name="Google Shape;2164;p3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5" name="Google Shape;2165;p3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6" name="Google Shape;2166;p3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67" name="Google Shape;2167;p37"/>
          <p:cNvSpPr/>
          <p:nvPr/>
        </p:nvSpPr>
        <p:spPr>
          <a:xfrm>
            <a:off x="83041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68" name="Google Shape;2168;p37"/>
          <p:cNvGrpSpPr/>
          <p:nvPr/>
        </p:nvGrpSpPr>
        <p:grpSpPr>
          <a:xfrm>
            <a:off x="8729193" y="2371333"/>
            <a:ext cx="286610" cy="357601"/>
            <a:chOff x="3086700" y="1180050"/>
            <a:chExt cx="216800" cy="262325"/>
          </a:xfrm>
        </p:grpSpPr>
        <p:sp>
          <p:nvSpPr>
            <p:cNvPr id="2169" name="Google Shape;2169;p3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0" name="Google Shape;2170;p3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71" name="Google Shape;2171;p37"/>
          <p:cNvGrpSpPr/>
          <p:nvPr/>
        </p:nvGrpSpPr>
        <p:grpSpPr>
          <a:xfrm>
            <a:off x="9235787" y="2359473"/>
            <a:ext cx="228243" cy="381321"/>
            <a:chOff x="3741075" y="1171575"/>
            <a:chExt cx="172650" cy="279725"/>
          </a:xfrm>
        </p:grpSpPr>
        <p:sp>
          <p:nvSpPr>
            <p:cNvPr id="2172" name="Google Shape;2172;p3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3" name="Google Shape;2173;p3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4" name="Google Shape;2174;p3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5" name="Google Shape;2175;p3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76" name="Google Shape;2176;p37"/>
          <p:cNvSpPr/>
          <p:nvPr/>
        </p:nvSpPr>
        <p:spPr>
          <a:xfrm>
            <a:off x="96941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77" name="Google Shape;2177;p37"/>
          <p:cNvGrpSpPr/>
          <p:nvPr/>
        </p:nvGrpSpPr>
        <p:grpSpPr>
          <a:xfrm>
            <a:off x="2757282" y="3103577"/>
            <a:ext cx="351520" cy="253623"/>
            <a:chOff x="952700" y="1101100"/>
            <a:chExt cx="265900" cy="186050"/>
          </a:xfrm>
        </p:grpSpPr>
        <p:sp>
          <p:nvSpPr>
            <p:cNvPr id="2178" name="Google Shape;2178;p3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9" name="Google Shape;2179;p3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0" name="Google Shape;2180;p3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81" name="Google Shape;2181;p37"/>
          <p:cNvSpPr/>
          <p:nvPr/>
        </p:nvSpPr>
        <p:spPr>
          <a:xfrm>
            <a:off x="32837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2" name="Google Shape;2182;p37"/>
          <p:cNvSpPr/>
          <p:nvPr/>
        </p:nvSpPr>
        <p:spPr>
          <a:xfrm>
            <a:off x="37056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3" name="Google Shape;2183;p37"/>
          <p:cNvSpPr/>
          <p:nvPr/>
        </p:nvSpPr>
        <p:spPr>
          <a:xfrm>
            <a:off x="42772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4" name="Google Shape;2184;p37"/>
          <p:cNvSpPr/>
          <p:nvPr/>
        </p:nvSpPr>
        <p:spPr>
          <a:xfrm>
            <a:off x="48866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85" name="Google Shape;2185;p37"/>
          <p:cNvGrpSpPr/>
          <p:nvPr/>
        </p:nvGrpSpPr>
        <p:grpSpPr>
          <a:xfrm>
            <a:off x="5448549" y="3082177"/>
            <a:ext cx="317875" cy="344208"/>
            <a:chOff x="5583325" y="1073450"/>
            <a:chExt cx="240450" cy="252500"/>
          </a:xfrm>
        </p:grpSpPr>
        <p:sp>
          <p:nvSpPr>
            <p:cNvPr id="2186" name="Google Shape;2186;p3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7" name="Google Shape;2187;p3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8" name="Google Shape;2188;p3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9" name="Google Shape;2189;p3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0" name="Google Shape;2190;p37"/>
          <p:cNvGrpSpPr/>
          <p:nvPr/>
        </p:nvGrpSpPr>
        <p:grpSpPr>
          <a:xfrm>
            <a:off x="5932422" y="3071928"/>
            <a:ext cx="386850" cy="294962"/>
            <a:chOff x="1502275" y="3638775"/>
            <a:chExt cx="292625" cy="216375"/>
          </a:xfrm>
        </p:grpSpPr>
        <p:sp>
          <p:nvSpPr>
            <p:cNvPr id="2191" name="Google Shape;2191;p3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2" name="Google Shape;2192;p3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3" name="Google Shape;2193;p3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4" name="Google Shape;2194;p3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5" name="Google Shape;2195;p3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6" name="Google Shape;2196;p37"/>
          <p:cNvGrpSpPr/>
          <p:nvPr/>
        </p:nvGrpSpPr>
        <p:grpSpPr>
          <a:xfrm>
            <a:off x="6487457" y="3016414"/>
            <a:ext cx="354428" cy="362441"/>
            <a:chOff x="3171000" y="4021950"/>
            <a:chExt cx="268100" cy="265875"/>
          </a:xfrm>
        </p:grpSpPr>
        <p:sp>
          <p:nvSpPr>
            <p:cNvPr id="2197" name="Google Shape;2197;p3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8" name="Google Shape;2198;p3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99" name="Google Shape;2199;p37"/>
          <p:cNvSpPr/>
          <p:nvPr/>
        </p:nvSpPr>
        <p:spPr>
          <a:xfrm>
            <a:off x="70082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0" name="Google Shape;2200;p37"/>
          <p:cNvSpPr/>
          <p:nvPr/>
        </p:nvSpPr>
        <p:spPr>
          <a:xfrm>
            <a:off x="75626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01" name="Google Shape;2201;p37"/>
          <p:cNvGrpSpPr/>
          <p:nvPr/>
        </p:nvGrpSpPr>
        <p:grpSpPr>
          <a:xfrm>
            <a:off x="8076732" y="3068067"/>
            <a:ext cx="334400" cy="344821"/>
            <a:chOff x="5684575" y="4038000"/>
            <a:chExt cx="252950" cy="252950"/>
          </a:xfrm>
        </p:grpSpPr>
        <p:sp>
          <p:nvSpPr>
            <p:cNvPr id="2202" name="Google Shape;2202;p3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3" name="Google Shape;2203;p3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4" name="Google Shape;2204;p3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5" name="Google Shape;2205;p3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6" name="Google Shape;2206;p3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7" name="Google Shape;2207;p3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08" name="Google Shape;2208;p37"/>
          <p:cNvGrpSpPr/>
          <p:nvPr/>
        </p:nvGrpSpPr>
        <p:grpSpPr>
          <a:xfrm>
            <a:off x="8670327" y="3026501"/>
            <a:ext cx="247115" cy="399520"/>
            <a:chOff x="1982675" y="3599525"/>
            <a:chExt cx="186925" cy="293075"/>
          </a:xfrm>
        </p:grpSpPr>
        <p:sp>
          <p:nvSpPr>
            <p:cNvPr id="2209" name="Google Shape;2209;p3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0" name="Google Shape;2210;p3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1" name="Google Shape;2211;p3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2" name="Google Shape;2212;p3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3" name="Google Shape;2213;p3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14" name="Google Shape;2214;p37"/>
          <p:cNvGrpSpPr/>
          <p:nvPr/>
        </p:nvGrpSpPr>
        <p:grpSpPr>
          <a:xfrm>
            <a:off x="9176335" y="3026500"/>
            <a:ext cx="178106" cy="398940"/>
            <a:chOff x="2397075" y="3602200"/>
            <a:chExt cx="134725" cy="292650"/>
          </a:xfrm>
        </p:grpSpPr>
        <p:sp>
          <p:nvSpPr>
            <p:cNvPr id="2215" name="Google Shape;2215;p3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6" name="Google Shape;2216;p3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7" name="Google Shape;2217;p3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8" name="Google Shape;2218;p3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9" name="Google Shape;2219;p3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20" name="Google Shape;2220;p37"/>
          <p:cNvGrpSpPr/>
          <p:nvPr/>
        </p:nvGrpSpPr>
        <p:grpSpPr>
          <a:xfrm>
            <a:off x="2810450" y="3710924"/>
            <a:ext cx="246520" cy="383741"/>
            <a:chOff x="2717350" y="3603525"/>
            <a:chExt cx="186475" cy="281500"/>
          </a:xfrm>
        </p:grpSpPr>
        <p:sp>
          <p:nvSpPr>
            <p:cNvPr id="2221" name="Google Shape;2221;p3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2" name="Google Shape;2222;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3" name="Google Shape;2223;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4" name="Google Shape;2224;p3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25" name="Google Shape;2225;p37"/>
          <p:cNvSpPr/>
          <p:nvPr/>
        </p:nvSpPr>
        <p:spPr>
          <a:xfrm>
            <a:off x="96122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26" name="Google Shape;2226;p37"/>
          <p:cNvGrpSpPr/>
          <p:nvPr/>
        </p:nvGrpSpPr>
        <p:grpSpPr>
          <a:xfrm>
            <a:off x="3253370" y="3721267"/>
            <a:ext cx="332053" cy="363054"/>
            <a:chOff x="3927075" y="3612900"/>
            <a:chExt cx="251175" cy="266325"/>
          </a:xfrm>
        </p:grpSpPr>
        <p:sp>
          <p:nvSpPr>
            <p:cNvPr id="2227" name="Google Shape;2227;p3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8" name="Google Shape;2228;p3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29" name="Google Shape;2229;p37"/>
          <p:cNvGrpSpPr/>
          <p:nvPr/>
        </p:nvGrpSpPr>
        <p:grpSpPr>
          <a:xfrm>
            <a:off x="3781475" y="3780864"/>
            <a:ext cx="336152" cy="347241"/>
            <a:chOff x="4324975" y="3617800"/>
            <a:chExt cx="254275" cy="254725"/>
          </a:xfrm>
        </p:grpSpPr>
        <p:sp>
          <p:nvSpPr>
            <p:cNvPr id="2230" name="Google Shape;2230;p3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1" name="Google Shape;2231;p3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2" name="Google Shape;2232;p3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3" name="Google Shape;2233;p37"/>
          <p:cNvGrpSpPr/>
          <p:nvPr/>
        </p:nvGrpSpPr>
        <p:grpSpPr>
          <a:xfrm>
            <a:off x="4315134" y="3846536"/>
            <a:ext cx="399872" cy="217737"/>
            <a:chOff x="4728650" y="3665975"/>
            <a:chExt cx="302475" cy="159725"/>
          </a:xfrm>
        </p:grpSpPr>
        <p:sp>
          <p:nvSpPr>
            <p:cNvPr id="2234" name="Google Shape;2234;p3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5" name="Google Shape;2235;p3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36" name="Google Shape;2236;p37"/>
          <p:cNvGrpSpPr/>
          <p:nvPr/>
        </p:nvGrpSpPr>
        <p:grpSpPr>
          <a:xfrm>
            <a:off x="4841800" y="3803696"/>
            <a:ext cx="382719" cy="282796"/>
            <a:chOff x="5164925" y="3642775"/>
            <a:chExt cx="289500" cy="207450"/>
          </a:xfrm>
        </p:grpSpPr>
        <p:sp>
          <p:nvSpPr>
            <p:cNvPr id="2237" name="Google Shape;2237;p3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8" name="Google Shape;2238;p3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9" name="Google Shape;2239;p3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0" name="Google Shape;2240;p3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1" name="Google Shape;2241;p3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42" name="Google Shape;2242;p37"/>
          <p:cNvSpPr/>
          <p:nvPr/>
        </p:nvSpPr>
        <p:spPr>
          <a:xfrm>
            <a:off x="54425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3" name="Google Shape;2243;p37"/>
          <p:cNvSpPr/>
          <p:nvPr/>
        </p:nvSpPr>
        <p:spPr>
          <a:xfrm>
            <a:off x="59464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4" name="Google Shape;2244;p37"/>
          <p:cNvSpPr/>
          <p:nvPr/>
        </p:nvSpPr>
        <p:spPr>
          <a:xfrm>
            <a:off x="64236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5" name="Google Shape;2245;p37"/>
          <p:cNvSpPr/>
          <p:nvPr/>
        </p:nvSpPr>
        <p:spPr>
          <a:xfrm>
            <a:off x="70046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6" name="Google Shape;2246;p37"/>
          <p:cNvSpPr/>
          <p:nvPr/>
        </p:nvSpPr>
        <p:spPr>
          <a:xfrm>
            <a:off x="75139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7" name="Google Shape;2247;p37"/>
          <p:cNvSpPr/>
          <p:nvPr/>
        </p:nvSpPr>
        <p:spPr>
          <a:xfrm>
            <a:off x="80233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8" name="Google Shape;2248;p37"/>
          <p:cNvSpPr/>
          <p:nvPr/>
        </p:nvSpPr>
        <p:spPr>
          <a:xfrm>
            <a:off x="86373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49" name="Google Shape;2249;p37"/>
          <p:cNvGrpSpPr/>
          <p:nvPr/>
        </p:nvGrpSpPr>
        <p:grpSpPr>
          <a:xfrm>
            <a:off x="9162424" y="3717916"/>
            <a:ext cx="327294" cy="334632"/>
            <a:chOff x="5717150" y="2098500"/>
            <a:chExt cx="247575" cy="245475"/>
          </a:xfrm>
        </p:grpSpPr>
        <p:sp>
          <p:nvSpPr>
            <p:cNvPr id="2250" name="Google Shape;2250;p3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1" name="Google Shape;2251;p3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2" name="Google Shape;2252;p3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53" name="Google Shape;2253;p37"/>
          <p:cNvSpPr/>
          <p:nvPr/>
        </p:nvSpPr>
        <p:spPr>
          <a:xfrm>
            <a:off x="97120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4" name="Google Shape;2254;p37"/>
          <p:cNvSpPr/>
          <p:nvPr/>
        </p:nvSpPr>
        <p:spPr>
          <a:xfrm>
            <a:off x="27481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5" name="Google Shape;2255;p37"/>
          <p:cNvSpPr/>
          <p:nvPr/>
        </p:nvSpPr>
        <p:spPr>
          <a:xfrm>
            <a:off x="32683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56" name="Google Shape;2256;p37"/>
          <p:cNvGrpSpPr/>
          <p:nvPr/>
        </p:nvGrpSpPr>
        <p:grpSpPr>
          <a:xfrm>
            <a:off x="3739898" y="4358842"/>
            <a:ext cx="352082" cy="317455"/>
            <a:chOff x="6435300" y="2742175"/>
            <a:chExt cx="266325" cy="232875"/>
          </a:xfrm>
        </p:grpSpPr>
        <p:sp>
          <p:nvSpPr>
            <p:cNvPr id="2257" name="Google Shape;2257;p3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8" name="Google Shape;2258;p3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59" name="Google Shape;2259;p37"/>
          <p:cNvGrpSpPr/>
          <p:nvPr/>
        </p:nvGrpSpPr>
        <p:grpSpPr>
          <a:xfrm>
            <a:off x="4786858" y="4437967"/>
            <a:ext cx="333805" cy="344208"/>
            <a:chOff x="674800" y="2146225"/>
            <a:chExt cx="252500" cy="252500"/>
          </a:xfrm>
        </p:grpSpPr>
        <p:sp>
          <p:nvSpPr>
            <p:cNvPr id="2260" name="Google Shape;2260;p3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1" name="Google Shape;2261;p3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2" name="Google Shape;2262;p3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3" name="Google Shape;2263;p3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64" name="Google Shape;2264;p37"/>
          <p:cNvGrpSpPr/>
          <p:nvPr/>
        </p:nvGrpSpPr>
        <p:grpSpPr>
          <a:xfrm>
            <a:off x="5313906" y="4449453"/>
            <a:ext cx="333805" cy="344208"/>
            <a:chOff x="2164225" y="2146225"/>
            <a:chExt cx="252500" cy="252500"/>
          </a:xfrm>
        </p:grpSpPr>
        <p:sp>
          <p:nvSpPr>
            <p:cNvPr id="2265" name="Google Shape;2265;p3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6" name="Google Shape;2266;p3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7" name="Google Shape;2267;p3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8" name="Google Shape;2268;p3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69" name="Google Shape;2269;p37"/>
          <p:cNvGrpSpPr/>
          <p:nvPr/>
        </p:nvGrpSpPr>
        <p:grpSpPr>
          <a:xfrm>
            <a:off x="4259817" y="4449226"/>
            <a:ext cx="334400" cy="344821"/>
            <a:chOff x="689975" y="1737200"/>
            <a:chExt cx="252950" cy="252950"/>
          </a:xfrm>
        </p:grpSpPr>
        <p:sp>
          <p:nvSpPr>
            <p:cNvPr id="2270" name="Google Shape;2270;p3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1" name="Google Shape;2271;p3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2" name="Google Shape;2272;p3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3" name="Google Shape;2273;p3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4" name="Google Shape;2274;p3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5" name="Google Shape;2275;p3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76" name="Google Shape;2276;p37"/>
          <p:cNvGrpSpPr/>
          <p:nvPr/>
        </p:nvGrpSpPr>
        <p:grpSpPr>
          <a:xfrm>
            <a:off x="5840675" y="4439102"/>
            <a:ext cx="334400" cy="344208"/>
            <a:chOff x="2961350" y="1740750"/>
            <a:chExt cx="252950" cy="252500"/>
          </a:xfrm>
        </p:grpSpPr>
        <p:sp>
          <p:nvSpPr>
            <p:cNvPr id="2277" name="Google Shape;2277;p3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8" name="Google Shape;2278;p3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9" name="Google Shape;2279;p3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0" name="Google Shape;2280;p3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1" name="Google Shape;2281;p3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2" name="Google Shape;2282;p3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83" name="Google Shape;2283;p37"/>
          <p:cNvSpPr/>
          <p:nvPr/>
        </p:nvSpPr>
        <p:spPr>
          <a:xfrm>
            <a:off x="63983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284" name="Google Shape;2284;p37"/>
          <p:cNvGrpSpPr/>
          <p:nvPr/>
        </p:nvGrpSpPr>
        <p:grpSpPr>
          <a:xfrm>
            <a:off x="6924708" y="4387468"/>
            <a:ext cx="271902" cy="376448"/>
            <a:chOff x="4026550" y="3640100"/>
            <a:chExt cx="205675" cy="276150"/>
          </a:xfrm>
        </p:grpSpPr>
        <p:sp>
          <p:nvSpPr>
            <p:cNvPr id="2285" name="Google Shape;2285;p3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6" name="Google Shape;2286;p3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7" name="Google Shape;2287;p3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8" name="Google Shape;2288;p3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9" name="Google Shape;2289;p3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0" name="Google Shape;2290;p3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91" name="Google Shape;2291;p37"/>
          <p:cNvSpPr/>
          <p:nvPr/>
        </p:nvSpPr>
        <p:spPr>
          <a:xfrm>
            <a:off x="74185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2" name="Google Shape;2292;p37"/>
          <p:cNvGrpSpPr/>
          <p:nvPr/>
        </p:nvGrpSpPr>
        <p:grpSpPr>
          <a:xfrm>
            <a:off x="7961313" y="4486703"/>
            <a:ext cx="351487" cy="294826"/>
            <a:chOff x="853250" y="4006875"/>
            <a:chExt cx="265875" cy="216275"/>
          </a:xfrm>
        </p:grpSpPr>
        <p:sp>
          <p:nvSpPr>
            <p:cNvPr id="2293" name="Google Shape;2293;p3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4" name="Google Shape;2294;p3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95" name="Google Shape;2295;p37"/>
          <p:cNvGrpSpPr/>
          <p:nvPr/>
        </p:nvGrpSpPr>
        <p:grpSpPr>
          <a:xfrm>
            <a:off x="9138880" y="4452282"/>
            <a:ext cx="245925" cy="363668"/>
            <a:chOff x="1978675" y="3981800"/>
            <a:chExt cx="186025" cy="266775"/>
          </a:xfrm>
        </p:grpSpPr>
        <p:sp>
          <p:nvSpPr>
            <p:cNvPr id="2296" name="Google Shape;2296;p3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7" name="Google Shape;2297;p3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98" name="Google Shape;2298;p37"/>
          <p:cNvSpPr/>
          <p:nvPr/>
        </p:nvSpPr>
        <p:spPr>
          <a:xfrm>
            <a:off x="85358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9" name="Google Shape;2299;p37"/>
          <p:cNvGrpSpPr/>
          <p:nvPr/>
        </p:nvGrpSpPr>
        <p:grpSpPr>
          <a:xfrm>
            <a:off x="9668620" y="4461726"/>
            <a:ext cx="333805" cy="344821"/>
            <a:chOff x="480325" y="3970200"/>
            <a:chExt cx="252500" cy="252950"/>
          </a:xfrm>
        </p:grpSpPr>
        <p:sp>
          <p:nvSpPr>
            <p:cNvPr id="2300" name="Google Shape;2300;p3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1" name="Google Shape;2301;p3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2" name="Google Shape;2302;p3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3" name="Google Shape;2303;p3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4" name="Google Shape;2304;p3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05" name="Google Shape;2305;p37"/>
          <p:cNvSpPr/>
          <p:nvPr/>
        </p:nvSpPr>
        <p:spPr>
          <a:xfrm>
            <a:off x="28359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06" name="Google Shape;2306;p37"/>
          <p:cNvGrpSpPr/>
          <p:nvPr/>
        </p:nvGrpSpPr>
        <p:grpSpPr>
          <a:xfrm>
            <a:off x="3244343" y="5051331"/>
            <a:ext cx="334400" cy="344208"/>
            <a:chOff x="5745250" y="4378350"/>
            <a:chExt cx="252950" cy="252500"/>
          </a:xfrm>
        </p:grpSpPr>
        <p:sp>
          <p:nvSpPr>
            <p:cNvPr id="2307" name="Google Shape;2307;p3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8" name="Google Shape;2308;p3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09" name="Google Shape;2309;p37"/>
          <p:cNvGrpSpPr/>
          <p:nvPr/>
        </p:nvGrpSpPr>
        <p:grpSpPr>
          <a:xfrm>
            <a:off x="3753842" y="5055591"/>
            <a:ext cx="334400" cy="344821"/>
            <a:chOff x="6130650" y="4381475"/>
            <a:chExt cx="252950" cy="252950"/>
          </a:xfrm>
        </p:grpSpPr>
        <p:sp>
          <p:nvSpPr>
            <p:cNvPr id="2310" name="Google Shape;2310;p3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1" name="Google Shape;2311;p3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12" name="Google Shape;2312;p37"/>
          <p:cNvSpPr/>
          <p:nvPr/>
        </p:nvSpPr>
        <p:spPr>
          <a:xfrm>
            <a:off x="42608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13" name="Google Shape;2313;p37"/>
          <p:cNvGrpSpPr/>
          <p:nvPr/>
        </p:nvGrpSpPr>
        <p:grpSpPr>
          <a:xfrm>
            <a:off x="4761646" y="5078674"/>
            <a:ext cx="352082" cy="299802"/>
            <a:chOff x="6919750" y="1464650"/>
            <a:chExt cx="266325" cy="219925"/>
          </a:xfrm>
        </p:grpSpPr>
        <p:sp>
          <p:nvSpPr>
            <p:cNvPr id="2314" name="Google Shape;2314;p3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5" name="Google Shape;2315;p3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16" name="Google Shape;2316;p37"/>
          <p:cNvGrpSpPr/>
          <p:nvPr/>
        </p:nvGrpSpPr>
        <p:grpSpPr>
          <a:xfrm>
            <a:off x="5287843" y="5054116"/>
            <a:ext cx="366855" cy="339948"/>
            <a:chOff x="4759875" y="1027050"/>
            <a:chExt cx="277500" cy="249375"/>
          </a:xfrm>
        </p:grpSpPr>
        <p:sp>
          <p:nvSpPr>
            <p:cNvPr id="2317" name="Google Shape;2317;p3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8" name="Google Shape;2318;p3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9" name="Google Shape;2319;p3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0" name="Google Shape;2320;p3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1" name="Google Shape;2321;p3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2" name="Google Shape;2322;p37"/>
          <p:cNvGrpSpPr/>
          <p:nvPr/>
        </p:nvGrpSpPr>
        <p:grpSpPr>
          <a:xfrm>
            <a:off x="5829128" y="5038090"/>
            <a:ext cx="372738" cy="343186"/>
            <a:chOff x="3357900" y="1057675"/>
            <a:chExt cx="281950" cy="251750"/>
          </a:xfrm>
        </p:grpSpPr>
        <p:sp>
          <p:nvSpPr>
            <p:cNvPr id="2323" name="Google Shape;2323;p3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4" name="Google Shape;2324;p3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5" name="Google Shape;2325;p3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26" name="Google Shape;2326;p37"/>
          <p:cNvGrpSpPr/>
          <p:nvPr/>
        </p:nvGrpSpPr>
        <p:grpSpPr>
          <a:xfrm>
            <a:off x="6392300" y="5023095"/>
            <a:ext cx="191095" cy="401974"/>
            <a:chOff x="3783900" y="1046675"/>
            <a:chExt cx="144550" cy="294875"/>
          </a:xfrm>
        </p:grpSpPr>
        <p:sp>
          <p:nvSpPr>
            <p:cNvPr id="2327" name="Google Shape;2327;p3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8" name="Google Shape;2328;p3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29" name="Google Shape;2329;p37"/>
          <p:cNvSpPr/>
          <p:nvPr/>
        </p:nvSpPr>
        <p:spPr>
          <a:xfrm>
            <a:off x="69173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30" name="Google Shape;2330;p37"/>
          <p:cNvGrpSpPr/>
          <p:nvPr/>
        </p:nvGrpSpPr>
        <p:grpSpPr>
          <a:xfrm>
            <a:off x="7291580" y="4780478"/>
            <a:ext cx="552596" cy="674409"/>
            <a:chOff x="238550" y="1487175"/>
            <a:chExt cx="418000" cy="494725"/>
          </a:xfrm>
        </p:grpSpPr>
        <p:sp>
          <p:nvSpPr>
            <p:cNvPr id="2331" name="Google Shape;2331;p3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2" name="Google Shape;2332;p3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3" name="Google Shape;2333;p3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4" name="Google Shape;2334;p3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5" name="Google Shape;2335;p3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6" name="Google Shape;2336;p3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7" name="Google Shape;2337;p3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8" name="Google Shape;2338;p3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39" name="Google Shape;2339;p3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40" name="Google Shape;2340;p37"/>
          <p:cNvSpPr/>
          <p:nvPr/>
        </p:nvSpPr>
        <p:spPr>
          <a:xfrm>
            <a:off x="79609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1" name="Google Shape;2341;p37"/>
          <p:cNvSpPr/>
          <p:nvPr/>
        </p:nvSpPr>
        <p:spPr>
          <a:xfrm>
            <a:off x="84524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42" name="Google Shape;2342;p37"/>
          <p:cNvGrpSpPr/>
          <p:nvPr/>
        </p:nvGrpSpPr>
        <p:grpSpPr>
          <a:xfrm>
            <a:off x="9043958" y="5107237"/>
            <a:ext cx="364707" cy="363804"/>
            <a:chOff x="6010925" y="3998175"/>
            <a:chExt cx="275875" cy="266875"/>
          </a:xfrm>
        </p:grpSpPr>
        <p:sp>
          <p:nvSpPr>
            <p:cNvPr id="2343" name="Google Shape;2343;p3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4" name="Google Shape;2344;p3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5" name="Google Shape;2345;p3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6" name="Google Shape;2346;p3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47" name="Google Shape;2347;p3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48" name="Google Shape;2348;p37"/>
          <p:cNvGrpSpPr/>
          <p:nvPr/>
        </p:nvGrpSpPr>
        <p:grpSpPr>
          <a:xfrm>
            <a:off x="9646154" y="5125862"/>
            <a:ext cx="352082" cy="308322"/>
            <a:chOff x="6866650" y="1038650"/>
            <a:chExt cx="266325" cy="226175"/>
          </a:xfrm>
        </p:grpSpPr>
        <p:sp>
          <p:nvSpPr>
            <p:cNvPr id="2349" name="Google Shape;2349;p3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0" name="Google Shape;2350;p3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1" name="Google Shape;2351;p3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52" name="Google Shape;2352;p37"/>
          <p:cNvGrpSpPr/>
          <p:nvPr/>
        </p:nvGrpSpPr>
        <p:grpSpPr>
          <a:xfrm>
            <a:off x="5383687" y="1762012"/>
            <a:ext cx="272497" cy="362441"/>
            <a:chOff x="2033075" y="2942475"/>
            <a:chExt cx="206125" cy="265875"/>
          </a:xfrm>
        </p:grpSpPr>
        <p:sp>
          <p:nvSpPr>
            <p:cNvPr id="2353" name="Google Shape;2353;p3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4" name="Google Shape;2354;p3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5" name="Google Shape;2355;p3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6" name="Google Shape;2356;p3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7" name="Google Shape;2357;p3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58" name="Google Shape;2358;p3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59" name="Google Shape;2359;p37"/>
          <p:cNvSpPr/>
          <p:nvPr/>
        </p:nvSpPr>
        <p:spPr>
          <a:xfrm>
            <a:off x="27481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60" name="Google Shape;2360;p37"/>
          <p:cNvGrpSpPr/>
          <p:nvPr/>
        </p:nvGrpSpPr>
        <p:grpSpPr>
          <a:xfrm>
            <a:off x="3245402" y="5738414"/>
            <a:ext cx="325576" cy="362441"/>
            <a:chOff x="3081775" y="1061400"/>
            <a:chExt cx="246275" cy="265875"/>
          </a:xfrm>
        </p:grpSpPr>
        <p:sp>
          <p:nvSpPr>
            <p:cNvPr id="2361" name="Google Shape;2361;p3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2" name="Google Shape;2362;p3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3" name="Google Shape;2363;p3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364" name="Google Shape;2364;p37"/>
          <p:cNvGrpSpPr/>
          <p:nvPr/>
        </p:nvGrpSpPr>
        <p:grpSpPr>
          <a:xfrm>
            <a:off x="3785113" y="5780534"/>
            <a:ext cx="369202" cy="325941"/>
            <a:chOff x="2847150" y="1805000"/>
            <a:chExt cx="279275" cy="239100"/>
          </a:xfrm>
        </p:grpSpPr>
        <p:sp>
          <p:nvSpPr>
            <p:cNvPr id="2365" name="Google Shape;2365;p3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66" name="Google Shape;2366;p3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67" name="Google Shape;2367;p37"/>
          <p:cNvSpPr/>
          <p:nvPr/>
        </p:nvSpPr>
        <p:spPr>
          <a:xfrm>
            <a:off x="43674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68" name="Google Shape;2368;p37"/>
          <p:cNvGrpSpPr/>
          <p:nvPr/>
        </p:nvGrpSpPr>
        <p:grpSpPr>
          <a:xfrm>
            <a:off x="4970907" y="5724791"/>
            <a:ext cx="352082" cy="363054"/>
            <a:chOff x="6435300" y="1095300"/>
            <a:chExt cx="266325" cy="266325"/>
          </a:xfrm>
        </p:grpSpPr>
        <p:sp>
          <p:nvSpPr>
            <p:cNvPr id="2369" name="Google Shape;2369;p3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0" name="Google Shape;2370;p3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1" name="Google Shape;2371;p3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72" name="Google Shape;2372;p37"/>
          <p:cNvSpPr/>
          <p:nvPr/>
        </p:nvSpPr>
        <p:spPr>
          <a:xfrm>
            <a:off x="55347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3" name="Google Shape;2373;p37"/>
          <p:cNvSpPr/>
          <p:nvPr/>
        </p:nvSpPr>
        <p:spPr>
          <a:xfrm>
            <a:off x="59955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74" name="Google Shape;2374;p37"/>
          <p:cNvGrpSpPr/>
          <p:nvPr/>
        </p:nvGrpSpPr>
        <p:grpSpPr>
          <a:xfrm>
            <a:off x="6523976" y="5719855"/>
            <a:ext cx="301350" cy="363054"/>
            <a:chOff x="4506525" y="1060950"/>
            <a:chExt cx="227950" cy="266325"/>
          </a:xfrm>
        </p:grpSpPr>
        <p:sp>
          <p:nvSpPr>
            <p:cNvPr id="2375" name="Google Shape;2375;p3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6" name="Google Shape;2376;p3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7" name="Google Shape;2377;p3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8" name="Google Shape;2378;p3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79" name="Google Shape;2379;p3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0" name="Google Shape;2380;p3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1" name="Google Shape;2381;p3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82" name="Google Shape;2382;p37"/>
          <p:cNvSpPr/>
          <p:nvPr/>
        </p:nvSpPr>
        <p:spPr>
          <a:xfrm>
            <a:off x="69830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3" name="Google Shape;2383;p37"/>
          <p:cNvSpPr/>
          <p:nvPr/>
        </p:nvSpPr>
        <p:spPr>
          <a:xfrm>
            <a:off x="7979741" y="57213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84" name="Google Shape;2384;p37"/>
          <p:cNvGrpSpPr/>
          <p:nvPr/>
        </p:nvGrpSpPr>
        <p:grpSpPr>
          <a:xfrm>
            <a:off x="7529610" y="5797711"/>
            <a:ext cx="251246" cy="356340"/>
            <a:chOff x="867500" y="3647700"/>
            <a:chExt cx="190050" cy="261400"/>
          </a:xfrm>
        </p:grpSpPr>
        <p:sp>
          <p:nvSpPr>
            <p:cNvPr id="2385" name="Google Shape;2385;p3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6" name="Google Shape;2386;p3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7" name="Google Shape;2387;p3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8" name="Google Shape;2388;p3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89" name="Google Shape;2389;p3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90" name="Google Shape;2390;p37"/>
          <p:cNvSpPr/>
          <p:nvPr/>
        </p:nvSpPr>
        <p:spPr>
          <a:xfrm>
            <a:off x="84861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1" name="Google Shape;2391;p37"/>
          <p:cNvSpPr/>
          <p:nvPr/>
        </p:nvSpPr>
        <p:spPr>
          <a:xfrm>
            <a:off x="9087993" y="56868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92" name="Google Shape;2392;p37"/>
          <p:cNvGrpSpPr/>
          <p:nvPr/>
        </p:nvGrpSpPr>
        <p:grpSpPr>
          <a:xfrm>
            <a:off x="9671888" y="5676684"/>
            <a:ext cx="299598" cy="398327"/>
            <a:chOff x="3707175" y="1322350"/>
            <a:chExt cx="226625" cy="292200"/>
          </a:xfrm>
        </p:grpSpPr>
        <p:sp>
          <p:nvSpPr>
            <p:cNvPr id="2393" name="Google Shape;2393;p3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94" name="Google Shape;2394;p3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2"/>
            </a:solidFill>
            <a:ln>
              <a:noFill/>
            </a:ln>
            <a:effectLst>
              <a:outerShdw rotWithShape="0" algn="bl" dir="5400000" dist="9525">
                <a:srgbClr val="FFFFFF"/>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8" name="Shape 239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20"/>
          <p:cNvSpPr/>
          <p:nvPr/>
        </p:nvSpPr>
        <p:spPr>
          <a:xfrm>
            <a:off x="1330350" y="2239788"/>
            <a:ext cx="2559300" cy="4512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0"/>
          <p:cNvSpPr/>
          <p:nvPr/>
        </p:nvSpPr>
        <p:spPr>
          <a:xfrm>
            <a:off x="4695425" y="2235088"/>
            <a:ext cx="2559300" cy="4512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0"/>
          <p:cNvSpPr/>
          <p:nvPr/>
        </p:nvSpPr>
        <p:spPr>
          <a:xfrm>
            <a:off x="8060500" y="2239788"/>
            <a:ext cx="2559300" cy="4512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0"/>
          <p:cNvSpPr/>
          <p:nvPr/>
        </p:nvSpPr>
        <p:spPr>
          <a:xfrm>
            <a:off x="1397200" y="4147913"/>
            <a:ext cx="2559300" cy="4512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0"/>
          <p:cNvSpPr/>
          <p:nvPr/>
        </p:nvSpPr>
        <p:spPr>
          <a:xfrm>
            <a:off x="4762275" y="4143213"/>
            <a:ext cx="2559300" cy="4512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0"/>
          <p:cNvSpPr/>
          <p:nvPr/>
        </p:nvSpPr>
        <p:spPr>
          <a:xfrm>
            <a:off x="8127350" y="4147913"/>
            <a:ext cx="2559300" cy="4512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0"/>
          <p:cNvSpPr txBox="1"/>
          <p:nvPr>
            <p:ph type="title"/>
          </p:nvPr>
        </p:nvSpPr>
        <p:spPr>
          <a:xfrm>
            <a:off x="1330350" y="923138"/>
            <a:ext cx="9531300" cy="714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You can use this table of contents.</a:t>
            </a:r>
            <a:endParaRPr/>
          </a:p>
        </p:txBody>
      </p:sp>
      <p:sp>
        <p:nvSpPr>
          <p:cNvPr id="1101" name="Google Shape;1101;p20"/>
          <p:cNvSpPr txBox="1"/>
          <p:nvPr>
            <p:ph idx="1" type="body"/>
          </p:nvPr>
        </p:nvSpPr>
        <p:spPr>
          <a:xfrm>
            <a:off x="1330350" y="2786283"/>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first.</a:t>
            </a:r>
            <a:endParaRPr/>
          </a:p>
        </p:txBody>
      </p:sp>
      <p:sp>
        <p:nvSpPr>
          <p:cNvPr id="1102" name="Google Shape;1102;p20"/>
          <p:cNvSpPr txBox="1"/>
          <p:nvPr>
            <p:ph idx="2" type="body"/>
          </p:nvPr>
        </p:nvSpPr>
        <p:spPr>
          <a:xfrm>
            <a:off x="4695424" y="2786283"/>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talk about this second.</a:t>
            </a:r>
            <a:endParaRPr/>
          </a:p>
        </p:txBody>
      </p:sp>
      <p:sp>
        <p:nvSpPr>
          <p:cNvPr id="1103" name="Google Shape;1103;p20"/>
          <p:cNvSpPr txBox="1"/>
          <p:nvPr>
            <p:ph idx="3" type="body"/>
          </p:nvPr>
        </p:nvSpPr>
        <p:spPr>
          <a:xfrm>
            <a:off x="1330350" y="4696757"/>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After that we will talk about this.</a:t>
            </a:r>
            <a:endParaRPr/>
          </a:p>
        </p:txBody>
      </p:sp>
      <p:sp>
        <p:nvSpPr>
          <p:cNvPr id="1104" name="Google Shape;1104;p20"/>
          <p:cNvSpPr txBox="1"/>
          <p:nvPr>
            <p:ph idx="4" type="body"/>
          </p:nvPr>
        </p:nvSpPr>
        <p:spPr>
          <a:xfrm>
            <a:off x="4695424" y="4696757"/>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We will also talk about this.</a:t>
            </a:r>
            <a:endParaRPr/>
          </a:p>
        </p:txBody>
      </p:sp>
      <p:sp>
        <p:nvSpPr>
          <p:cNvPr id="1105" name="Google Shape;1105;p20"/>
          <p:cNvSpPr txBox="1"/>
          <p:nvPr>
            <p:ph idx="5" type="title"/>
          </p:nvPr>
        </p:nvSpPr>
        <p:spPr>
          <a:xfrm>
            <a:off x="1254150" y="2135028"/>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 | Dogs</a:t>
            </a:r>
            <a:endParaRPr/>
          </a:p>
        </p:txBody>
      </p:sp>
      <p:sp>
        <p:nvSpPr>
          <p:cNvPr id="1106" name="Google Shape;1106;p20"/>
          <p:cNvSpPr txBox="1"/>
          <p:nvPr>
            <p:ph idx="6" type="title"/>
          </p:nvPr>
        </p:nvSpPr>
        <p:spPr>
          <a:xfrm>
            <a:off x="4619224" y="2135028"/>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02 | Cats</a:t>
            </a:r>
            <a:endParaRPr/>
          </a:p>
        </p:txBody>
      </p:sp>
      <p:sp>
        <p:nvSpPr>
          <p:cNvPr id="1107" name="Google Shape;1107;p20"/>
          <p:cNvSpPr txBox="1"/>
          <p:nvPr>
            <p:ph idx="7" type="title"/>
          </p:nvPr>
        </p:nvSpPr>
        <p:spPr>
          <a:xfrm>
            <a:off x="1254150" y="4045502"/>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04 | </a:t>
            </a:r>
            <a:r>
              <a:rPr lang="en"/>
              <a:t>Kangaroos</a:t>
            </a:r>
            <a:r>
              <a:rPr lang="en"/>
              <a:t> </a:t>
            </a:r>
            <a:endParaRPr/>
          </a:p>
        </p:txBody>
      </p:sp>
      <p:sp>
        <p:nvSpPr>
          <p:cNvPr id="1108" name="Google Shape;1108;p20"/>
          <p:cNvSpPr txBox="1"/>
          <p:nvPr>
            <p:ph idx="8" type="title"/>
          </p:nvPr>
        </p:nvSpPr>
        <p:spPr>
          <a:xfrm>
            <a:off x="4619224" y="4045502"/>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05 | Pandas</a:t>
            </a:r>
            <a:endParaRPr/>
          </a:p>
        </p:txBody>
      </p:sp>
      <p:sp>
        <p:nvSpPr>
          <p:cNvPr id="1109" name="Google Shape;1109;p20"/>
          <p:cNvSpPr txBox="1"/>
          <p:nvPr>
            <p:ph idx="9" type="body"/>
          </p:nvPr>
        </p:nvSpPr>
        <p:spPr>
          <a:xfrm>
            <a:off x="8060498" y="2786283"/>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Then, we will talk about this.</a:t>
            </a:r>
            <a:endParaRPr/>
          </a:p>
        </p:txBody>
      </p:sp>
      <p:sp>
        <p:nvSpPr>
          <p:cNvPr id="1110" name="Google Shape;1110;p20"/>
          <p:cNvSpPr txBox="1"/>
          <p:nvPr>
            <p:ph idx="13" type="body"/>
          </p:nvPr>
        </p:nvSpPr>
        <p:spPr>
          <a:xfrm>
            <a:off x="8060498" y="4696757"/>
            <a:ext cx="2801100" cy="1238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we will talk about this last.</a:t>
            </a:r>
            <a:endParaRPr/>
          </a:p>
        </p:txBody>
      </p:sp>
      <p:sp>
        <p:nvSpPr>
          <p:cNvPr id="1111" name="Google Shape;1111;p20"/>
          <p:cNvSpPr txBox="1"/>
          <p:nvPr>
            <p:ph idx="14" type="title"/>
          </p:nvPr>
        </p:nvSpPr>
        <p:spPr>
          <a:xfrm>
            <a:off x="7984298" y="2135028"/>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03 | Elephants</a:t>
            </a:r>
            <a:endParaRPr/>
          </a:p>
        </p:txBody>
      </p:sp>
      <p:sp>
        <p:nvSpPr>
          <p:cNvPr id="1112" name="Google Shape;1112;p20"/>
          <p:cNvSpPr txBox="1"/>
          <p:nvPr>
            <p:ph idx="15" type="title"/>
          </p:nvPr>
        </p:nvSpPr>
        <p:spPr>
          <a:xfrm>
            <a:off x="7984298" y="4045502"/>
            <a:ext cx="2801100" cy="6513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06 | Koalas</a:t>
            </a:r>
            <a:endParaRPr/>
          </a:p>
        </p:txBody>
      </p:sp>
      <p:sp>
        <p:nvSpPr>
          <p:cNvPr id="1113" name="Google Shape;1113;p20"/>
          <p:cNvSpPr/>
          <p:nvPr/>
        </p:nvSpPr>
        <p:spPr>
          <a:xfrm rot="5400000">
            <a:off x="10406378" y="415777"/>
            <a:ext cx="1442190" cy="1336048"/>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114" name="Google Shape;1114;p20"/>
          <p:cNvGrpSpPr/>
          <p:nvPr/>
        </p:nvGrpSpPr>
        <p:grpSpPr>
          <a:xfrm>
            <a:off x="848431" y="501230"/>
            <a:ext cx="691988" cy="961226"/>
            <a:chOff x="8319351" y="4894840"/>
            <a:chExt cx="591140" cy="821140"/>
          </a:xfrm>
        </p:grpSpPr>
        <p:sp>
          <p:nvSpPr>
            <p:cNvPr id="1115" name="Google Shape;1115;p20"/>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6" name="Google Shape;1116;p20"/>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7" name="Google Shape;1117;p20"/>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8" name="Google Shape;1118;p20"/>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9" name="Google Shape;1119;p20"/>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0" name="Google Shape;1120;p20"/>
          <p:cNvGrpSpPr/>
          <p:nvPr/>
        </p:nvGrpSpPr>
        <p:grpSpPr>
          <a:xfrm>
            <a:off x="848437" y="295236"/>
            <a:ext cx="312936" cy="153680"/>
            <a:chOff x="10862134" y="3312644"/>
            <a:chExt cx="416027" cy="204307"/>
          </a:xfrm>
        </p:grpSpPr>
        <p:sp>
          <p:nvSpPr>
            <p:cNvPr id="1121" name="Google Shape;1121;p20"/>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2" name="Google Shape;1122;p20"/>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3" name="Google Shape;1123;p20"/>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4" name="Google Shape;1124;p20"/>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5" name="Google Shape;1125;p20"/>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26" name="Google Shape;1126;p20"/>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127" name="Google Shape;1127;p20"/>
          <p:cNvGrpSpPr/>
          <p:nvPr/>
        </p:nvGrpSpPr>
        <p:grpSpPr>
          <a:xfrm>
            <a:off x="2600043" y="1462462"/>
            <a:ext cx="6991903" cy="421505"/>
            <a:chOff x="2600043" y="1462462"/>
            <a:chExt cx="6991903" cy="421505"/>
          </a:xfrm>
        </p:grpSpPr>
        <p:sp>
          <p:nvSpPr>
            <p:cNvPr id="1128" name="Google Shape;1128;p20"/>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129" name="Google Shape;1129;p20"/>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21"/>
          <p:cNvSpPr/>
          <p:nvPr/>
        </p:nvSpPr>
        <p:spPr>
          <a:xfrm>
            <a:off x="4245225" y="1771000"/>
            <a:ext cx="4084800" cy="24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1"/>
          <p:cNvSpPr/>
          <p:nvPr/>
        </p:nvSpPr>
        <p:spPr>
          <a:xfrm>
            <a:off x="4245225" y="2359640"/>
            <a:ext cx="4084800" cy="2475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1"/>
          <p:cNvSpPr/>
          <p:nvPr/>
        </p:nvSpPr>
        <p:spPr>
          <a:xfrm>
            <a:off x="4245225" y="2948280"/>
            <a:ext cx="4084800" cy="247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1"/>
          <p:cNvSpPr/>
          <p:nvPr/>
        </p:nvSpPr>
        <p:spPr>
          <a:xfrm>
            <a:off x="4245225" y="3536920"/>
            <a:ext cx="4084800" cy="247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1"/>
          <p:cNvSpPr/>
          <p:nvPr/>
        </p:nvSpPr>
        <p:spPr>
          <a:xfrm>
            <a:off x="4245225" y="4125560"/>
            <a:ext cx="4084800" cy="2475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1"/>
          <p:cNvSpPr/>
          <p:nvPr/>
        </p:nvSpPr>
        <p:spPr>
          <a:xfrm>
            <a:off x="4245225" y="4714200"/>
            <a:ext cx="4084800" cy="247500"/>
          </a:xfrm>
          <a:prstGeom prst="roundRect">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1"/>
          <p:cNvSpPr txBox="1"/>
          <p:nvPr>
            <p:ph type="title"/>
          </p:nvPr>
        </p:nvSpPr>
        <p:spPr>
          <a:xfrm>
            <a:off x="2071550" y="1178800"/>
            <a:ext cx="1258500" cy="2068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Bullet point list.</a:t>
            </a:r>
            <a:endParaRPr/>
          </a:p>
        </p:txBody>
      </p:sp>
      <p:sp>
        <p:nvSpPr>
          <p:cNvPr id="1141" name="Google Shape;1141;p21"/>
          <p:cNvSpPr txBox="1"/>
          <p:nvPr>
            <p:ph idx="1" type="body"/>
          </p:nvPr>
        </p:nvSpPr>
        <p:spPr>
          <a:xfrm>
            <a:off x="4125025" y="1614625"/>
            <a:ext cx="3688500" cy="3459000"/>
          </a:xfrm>
          <a:prstGeom prst="rect">
            <a:avLst/>
          </a:prstGeom>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We will talk about this too.</a:t>
            </a:r>
            <a:endParaRPr/>
          </a:p>
          <a:p>
            <a:pPr indent="-349250" lvl="0" marL="457200" rtl="0" algn="l">
              <a:lnSpc>
                <a:spcPct val="200000"/>
              </a:lnSpc>
              <a:spcBef>
                <a:spcPts val="0"/>
              </a:spcBef>
              <a:spcAft>
                <a:spcPts val="0"/>
              </a:spcAft>
              <a:buSzPts val="1900"/>
              <a:buChar char="●"/>
            </a:pPr>
            <a:r>
              <a:rPr lang="en"/>
              <a:t>And we will talk about this last.</a:t>
            </a:r>
            <a:endParaRPr/>
          </a:p>
        </p:txBody>
      </p:sp>
      <p:grpSp>
        <p:nvGrpSpPr>
          <p:cNvPr id="1142" name="Google Shape;1142;p21"/>
          <p:cNvGrpSpPr/>
          <p:nvPr/>
        </p:nvGrpSpPr>
        <p:grpSpPr>
          <a:xfrm>
            <a:off x="9443455" y="524939"/>
            <a:ext cx="1204716" cy="810962"/>
            <a:chOff x="4551700" y="2174640"/>
            <a:chExt cx="863967" cy="581585"/>
          </a:xfrm>
        </p:grpSpPr>
        <p:sp>
          <p:nvSpPr>
            <p:cNvPr id="1143" name="Google Shape;1143;p21"/>
            <p:cNvSpPr/>
            <p:nvPr/>
          </p:nvSpPr>
          <p:spPr>
            <a:xfrm>
              <a:off x="4570610" y="2174640"/>
              <a:ext cx="845057" cy="557507"/>
            </a:xfrm>
            <a:custGeom>
              <a:rect b="b" l="l" r="r" t="t"/>
              <a:pathLst>
                <a:path extrusionOk="0" h="557507" w="845057">
                  <a:moveTo>
                    <a:pt x="0" y="0"/>
                  </a:moveTo>
                  <a:lnTo>
                    <a:pt x="0" y="445589"/>
                  </a:lnTo>
                  <a:lnTo>
                    <a:pt x="124110" y="557508"/>
                  </a:lnTo>
                  <a:lnTo>
                    <a:pt x="845058" y="557508"/>
                  </a:lnTo>
                  <a:lnTo>
                    <a:pt x="845058" y="111919"/>
                  </a:lnTo>
                  <a:lnTo>
                    <a:pt x="720851" y="0"/>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44" name="Google Shape;1144;p21"/>
            <p:cNvGrpSpPr/>
            <p:nvPr/>
          </p:nvGrpSpPr>
          <p:grpSpPr>
            <a:xfrm>
              <a:off x="4551700" y="2189059"/>
              <a:ext cx="854678" cy="567166"/>
              <a:chOff x="9691189" y="1302267"/>
              <a:chExt cx="854678" cy="567166"/>
            </a:xfrm>
          </p:grpSpPr>
          <p:sp>
            <p:nvSpPr>
              <p:cNvPr id="1145" name="Google Shape;1145;p21"/>
              <p:cNvSpPr/>
              <p:nvPr/>
            </p:nvSpPr>
            <p:spPr>
              <a:xfrm>
                <a:off x="9691189" y="1747923"/>
                <a:ext cx="720946" cy="9525"/>
              </a:xfrm>
              <a:custGeom>
                <a:rect b="b" l="l" r="r" t="t"/>
                <a:pathLst>
                  <a:path extrusionOk="0" h="9525" w="720946">
                    <a:moveTo>
                      <a:pt x="0" y="0"/>
                    </a:moveTo>
                    <a:lnTo>
                      <a:pt x="720947" y="0"/>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6" name="Google Shape;1146;p21"/>
              <p:cNvSpPr/>
              <p:nvPr/>
            </p:nvSpPr>
            <p:spPr>
              <a:xfrm>
                <a:off x="9815490" y="1414253"/>
                <a:ext cx="9525" cy="445655"/>
              </a:xfrm>
              <a:custGeom>
                <a:rect b="b" l="l" r="r" t="t"/>
                <a:pathLst>
                  <a:path extrusionOk="0" h="445655" w="9525">
                    <a:moveTo>
                      <a:pt x="0" y="445656"/>
                    </a:moveTo>
                    <a:lnTo>
                      <a:pt x="0"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7" name="Google Shape;1147;p21"/>
              <p:cNvSpPr/>
              <p:nvPr/>
            </p:nvSpPr>
            <p:spPr>
              <a:xfrm>
                <a:off x="9691189" y="1747923"/>
                <a:ext cx="124301" cy="111985"/>
              </a:xfrm>
              <a:custGeom>
                <a:rect b="b" l="l" r="r" t="t"/>
                <a:pathLst>
                  <a:path extrusionOk="0" h="111985" w="124301">
                    <a:moveTo>
                      <a:pt x="0" y="0"/>
                    </a:moveTo>
                    <a:lnTo>
                      <a:pt x="124301" y="111985"/>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8" name="Google Shape;1148;p21"/>
              <p:cNvSpPr/>
              <p:nvPr/>
            </p:nvSpPr>
            <p:spPr>
              <a:xfrm>
                <a:off x="9691189" y="1302267"/>
                <a:ext cx="9525" cy="445655"/>
              </a:xfrm>
              <a:custGeom>
                <a:rect b="b" l="l" r="r" t="t"/>
                <a:pathLst>
                  <a:path extrusionOk="0" h="445655" w="9525">
                    <a:moveTo>
                      <a:pt x="0" y="0"/>
                    </a:moveTo>
                    <a:lnTo>
                      <a:pt x="0" y="445656"/>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49" name="Google Shape;1149;p21"/>
              <p:cNvSpPr/>
              <p:nvPr/>
            </p:nvSpPr>
            <p:spPr>
              <a:xfrm>
                <a:off x="9691189" y="1302267"/>
                <a:ext cx="124301" cy="111985"/>
              </a:xfrm>
              <a:custGeom>
                <a:rect b="b" l="l" r="r" t="t"/>
                <a:pathLst>
                  <a:path extrusionOk="0" h="111985" w="124301">
                    <a:moveTo>
                      <a:pt x="124301" y="111985"/>
                    </a:moveTo>
                    <a:lnTo>
                      <a:pt x="0"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0" name="Google Shape;1150;p21"/>
              <p:cNvSpPr/>
              <p:nvPr/>
            </p:nvSpPr>
            <p:spPr>
              <a:xfrm>
                <a:off x="10412136" y="1302267"/>
                <a:ext cx="124206" cy="111985"/>
              </a:xfrm>
              <a:custGeom>
                <a:rect b="b" l="l" r="r" t="t"/>
                <a:pathLst>
                  <a:path extrusionOk="0" h="111985" w="124206">
                    <a:moveTo>
                      <a:pt x="0" y="0"/>
                    </a:moveTo>
                    <a:lnTo>
                      <a:pt x="124206" y="111985"/>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1" name="Google Shape;1151;p21"/>
              <p:cNvSpPr/>
              <p:nvPr/>
            </p:nvSpPr>
            <p:spPr>
              <a:xfrm>
                <a:off x="9691189" y="1302267"/>
                <a:ext cx="720946" cy="9525"/>
              </a:xfrm>
              <a:custGeom>
                <a:rect b="b" l="l" r="r" t="t"/>
                <a:pathLst>
                  <a:path extrusionOk="0" h="9525" w="720946">
                    <a:moveTo>
                      <a:pt x="0" y="0"/>
                    </a:moveTo>
                    <a:lnTo>
                      <a:pt x="720947"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2" name="Google Shape;1152;p21"/>
              <p:cNvSpPr/>
              <p:nvPr/>
            </p:nvSpPr>
            <p:spPr>
              <a:xfrm>
                <a:off x="10536342" y="1414253"/>
                <a:ext cx="9525" cy="445655"/>
              </a:xfrm>
              <a:custGeom>
                <a:rect b="b" l="l" r="r" t="t"/>
                <a:pathLst>
                  <a:path extrusionOk="0" h="445655" w="9525">
                    <a:moveTo>
                      <a:pt x="0" y="0"/>
                    </a:moveTo>
                    <a:lnTo>
                      <a:pt x="0" y="445656"/>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3" name="Google Shape;1153;p21"/>
              <p:cNvSpPr/>
              <p:nvPr/>
            </p:nvSpPr>
            <p:spPr>
              <a:xfrm>
                <a:off x="9815490" y="1859908"/>
                <a:ext cx="720851" cy="9525"/>
              </a:xfrm>
              <a:custGeom>
                <a:rect b="b" l="l" r="r" t="t"/>
                <a:pathLst>
                  <a:path extrusionOk="0" h="9525" w="720851">
                    <a:moveTo>
                      <a:pt x="720852" y="0"/>
                    </a:moveTo>
                    <a:lnTo>
                      <a:pt x="0"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4" name="Google Shape;1154;p21"/>
              <p:cNvSpPr/>
              <p:nvPr/>
            </p:nvSpPr>
            <p:spPr>
              <a:xfrm>
                <a:off x="9815490" y="1414253"/>
                <a:ext cx="720851" cy="9525"/>
              </a:xfrm>
              <a:custGeom>
                <a:rect b="b" l="l" r="r" t="t"/>
                <a:pathLst>
                  <a:path extrusionOk="0" h="9525" w="720851">
                    <a:moveTo>
                      <a:pt x="720852" y="0"/>
                    </a:moveTo>
                    <a:lnTo>
                      <a:pt x="0"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5" name="Google Shape;1155;p21"/>
              <p:cNvSpPr/>
              <p:nvPr/>
            </p:nvSpPr>
            <p:spPr>
              <a:xfrm>
                <a:off x="10412136" y="1302267"/>
                <a:ext cx="9525" cy="445655"/>
              </a:xfrm>
              <a:custGeom>
                <a:rect b="b" l="l" r="r" t="t"/>
                <a:pathLst>
                  <a:path extrusionOk="0" h="445655" w="9525">
                    <a:moveTo>
                      <a:pt x="0" y="445656"/>
                    </a:moveTo>
                    <a:lnTo>
                      <a:pt x="0" y="0"/>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56" name="Google Shape;1156;p21"/>
              <p:cNvSpPr/>
              <p:nvPr/>
            </p:nvSpPr>
            <p:spPr>
              <a:xfrm>
                <a:off x="10412136" y="1747923"/>
                <a:ext cx="124206" cy="111985"/>
              </a:xfrm>
              <a:custGeom>
                <a:rect b="b" l="l" r="r" t="t"/>
                <a:pathLst>
                  <a:path extrusionOk="0" h="111985" w="124206">
                    <a:moveTo>
                      <a:pt x="124206" y="111985"/>
                    </a:moveTo>
                    <a:lnTo>
                      <a:pt x="0" y="0"/>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157" name="Google Shape;1157;p21"/>
          <p:cNvGrpSpPr/>
          <p:nvPr/>
        </p:nvGrpSpPr>
        <p:grpSpPr>
          <a:xfrm>
            <a:off x="926142" y="5312013"/>
            <a:ext cx="1100629" cy="1047731"/>
            <a:chOff x="5100585" y="3098059"/>
            <a:chExt cx="760681" cy="724121"/>
          </a:xfrm>
        </p:grpSpPr>
        <p:sp>
          <p:nvSpPr>
            <p:cNvPr id="1158" name="Google Shape;1158;p21"/>
            <p:cNvSpPr/>
            <p:nvPr/>
          </p:nvSpPr>
          <p:spPr>
            <a:xfrm>
              <a:off x="5119993" y="3098059"/>
              <a:ext cx="741273" cy="721690"/>
            </a:xfrm>
            <a:custGeom>
              <a:rect b="b" l="l" r="r" t="t"/>
              <a:pathLst>
                <a:path extrusionOk="0" h="721690" w="741273">
                  <a:moveTo>
                    <a:pt x="312201" y="0"/>
                  </a:moveTo>
                  <a:lnTo>
                    <a:pt x="0" y="489718"/>
                  </a:lnTo>
                  <a:lnTo>
                    <a:pt x="97202" y="721690"/>
                  </a:lnTo>
                  <a:lnTo>
                    <a:pt x="741273" y="717804"/>
                  </a:lnTo>
                  <a:lnTo>
                    <a:pt x="312201"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59" name="Google Shape;1159;p21"/>
            <p:cNvGrpSpPr/>
            <p:nvPr/>
          </p:nvGrpSpPr>
          <p:grpSpPr>
            <a:xfrm>
              <a:off x="5100585" y="3100490"/>
              <a:ext cx="741273" cy="721690"/>
              <a:chOff x="8293757" y="3113093"/>
              <a:chExt cx="741273" cy="721690"/>
            </a:xfrm>
          </p:grpSpPr>
          <p:sp>
            <p:nvSpPr>
              <p:cNvPr id="1160" name="Google Shape;1160;p21"/>
              <p:cNvSpPr/>
              <p:nvPr/>
            </p:nvSpPr>
            <p:spPr>
              <a:xfrm>
                <a:off x="8293757" y="3113093"/>
                <a:ext cx="741273" cy="721690"/>
              </a:xfrm>
              <a:custGeom>
                <a:rect b="b" l="l" r="r" t="t"/>
                <a:pathLst>
                  <a:path extrusionOk="0" h="721690" w="741273">
                    <a:moveTo>
                      <a:pt x="312201" y="0"/>
                    </a:moveTo>
                    <a:lnTo>
                      <a:pt x="0" y="489718"/>
                    </a:lnTo>
                    <a:lnTo>
                      <a:pt x="97193" y="721690"/>
                    </a:lnTo>
                    <a:lnTo>
                      <a:pt x="741274" y="717804"/>
                    </a:lnTo>
                    <a:lnTo>
                      <a:pt x="312201" y="0"/>
                    </a:lnTo>
                    <a:close/>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1" name="Google Shape;1161;p21"/>
              <p:cNvSpPr/>
              <p:nvPr/>
            </p:nvSpPr>
            <p:spPr>
              <a:xfrm>
                <a:off x="8390950" y="3113093"/>
                <a:ext cx="215007" cy="721690"/>
              </a:xfrm>
              <a:custGeom>
                <a:rect b="b" l="l" r="r" t="t"/>
                <a:pathLst>
                  <a:path extrusionOk="0" h="721690" w="215007">
                    <a:moveTo>
                      <a:pt x="0" y="721690"/>
                    </a:moveTo>
                    <a:lnTo>
                      <a:pt x="215008" y="0"/>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2" name="Google Shape;1162;p21"/>
              <p:cNvSpPr/>
              <p:nvPr/>
            </p:nvSpPr>
            <p:spPr>
              <a:xfrm>
                <a:off x="8293757" y="3602812"/>
                <a:ext cx="741273" cy="228085"/>
              </a:xfrm>
              <a:custGeom>
                <a:rect b="b" l="l" r="r" t="t"/>
                <a:pathLst>
                  <a:path extrusionOk="0" h="228085" w="741273">
                    <a:moveTo>
                      <a:pt x="0" y="0"/>
                    </a:moveTo>
                    <a:lnTo>
                      <a:pt x="741274" y="228086"/>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163" name="Google Shape;1163;p21"/>
          <p:cNvGrpSpPr/>
          <p:nvPr/>
        </p:nvGrpSpPr>
        <p:grpSpPr>
          <a:xfrm>
            <a:off x="10849115" y="710043"/>
            <a:ext cx="461335" cy="234951"/>
            <a:chOff x="10881315" y="1203156"/>
            <a:chExt cx="461335" cy="234951"/>
          </a:xfrm>
        </p:grpSpPr>
        <p:sp>
          <p:nvSpPr>
            <p:cNvPr id="1164" name="Google Shape;1164;p21"/>
            <p:cNvSpPr/>
            <p:nvPr/>
          </p:nvSpPr>
          <p:spPr>
            <a:xfrm>
              <a:off x="10881315" y="1203156"/>
              <a:ext cx="85556" cy="234951"/>
            </a:xfrm>
            <a:custGeom>
              <a:rect b="b" l="l" r="r" t="t"/>
              <a:pathLst>
                <a:path extrusionOk="0" h="234951" w="85556">
                  <a:moveTo>
                    <a:pt x="118" y="99883"/>
                  </a:moveTo>
                  <a:cubicBezTo>
                    <a:pt x="-1882" y="73613"/>
                    <a:pt x="22121" y="147813"/>
                    <a:pt x="30694" y="172721"/>
                  </a:cubicBezTo>
                  <a:cubicBezTo>
                    <a:pt x="32503" y="177797"/>
                    <a:pt x="64793" y="239986"/>
                    <a:pt x="69365" y="234624"/>
                  </a:cubicBezTo>
                  <a:cubicBezTo>
                    <a:pt x="79176" y="223155"/>
                    <a:pt x="54316" y="-32305"/>
                    <a:pt x="85557" y="342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5" name="Google Shape;1165;p21"/>
            <p:cNvSpPr/>
            <p:nvPr/>
          </p:nvSpPr>
          <p:spPr>
            <a:xfrm>
              <a:off x="11035812" y="1343914"/>
              <a:ext cx="28960" cy="4929"/>
            </a:xfrm>
            <a:custGeom>
              <a:rect b="b" l="l" r="r" t="t"/>
              <a:pathLst>
                <a:path extrusionOk="0" h="4929" w="28960">
                  <a:moveTo>
                    <a:pt x="20500" y="292"/>
                  </a:moveTo>
                  <a:cubicBezTo>
                    <a:pt x="26977" y="-1252"/>
                    <a:pt x="-5694" y="3787"/>
                    <a:pt x="879" y="4740"/>
                  </a:cubicBezTo>
                  <a:cubicBezTo>
                    <a:pt x="9641" y="5997"/>
                    <a:pt x="36025" y="587"/>
                    <a:pt x="27168" y="1254"/>
                  </a:cubicBezTo>
                  <a:cubicBezTo>
                    <a:pt x="15928" y="2120"/>
                    <a:pt x="4784" y="4016"/>
                    <a:pt x="20500" y="292"/>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6" name="Google Shape;1166;p21"/>
            <p:cNvSpPr/>
            <p:nvPr/>
          </p:nvSpPr>
          <p:spPr>
            <a:xfrm>
              <a:off x="11033354" y="1374724"/>
              <a:ext cx="67249" cy="8086"/>
            </a:xfrm>
            <a:custGeom>
              <a:rect b="b" l="l" r="r" t="t"/>
              <a:pathLst>
                <a:path extrusionOk="0" h="8086" w="67249">
                  <a:moveTo>
                    <a:pt x="99" y="8087"/>
                  </a:moveTo>
                  <a:cubicBezTo>
                    <a:pt x="-2473" y="7058"/>
                    <a:pt x="45913" y="9001"/>
                    <a:pt x="6724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7" name="Google Shape;1167;p21"/>
            <p:cNvSpPr/>
            <p:nvPr/>
          </p:nvSpPr>
          <p:spPr>
            <a:xfrm>
              <a:off x="11152344" y="1294914"/>
              <a:ext cx="79817" cy="96414"/>
            </a:xfrm>
            <a:custGeom>
              <a:rect b="b" l="l" r="r" t="t"/>
              <a:pathLst>
                <a:path extrusionOk="0" h="96414" w="79817">
                  <a:moveTo>
                    <a:pt x="1504" y="29994"/>
                  </a:moveTo>
                  <a:cubicBezTo>
                    <a:pt x="2837" y="27346"/>
                    <a:pt x="6077" y="16183"/>
                    <a:pt x="3790" y="15116"/>
                  </a:cubicBezTo>
                  <a:cubicBezTo>
                    <a:pt x="-3544" y="11592"/>
                    <a:pt x="2076" y="31451"/>
                    <a:pt x="1790" y="39662"/>
                  </a:cubicBezTo>
                  <a:cubicBezTo>
                    <a:pt x="1123" y="54826"/>
                    <a:pt x="3505" y="78362"/>
                    <a:pt x="16934" y="88363"/>
                  </a:cubicBezTo>
                  <a:cubicBezTo>
                    <a:pt x="38271" y="104317"/>
                    <a:pt x="46938" y="43567"/>
                    <a:pt x="33318" y="37090"/>
                  </a:cubicBezTo>
                  <a:cubicBezTo>
                    <a:pt x="27508" y="34328"/>
                    <a:pt x="31984" y="50196"/>
                    <a:pt x="33698" y="56426"/>
                  </a:cubicBezTo>
                  <a:cubicBezTo>
                    <a:pt x="36938" y="68570"/>
                    <a:pt x="50558" y="97650"/>
                    <a:pt x="67417" y="96374"/>
                  </a:cubicBezTo>
                  <a:cubicBezTo>
                    <a:pt x="95326" y="94259"/>
                    <a:pt x="67512" y="-6220"/>
                    <a:pt x="66751" y="30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8" name="Google Shape;1168;p21"/>
            <p:cNvSpPr/>
            <p:nvPr/>
          </p:nvSpPr>
          <p:spPr>
            <a:xfrm>
              <a:off x="11268720" y="1264558"/>
              <a:ext cx="6523" cy="115347"/>
            </a:xfrm>
            <a:custGeom>
              <a:rect b="b" l="l" r="r" t="t"/>
              <a:pathLst>
                <a:path extrusionOk="0" h="115347" w="6523">
                  <a:moveTo>
                    <a:pt x="0" y="0"/>
                  </a:moveTo>
                  <a:cubicBezTo>
                    <a:pt x="8001" y="39491"/>
                    <a:pt x="7620" y="76448"/>
                    <a:pt x="4286" y="1153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9" name="Google Shape;1169;p21"/>
            <p:cNvSpPr/>
            <p:nvPr/>
          </p:nvSpPr>
          <p:spPr>
            <a:xfrm>
              <a:off x="11301755" y="1274687"/>
              <a:ext cx="40895" cy="109127"/>
            </a:xfrm>
            <a:custGeom>
              <a:rect b="b" l="l" r="r" t="t"/>
              <a:pathLst>
                <a:path extrusionOk="0" h="109127" w="40895">
                  <a:moveTo>
                    <a:pt x="3349" y="749"/>
                  </a:moveTo>
                  <a:cubicBezTo>
                    <a:pt x="3254" y="-5052"/>
                    <a:pt x="207" y="24561"/>
                    <a:pt x="111" y="31124"/>
                  </a:cubicBezTo>
                  <a:cubicBezTo>
                    <a:pt x="-460" y="51679"/>
                    <a:pt x="1254" y="74386"/>
                    <a:pt x="3254" y="94894"/>
                  </a:cubicBezTo>
                  <a:cubicBezTo>
                    <a:pt x="3445" y="96551"/>
                    <a:pt x="5731" y="108105"/>
                    <a:pt x="2969" y="109095"/>
                  </a:cubicBezTo>
                  <a:cubicBezTo>
                    <a:pt x="-2651" y="111077"/>
                    <a:pt x="8398" y="21103"/>
                    <a:pt x="32115" y="54336"/>
                  </a:cubicBezTo>
                  <a:cubicBezTo>
                    <a:pt x="35925" y="59603"/>
                    <a:pt x="37735" y="67471"/>
                    <a:pt x="38973" y="73548"/>
                  </a:cubicBezTo>
                  <a:cubicBezTo>
                    <a:pt x="39640" y="76939"/>
                    <a:pt x="40211" y="80377"/>
                    <a:pt x="40497" y="83835"/>
                  </a:cubicBezTo>
                  <a:cubicBezTo>
                    <a:pt x="41069" y="90541"/>
                    <a:pt x="41069" y="97770"/>
                    <a:pt x="40211" y="10447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70" name="Google Shape;1170;p21"/>
          <p:cNvGrpSpPr/>
          <p:nvPr/>
        </p:nvGrpSpPr>
        <p:grpSpPr>
          <a:xfrm>
            <a:off x="10316609" y="5395544"/>
            <a:ext cx="416027" cy="204307"/>
            <a:chOff x="10862134" y="3312644"/>
            <a:chExt cx="416027" cy="204307"/>
          </a:xfrm>
        </p:grpSpPr>
        <p:sp>
          <p:nvSpPr>
            <p:cNvPr id="1171" name="Google Shape;1171;p21"/>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2" name="Google Shape;1172;p21"/>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3" name="Google Shape;1173;p21"/>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4" name="Google Shape;1174;p21"/>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5" name="Google Shape;1175;p21"/>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6" name="Google Shape;1176;p21"/>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1177" name="Google Shape;1177;p21"/>
          <p:cNvGrpSpPr/>
          <p:nvPr/>
        </p:nvGrpSpPr>
        <p:grpSpPr>
          <a:xfrm>
            <a:off x="1810093" y="5714984"/>
            <a:ext cx="604799" cy="320925"/>
            <a:chOff x="5791759" y="2630895"/>
            <a:chExt cx="604799" cy="320925"/>
          </a:xfrm>
        </p:grpSpPr>
        <p:sp>
          <p:nvSpPr>
            <p:cNvPr id="1178" name="Google Shape;1178;p21"/>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79" name="Google Shape;1179;p21"/>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0" name="Google Shape;1180;p21"/>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1" name="Google Shape;1181;p21"/>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2" name="Google Shape;1182;p21"/>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3" name="Google Shape;1183;p21"/>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4" name="Google Shape;1184;p21"/>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5" name="Google Shape;1185;p21"/>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186" name="Google Shape;1186;p21"/>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sp>
        <p:nvSpPr>
          <p:cNvPr id="1187" name="Google Shape;1187;p21"/>
          <p:cNvSpPr/>
          <p:nvPr/>
        </p:nvSpPr>
        <p:spPr>
          <a:xfrm flipH="1" rot="2472047">
            <a:off x="10764376" y="5779900"/>
            <a:ext cx="972333" cy="718294"/>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nvGrpSpPr>
          <p:cNvPr id="1188" name="Google Shape;1188;p21"/>
          <p:cNvGrpSpPr/>
          <p:nvPr/>
        </p:nvGrpSpPr>
        <p:grpSpPr>
          <a:xfrm>
            <a:off x="9443438" y="5267671"/>
            <a:ext cx="797215" cy="1092077"/>
            <a:chOff x="3945657" y="1881284"/>
            <a:chExt cx="519121" cy="711127"/>
          </a:xfrm>
        </p:grpSpPr>
        <p:sp>
          <p:nvSpPr>
            <p:cNvPr id="1189" name="Google Shape;1189;p21"/>
            <p:cNvSpPr/>
            <p:nvPr/>
          </p:nvSpPr>
          <p:spPr>
            <a:xfrm>
              <a:off x="3945657" y="1881284"/>
              <a:ext cx="519112" cy="700087"/>
            </a:xfrm>
            <a:custGeom>
              <a:rect b="b" l="l" r="r" t="t"/>
              <a:pathLst>
                <a:path extrusionOk="0" h="700087" w="519112">
                  <a:moveTo>
                    <a:pt x="191357" y="0"/>
                  </a:moveTo>
                  <a:lnTo>
                    <a:pt x="0" y="237239"/>
                  </a:lnTo>
                  <a:lnTo>
                    <a:pt x="0" y="700088"/>
                  </a:lnTo>
                  <a:lnTo>
                    <a:pt x="518826" y="593827"/>
                  </a:lnTo>
                  <a:lnTo>
                    <a:pt x="519113" y="128892"/>
                  </a:lnTo>
                  <a:lnTo>
                    <a:pt x="191357"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190" name="Google Shape;1190;p21"/>
            <p:cNvGrpSpPr/>
            <p:nvPr/>
          </p:nvGrpSpPr>
          <p:grpSpPr>
            <a:xfrm>
              <a:off x="3945666" y="1892257"/>
              <a:ext cx="519112" cy="700154"/>
              <a:chOff x="9831207" y="3113093"/>
              <a:chExt cx="519112" cy="700154"/>
            </a:xfrm>
          </p:grpSpPr>
          <p:sp>
            <p:nvSpPr>
              <p:cNvPr id="1191" name="Google Shape;1191;p21"/>
              <p:cNvSpPr/>
              <p:nvPr/>
            </p:nvSpPr>
            <p:spPr>
              <a:xfrm>
                <a:off x="9831207" y="3242052"/>
                <a:ext cx="519111" cy="571195"/>
              </a:xfrm>
              <a:custGeom>
                <a:rect b="b" l="l" r="r" t="t"/>
                <a:pathLst>
                  <a:path extrusionOk="0" h="571195" w="519111">
                    <a:moveTo>
                      <a:pt x="95" y="108385"/>
                    </a:moveTo>
                    <a:lnTo>
                      <a:pt x="519112" y="0"/>
                    </a:lnTo>
                    <a:lnTo>
                      <a:pt x="519017" y="464925"/>
                    </a:lnTo>
                    <a:lnTo>
                      <a:pt x="0" y="571195"/>
                    </a:lnTo>
                    <a:lnTo>
                      <a:pt x="95" y="108385"/>
                    </a:lnTo>
                    <a:close/>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2" name="Google Shape;1192;p21"/>
              <p:cNvSpPr/>
              <p:nvPr/>
            </p:nvSpPr>
            <p:spPr>
              <a:xfrm>
                <a:off x="9831302" y="3113093"/>
                <a:ext cx="519017" cy="237343"/>
              </a:xfrm>
              <a:custGeom>
                <a:rect b="b" l="l" r="r" t="t"/>
                <a:pathLst>
                  <a:path extrusionOk="0" h="237343" w="519017">
                    <a:moveTo>
                      <a:pt x="0" y="237344"/>
                    </a:moveTo>
                    <a:lnTo>
                      <a:pt x="191548" y="0"/>
                    </a:lnTo>
                    <a:lnTo>
                      <a:pt x="519017" y="128959"/>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3" name="Google Shape;1193;p21"/>
              <p:cNvSpPr/>
              <p:nvPr/>
            </p:nvSpPr>
            <p:spPr>
              <a:xfrm>
                <a:off x="9831302" y="3575904"/>
                <a:ext cx="519017" cy="237343"/>
              </a:xfrm>
              <a:custGeom>
                <a:rect b="b" l="l" r="r" t="t"/>
                <a:pathLst>
                  <a:path extrusionOk="0" h="237343" w="519017">
                    <a:moveTo>
                      <a:pt x="0" y="237344"/>
                    </a:moveTo>
                    <a:lnTo>
                      <a:pt x="191548" y="0"/>
                    </a:lnTo>
                    <a:lnTo>
                      <a:pt x="519017" y="128959"/>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4" name="Google Shape;1194;p21"/>
              <p:cNvSpPr/>
              <p:nvPr/>
            </p:nvSpPr>
            <p:spPr>
              <a:xfrm>
                <a:off x="10022849" y="3113093"/>
                <a:ext cx="9525" cy="462810"/>
              </a:xfrm>
              <a:custGeom>
                <a:rect b="b" l="l" r="r" t="t"/>
                <a:pathLst>
                  <a:path extrusionOk="0" h="462810" w="9525">
                    <a:moveTo>
                      <a:pt x="0" y="462810"/>
                    </a:moveTo>
                    <a:lnTo>
                      <a:pt x="0" y="0"/>
                    </a:lnTo>
                  </a:path>
                </a:pathLst>
              </a:custGeom>
              <a:noFill/>
              <a:ln cap="rnd" cmpd="sng" w="9525">
                <a:solidFill>
                  <a:schemeClr val="dk2"/>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8" name="Shape 1198"/>
        <p:cNvGrpSpPr/>
        <p:nvPr/>
      </p:nvGrpSpPr>
      <p:grpSpPr>
        <a:xfrm>
          <a:off x="0" y="0"/>
          <a:ext cx="0" cy="0"/>
          <a:chOff x="0" y="0"/>
          <a:chExt cx="0" cy="0"/>
        </a:xfrm>
      </p:grpSpPr>
      <p:sp>
        <p:nvSpPr>
          <p:cNvPr id="1199" name="Google Shape;1199;p22"/>
          <p:cNvSpPr/>
          <p:nvPr/>
        </p:nvSpPr>
        <p:spPr>
          <a:xfrm rot="-4767314">
            <a:off x="10575880" y="1212393"/>
            <a:ext cx="1338440" cy="1146242"/>
          </a:xfrm>
          <a:custGeom>
            <a:rect b="b" l="l" r="r" t="t"/>
            <a:pathLst>
              <a:path extrusionOk="0" h="1951316" w="2278505">
                <a:moveTo>
                  <a:pt x="124884" y="1951316"/>
                </a:moveTo>
                <a:cubicBezTo>
                  <a:pt x="606183" y="1779990"/>
                  <a:pt x="782090" y="115363"/>
                  <a:pt x="199398" y="305511"/>
                </a:cubicBezTo>
                <a:cubicBezTo>
                  <a:pt x="-362682" y="488934"/>
                  <a:pt x="366486" y="1750205"/>
                  <a:pt x="1110988" y="1498460"/>
                </a:cubicBezTo>
                <a:cubicBezTo>
                  <a:pt x="1586238" y="1337754"/>
                  <a:pt x="1698967" y="-145365"/>
                  <a:pt x="1110988" y="11617"/>
                </a:cubicBezTo>
                <a:cubicBezTo>
                  <a:pt x="522039" y="168846"/>
                  <a:pt x="1391862" y="1377502"/>
                  <a:pt x="2278506" y="127149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200" name="Google Shape;1200;p22"/>
          <p:cNvSpPr/>
          <p:nvPr/>
        </p:nvSpPr>
        <p:spPr>
          <a:xfrm>
            <a:off x="5263462" y="752199"/>
            <a:ext cx="1665064" cy="1625946"/>
          </a:xfrm>
          <a:custGeom>
            <a:rect b="b" l="l" r="r" t="t"/>
            <a:pathLst>
              <a:path extrusionOk="0" h="2212171" w="2265393">
                <a:moveTo>
                  <a:pt x="0" y="675346"/>
                </a:moveTo>
                <a:cubicBezTo>
                  <a:pt x="0" y="675346"/>
                  <a:pt x="322583" y="23685"/>
                  <a:pt x="1080793" y="638"/>
                </a:cubicBezTo>
                <a:cubicBezTo>
                  <a:pt x="1782208" y="-20661"/>
                  <a:pt x="2285012" y="494213"/>
                  <a:pt x="2264806" y="1082633"/>
                </a:cubicBezTo>
                <a:cubicBezTo>
                  <a:pt x="2244781" y="1668741"/>
                  <a:pt x="1802779" y="2204622"/>
                  <a:pt x="1251550" y="2212032"/>
                </a:cubicBezTo>
                <a:cubicBezTo>
                  <a:pt x="696681" y="2219495"/>
                  <a:pt x="122879" y="1926278"/>
                  <a:pt x="61349" y="1350492"/>
                </a:cubicBezTo>
                <a:cubicBezTo>
                  <a:pt x="0" y="776727"/>
                  <a:pt x="422889" y="577516"/>
                  <a:pt x="422889" y="57751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201" name="Google Shape;1201;p22"/>
          <p:cNvSpPr/>
          <p:nvPr/>
        </p:nvSpPr>
        <p:spPr>
          <a:xfrm>
            <a:off x="5263463" y="752260"/>
            <a:ext cx="1625700" cy="1626000"/>
          </a:xfrm>
          <a:prstGeom prst="ellipse">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202" name="Google Shape;1202;p22"/>
          <p:cNvSpPr txBox="1"/>
          <p:nvPr>
            <p:ph idx="1" type="body"/>
          </p:nvPr>
        </p:nvSpPr>
        <p:spPr>
          <a:xfrm>
            <a:off x="2712450" y="4588524"/>
            <a:ext cx="6919500" cy="910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 Let’s dive in and get to know some interesting facts about animals!</a:t>
            </a:r>
            <a:endParaRPr/>
          </a:p>
        </p:txBody>
      </p:sp>
      <p:sp>
        <p:nvSpPr>
          <p:cNvPr id="1203" name="Google Shape;1203;p22"/>
          <p:cNvSpPr txBox="1"/>
          <p:nvPr>
            <p:ph type="title"/>
          </p:nvPr>
        </p:nvSpPr>
        <p:spPr>
          <a:xfrm>
            <a:off x="3472950" y="2733925"/>
            <a:ext cx="5398500" cy="16260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
        <p:nvSpPr>
          <p:cNvPr id="1204" name="Google Shape;1204;p22"/>
          <p:cNvSpPr/>
          <p:nvPr/>
        </p:nvSpPr>
        <p:spPr>
          <a:xfrm>
            <a:off x="5650660" y="1183500"/>
            <a:ext cx="851330" cy="76350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Caveat Brush"/>
              </a:rPr>
              <a:t>01</a:t>
            </a:r>
          </a:p>
        </p:txBody>
      </p:sp>
      <p:grpSp>
        <p:nvGrpSpPr>
          <p:cNvPr id="1205" name="Google Shape;1205;p22"/>
          <p:cNvGrpSpPr/>
          <p:nvPr/>
        </p:nvGrpSpPr>
        <p:grpSpPr>
          <a:xfrm>
            <a:off x="2762993" y="4335387"/>
            <a:ext cx="6991903" cy="421505"/>
            <a:chOff x="2600043" y="1462462"/>
            <a:chExt cx="6991903" cy="421505"/>
          </a:xfrm>
        </p:grpSpPr>
        <p:sp>
          <p:nvSpPr>
            <p:cNvPr id="1206" name="Google Shape;1206;p22"/>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207" name="Google Shape;1207;p22"/>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grpSp>
        <p:nvGrpSpPr>
          <p:cNvPr id="1208" name="Google Shape;1208;p22"/>
          <p:cNvGrpSpPr/>
          <p:nvPr/>
        </p:nvGrpSpPr>
        <p:grpSpPr>
          <a:xfrm>
            <a:off x="9709827" y="5323217"/>
            <a:ext cx="1119440" cy="1118397"/>
            <a:chOff x="9709827" y="5323217"/>
            <a:chExt cx="1119440" cy="1118397"/>
          </a:xfrm>
        </p:grpSpPr>
        <p:sp>
          <p:nvSpPr>
            <p:cNvPr id="1209" name="Google Shape;1209;p22"/>
            <p:cNvSpPr/>
            <p:nvPr/>
          </p:nvSpPr>
          <p:spPr>
            <a:xfrm rot="-733890">
              <a:off x="9811319" y="5410960"/>
              <a:ext cx="926818" cy="919417"/>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10" name="Google Shape;1210;p22"/>
            <p:cNvGrpSpPr/>
            <p:nvPr/>
          </p:nvGrpSpPr>
          <p:grpSpPr>
            <a:xfrm rot="-737681">
              <a:off x="9798558" y="5417195"/>
              <a:ext cx="941978" cy="934847"/>
              <a:chOff x="8319351" y="1186300"/>
              <a:chExt cx="642899" cy="638032"/>
            </a:xfrm>
          </p:grpSpPr>
          <p:sp>
            <p:nvSpPr>
              <p:cNvPr id="1211" name="Google Shape;1211;p22"/>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2" name="Google Shape;1212;p22"/>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3" name="Google Shape;1213;p22"/>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4" name="Google Shape;1214;p22"/>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5" name="Google Shape;1215;p22"/>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6" name="Google Shape;1216;p22"/>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7" name="Google Shape;1217;p22"/>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8" name="Google Shape;1218;p22"/>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19" name="Google Shape;1219;p22"/>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0" name="Google Shape;1220;p22"/>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1" name="Google Shape;1221;p22"/>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2" name="Google Shape;1222;p22"/>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223" name="Google Shape;1223;p22"/>
          <p:cNvGrpSpPr/>
          <p:nvPr/>
        </p:nvGrpSpPr>
        <p:grpSpPr>
          <a:xfrm rot="861696">
            <a:off x="11039412" y="5769222"/>
            <a:ext cx="334812" cy="202547"/>
            <a:chOff x="9051500" y="249694"/>
            <a:chExt cx="321265" cy="194352"/>
          </a:xfrm>
        </p:grpSpPr>
        <p:sp>
          <p:nvSpPr>
            <p:cNvPr id="1224" name="Google Shape;1224;p22"/>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225" name="Google Shape;1225;p22"/>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6" name="Google Shape;1226;p22"/>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7" name="Google Shape;1227;p22"/>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28" name="Google Shape;1228;p22"/>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29" name="Google Shape;1229;p22"/>
          <p:cNvGrpSpPr/>
          <p:nvPr/>
        </p:nvGrpSpPr>
        <p:grpSpPr>
          <a:xfrm rot="1603923">
            <a:off x="11119687" y="4795017"/>
            <a:ext cx="667415" cy="268393"/>
            <a:chOff x="10830856" y="4962439"/>
            <a:chExt cx="790874" cy="318040"/>
          </a:xfrm>
        </p:grpSpPr>
        <p:sp>
          <p:nvSpPr>
            <p:cNvPr id="1230" name="Google Shape;1230;p22"/>
            <p:cNvSpPr/>
            <p:nvPr/>
          </p:nvSpPr>
          <p:spPr>
            <a:xfrm>
              <a:off x="10830856" y="4962439"/>
              <a:ext cx="87087" cy="302892"/>
            </a:xfrm>
            <a:custGeom>
              <a:rect b="b" l="l" r="r" t="t"/>
              <a:pathLst>
                <a:path extrusionOk="0" h="302892" w="87087">
                  <a:moveTo>
                    <a:pt x="0" y="137122"/>
                  </a:moveTo>
                  <a:cubicBezTo>
                    <a:pt x="8191" y="170907"/>
                    <a:pt x="30766" y="199501"/>
                    <a:pt x="46958" y="230276"/>
                  </a:cubicBezTo>
                  <a:cubicBezTo>
                    <a:pt x="59436" y="254041"/>
                    <a:pt x="70390" y="278692"/>
                    <a:pt x="84677" y="301429"/>
                  </a:cubicBezTo>
                  <a:cubicBezTo>
                    <a:pt x="89725" y="309410"/>
                    <a:pt x="85248" y="282597"/>
                    <a:pt x="85439" y="273177"/>
                  </a:cubicBezTo>
                  <a:cubicBezTo>
                    <a:pt x="85916" y="255670"/>
                    <a:pt x="82010" y="235325"/>
                    <a:pt x="80963" y="218142"/>
                  </a:cubicBezTo>
                  <a:cubicBezTo>
                    <a:pt x="77723" y="166193"/>
                    <a:pt x="72104" y="114462"/>
                    <a:pt x="71056" y="62379"/>
                  </a:cubicBezTo>
                  <a:cubicBezTo>
                    <a:pt x="70770" y="48311"/>
                    <a:pt x="72485" y="34138"/>
                    <a:pt x="72199" y="20003"/>
                  </a:cubicBezTo>
                  <a:cubicBezTo>
                    <a:pt x="72008" y="13468"/>
                    <a:pt x="79343" y="-3000"/>
                    <a:pt x="73819" y="477"/>
                  </a:cubicBezTo>
                  <a:cubicBezTo>
                    <a:pt x="64960" y="6030"/>
                    <a:pt x="69913" y="18745"/>
                    <a:pt x="70961" y="254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1" name="Google Shape;1231;p22"/>
            <p:cNvSpPr/>
            <p:nvPr/>
          </p:nvSpPr>
          <p:spPr>
            <a:xfrm>
              <a:off x="10998971" y="5124326"/>
              <a:ext cx="64961" cy="10753"/>
            </a:xfrm>
            <a:custGeom>
              <a:rect b="b" l="l" r="r" t="t"/>
              <a:pathLst>
                <a:path extrusionOk="0" h="10753" w="64961">
                  <a:moveTo>
                    <a:pt x="0" y="10753"/>
                  </a:moveTo>
                  <a:cubicBezTo>
                    <a:pt x="2001" y="2171"/>
                    <a:pt x="63057" y="238"/>
                    <a:pt x="6496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2" name="Google Shape;1232;p22"/>
            <p:cNvSpPr/>
            <p:nvPr/>
          </p:nvSpPr>
          <p:spPr>
            <a:xfrm>
              <a:off x="11009425" y="5135280"/>
              <a:ext cx="77651" cy="25117"/>
            </a:xfrm>
            <a:custGeom>
              <a:rect b="b" l="l" r="r" t="t"/>
              <a:pathLst>
                <a:path extrusionOk="0" h="25117" w="77651">
                  <a:moveTo>
                    <a:pt x="786" y="25117"/>
                  </a:moveTo>
                  <a:cubicBezTo>
                    <a:pt x="-8835" y="17164"/>
                    <a:pt x="72985" y="1133"/>
                    <a:pt x="77652"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3" name="Google Shape;1233;p22"/>
            <p:cNvSpPr/>
            <p:nvPr/>
          </p:nvSpPr>
          <p:spPr>
            <a:xfrm>
              <a:off x="11166182" y="4991851"/>
              <a:ext cx="60913" cy="148257"/>
            </a:xfrm>
            <a:custGeom>
              <a:rect b="b" l="l" r="r" t="t"/>
              <a:pathLst>
                <a:path extrusionOk="0" h="148257" w="60913">
                  <a:moveTo>
                    <a:pt x="20719" y="6125"/>
                  </a:moveTo>
                  <a:cubicBezTo>
                    <a:pt x="20051" y="-17135"/>
                    <a:pt x="19671" y="32529"/>
                    <a:pt x="17479" y="44025"/>
                  </a:cubicBezTo>
                  <a:cubicBezTo>
                    <a:pt x="16146" y="51198"/>
                    <a:pt x="-3094" y="100871"/>
                    <a:pt x="430" y="104157"/>
                  </a:cubicBezTo>
                  <a:cubicBezTo>
                    <a:pt x="7954" y="111263"/>
                    <a:pt x="49008" y="90003"/>
                    <a:pt x="56627" y="87202"/>
                  </a:cubicBezTo>
                  <a:cubicBezTo>
                    <a:pt x="58056" y="86679"/>
                    <a:pt x="60914" y="85621"/>
                    <a:pt x="60914" y="85621"/>
                  </a:cubicBezTo>
                  <a:cubicBezTo>
                    <a:pt x="60914" y="85621"/>
                    <a:pt x="50817" y="82925"/>
                    <a:pt x="49769" y="78687"/>
                  </a:cubicBezTo>
                  <a:cubicBezTo>
                    <a:pt x="49198" y="76058"/>
                    <a:pt x="47197" y="68200"/>
                    <a:pt x="48151" y="70734"/>
                  </a:cubicBezTo>
                  <a:cubicBezTo>
                    <a:pt x="56722" y="94108"/>
                    <a:pt x="53103" y="123502"/>
                    <a:pt x="57008" y="14825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4" name="Google Shape;1234;p22"/>
            <p:cNvSpPr/>
            <p:nvPr/>
          </p:nvSpPr>
          <p:spPr>
            <a:xfrm>
              <a:off x="11144465" y="5133717"/>
              <a:ext cx="188348" cy="47834"/>
            </a:xfrm>
            <a:custGeom>
              <a:rect b="b" l="l" r="r" t="t"/>
              <a:pathLst>
                <a:path extrusionOk="0" h="47834" w="188348">
                  <a:moveTo>
                    <a:pt x="5763" y="47835"/>
                  </a:moveTo>
                  <a:cubicBezTo>
                    <a:pt x="-17954" y="45168"/>
                    <a:pt x="38720" y="39062"/>
                    <a:pt x="46150" y="37900"/>
                  </a:cubicBezTo>
                  <a:cubicBezTo>
                    <a:pt x="80535" y="32557"/>
                    <a:pt x="114062" y="19803"/>
                    <a:pt x="147115" y="9439"/>
                  </a:cubicBezTo>
                  <a:cubicBezTo>
                    <a:pt x="152734" y="7658"/>
                    <a:pt x="201693" y="-8058"/>
                    <a:pt x="184833" y="540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5" name="Google Shape;1235;p22"/>
            <p:cNvSpPr/>
            <p:nvPr/>
          </p:nvSpPr>
          <p:spPr>
            <a:xfrm>
              <a:off x="11208339" y="5194581"/>
              <a:ext cx="62037" cy="85898"/>
            </a:xfrm>
            <a:custGeom>
              <a:rect b="b" l="l" r="r" t="t"/>
              <a:pathLst>
                <a:path extrusionOk="0" h="85898" w="62037">
                  <a:moveTo>
                    <a:pt x="3040" y="13498"/>
                  </a:moveTo>
                  <a:cubicBezTo>
                    <a:pt x="-6103" y="9269"/>
                    <a:pt x="38093" y="-9581"/>
                    <a:pt x="52951" y="6184"/>
                  </a:cubicBezTo>
                  <a:cubicBezTo>
                    <a:pt x="67906" y="21956"/>
                    <a:pt x="23233" y="49998"/>
                    <a:pt x="10661" y="51074"/>
                  </a:cubicBezTo>
                  <a:cubicBezTo>
                    <a:pt x="9707" y="51160"/>
                    <a:pt x="2945" y="51274"/>
                    <a:pt x="3326" y="47655"/>
                  </a:cubicBezTo>
                  <a:cubicBezTo>
                    <a:pt x="4755" y="34777"/>
                    <a:pt x="63715" y="41664"/>
                    <a:pt x="62001" y="64076"/>
                  </a:cubicBezTo>
                  <a:cubicBezTo>
                    <a:pt x="58571" y="109444"/>
                    <a:pt x="-18105" y="70106"/>
                    <a:pt x="3993" y="694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6" name="Google Shape;1236;p22"/>
            <p:cNvSpPr/>
            <p:nvPr/>
          </p:nvSpPr>
          <p:spPr>
            <a:xfrm>
              <a:off x="11403022" y="5053307"/>
              <a:ext cx="15256" cy="78095"/>
            </a:xfrm>
            <a:custGeom>
              <a:rect b="b" l="l" r="r" t="t"/>
              <a:pathLst>
                <a:path extrusionOk="0" h="78095" w="15256">
                  <a:moveTo>
                    <a:pt x="0" y="0"/>
                  </a:moveTo>
                  <a:cubicBezTo>
                    <a:pt x="17526" y="21974"/>
                    <a:pt x="16193" y="51749"/>
                    <a:pt x="14001" y="780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7" name="Google Shape;1237;p22"/>
            <p:cNvSpPr/>
            <p:nvPr/>
          </p:nvSpPr>
          <p:spPr>
            <a:xfrm>
              <a:off x="11428549" y="5056151"/>
              <a:ext cx="17811" cy="85282"/>
            </a:xfrm>
            <a:custGeom>
              <a:rect b="b" l="l" r="r" t="t"/>
              <a:pathLst>
                <a:path extrusionOk="0" h="85282" w="17811">
                  <a:moveTo>
                    <a:pt x="0" y="24"/>
                  </a:moveTo>
                  <a:cubicBezTo>
                    <a:pt x="0" y="-1443"/>
                    <a:pt x="10763" y="65889"/>
                    <a:pt x="17812" y="8528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8" name="Google Shape;1238;p22"/>
            <p:cNvSpPr/>
            <p:nvPr/>
          </p:nvSpPr>
          <p:spPr>
            <a:xfrm>
              <a:off x="11349801" y="4990767"/>
              <a:ext cx="173748" cy="73046"/>
            </a:xfrm>
            <a:custGeom>
              <a:rect b="b" l="l" r="r" t="t"/>
              <a:pathLst>
                <a:path extrusionOk="0" h="73046" w="173748">
                  <a:moveTo>
                    <a:pt x="17883" y="73046"/>
                  </a:moveTo>
                  <a:cubicBezTo>
                    <a:pt x="12739" y="72465"/>
                    <a:pt x="3596" y="71770"/>
                    <a:pt x="357" y="68484"/>
                  </a:cubicBezTo>
                  <a:cubicBezTo>
                    <a:pt x="-4691" y="63397"/>
                    <a:pt x="45410" y="48281"/>
                    <a:pt x="45506" y="48234"/>
                  </a:cubicBezTo>
                  <a:cubicBezTo>
                    <a:pt x="76557" y="36861"/>
                    <a:pt x="107799" y="26316"/>
                    <a:pt x="139136" y="16354"/>
                  </a:cubicBezTo>
                  <a:cubicBezTo>
                    <a:pt x="149423" y="13058"/>
                    <a:pt x="161615" y="8467"/>
                    <a:pt x="170663" y="2323"/>
                  </a:cubicBezTo>
                  <a:cubicBezTo>
                    <a:pt x="171712" y="1638"/>
                    <a:pt x="174569" y="561"/>
                    <a:pt x="173521" y="56"/>
                  </a:cubicBezTo>
                  <a:cubicBezTo>
                    <a:pt x="172092" y="-591"/>
                    <a:pt x="164473" y="4543"/>
                    <a:pt x="164187" y="46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39" name="Google Shape;1239;p22"/>
            <p:cNvSpPr/>
            <p:nvPr/>
          </p:nvSpPr>
          <p:spPr>
            <a:xfrm>
              <a:off x="11510464" y="5032057"/>
              <a:ext cx="43910" cy="85101"/>
            </a:xfrm>
            <a:custGeom>
              <a:rect b="b" l="l" r="r" t="t"/>
              <a:pathLst>
                <a:path extrusionOk="0" h="85101" w="43910">
                  <a:moveTo>
                    <a:pt x="0" y="40567"/>
                  </a:moveTo>
                  <a:cubicBezTo>
                    <a:pt x="5524" y="55693"/>
                    <a:pt x="13240" y="69961"/>
                    <a:pt x="18764" y="85087"/>
                  </a:cubicBezTo>
                  <a:cubicBezTo>
                    <a:pt x="19050" y="85725"/>
                    <a:pt x="11716" y="65647"/>
                    <a:pt x="10668" y="56245"/>
                  </a:cubicBezTo>
                  <a:cubicBezTo>
                    <a:pt x="8668" y="37938"/>
                    <a:pt x="22384" y="648"/>
                    <a:pt x="43910"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0" name="Google Shape;1240;p22"/>
            <p:cNvSpPr/>
            <p:nvPr/>
          </p:nvSpPr>
          <p:spPr>
            <a:xfrm>
              <a:off x="11593054" y="4986180"/>
              <a:ext cx="28676" cy="60899"/>
            </a:xfrm>
            <a:custGeom>
              <a:rect b="b" l="l" r="r" t="t"/>
              <a:pathLst>
                <a:path extrusionOk="0" h="60899" w="28676">
                  <a:moveTo>
                    <a:pt x="2849" y="2471"/>
                  </a:moveTo>
                  <a:cubicBezTo>
                    <a:pt x="40474" y="-11340"/>
                    <a:pt x="8564" y="37342"/>
                    <a:pt x="3897" y="35152"/>
                  </a:cubicBezTo>
                  <a:cubicBezTo>
                    <a:pt x="1515" y="34085"/>
                    <a:pt x="33710" y="20255"/>
                    <a:pt x="27995" y="40971"/>
                  </a:cubicBezTo>
                  <a:cubicBezTo>
                    <a:pt x="25423" y="50554"/>
                    <a:pt x="-1723" y="71042"/>
                    <a:pt x="86" y="5489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1" name="Google Shape;1241;p22"/>
          <p:cNvGrpSpPr/>
          <p:nvPr/>
        </p:nvGrpSpPr>
        <p:grpSpPr>
          <a:xfrm>
            <a:off x="10238431" y="4359914"/>
            <a:ext cx="819297" cy="839255"/>
            <a:chOff x="10238431" y="4359914"/>
            <a:chExt cx="819297" cy="839255"/>
          </a:xfrm>
        </p:grpSpPr>
        <p:grpSp>
          <p:nvGrpSpPr>
            <p:cNvPr id="1242" name="Google Shape;1242;p22"/>
            <p:cNvGrpSpPr/>
            <p:nvPr/>
          </p:nvGrpSpPr>
          <p:grpSpPr>
            <a:xfrm>
              <a:off x="10238431" y="4359914"/>
              <a:ext cx="819297" cy="839255"/>
              <a:chOff x="2176960" y="794387"/>
              <a:chExt cx="1211082" cy="1240583"/>
            </a:xfrm>
          </p:grpSpPr>
          <p:sp>
            <p:nvSpPr>
              <p:cNvPr id="1243" name="Google Shape;1243;p22"/>
              <p:cNvSpPr/>
              <p:nvPr/>
            </p:nvSpPr>
            <p:spPr>
              <a:xfrm>
                <a:off x="2177038" y="824848"/>
                <a:ext cx="1210043" cy="1210122"/>
              </a:xfrm>
              <a:custGeom>
                <a:rect b="b" l="l" r="r" t="t"/>
                <a:pathLst>
                  <a:path extrusionOk="0" h="734520" w="734472">
                    <a:moveTo>
                      <a:pt x="0" y="367265"/>
                    </a:moveTo>
                    <a:cubicBezTo>
                      <a:pt x="0" y="164430"/>
                      <a:pt x="164402" y="0"/>
                      <a:pt x="367285" y="0"/>
                    </a:cubicBezTo>
                    <a:cubicBezTo>
                      <a:pt x="570072" y="0"/>
                      <a:pt x="734473" y="164430"/>
                      <a:pt x="734473" y="367265"/>
                    </a:cubicBezTo>
                    <a:cubicBezTo>
                      <a:pt x="734473" y="570090"/>
                      <a:pt x="570072" y="734520"/>
                      <a:pt x="367285" y="734520"/>
                    </a:cubicBezTo>
                    <a:cubicBezTo>
                      <a:pt x="164402" y="734520"/>
                      <a:pt x="0" y="570090"/>
                      <a:pt x="0" y="36726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244" name="Google Shape;1244;p22"/>
              <p:cNvGrpSpPr/>
              <p:nvPr/>
            </p:nvGrpSpPr>
            <p:grpSpPr>
              <a:xfrm>
                <a:off x="2176960" y="794387"/>
                <a:ext cx="1211082" cy="1211003"/>
                <a:chOff x="9753387" y="4851015"/>
                <a:chExt cx="734568" cy="734520"/>
              </a:xfrm>
            </p:grpSpPr>
            <p:sp>
              <p:nvSpPr>
                <p:cNvPr id="1245" name="Google Shape;1245;p22"/>
                <p:cNvSpPr/>
                <p:nvPr/>
              </p:nvSpPr>
              <p:spPr>
                <a:xfrm>
                  <a:off x="9753482" y="4851015"/>
                  <a:ext cx="734473" cy="734520"/>
                </a:xfrm>
                <a:custGeom>
                  <a:rect b="b" l="l" r="r" t="t"/>
                  <a:pathLst>
                    <a:path extrusionOk="0" h="734520" w="734473">
                      <a:moveTo>
                        <a:pt x="0" y="367265"/>
                      </a:moveTo>
                      <a:cubicBezTo>
                        <a:pt x="0" y="164430"/>
                        <a:pt x="164401" y="0"/>
                        <a:pt x="367189" y="0"/>
                      </a:cubicBezTo>
                      <a:cubicBezTo>
                        <a:pt x="570072" y="0"/>
                        <a:pt x="734473" y="164430"/>
                        <a:pt x="734473" y="367265"/>
                      </a:cubicBezTo>
                      <a:cubicBezTo>
                        <a:pt x="734473" y="570091"/>
                        <a:pt x="570072" y="734521"/>
                        <a:pt x="367189" y="734521"/>
                      </a:cubicBezTo>
                      <a:cubicBezTo>
                        <a:pt x="164401" y="734521"/>
                        <a:pt x="0" y="570091"/>
                        <a:pt x="0" y="367265"/>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6" name="Google Shape;1246;p22"/>
                <p:cNvSpPr/>
                <p:nvPr/>
              </p:nvSpPr>
              <p:spPr>
                <a:xfrm>
                  <a:off x="9753387" y="5086416"/>
                  <a:ext cx="734568" cy="131864"/>
                </a:xfrm>
                <a:custGeom>
                  <a:rect b="b" l="l" r="r" t="t"/>
                  <a:pathLst>
                    <a:path extrusionOk="0" h="131864" w="734568">
                      <a:moveTo>
                        <a:pt x="734569" y="131864"/>
                      </a:moveTo>
                      <a:cubicBezTo>
                        <a:pt x="734569" y="58969"/>
                        <a:pt x="570072" y="0"/>
                        <a:pt x="367284" y="0"/>
                      </a:cubicBezTo>
                      <a:cubicBezTo>
                        <a:pt x="164402" y="0"/>
                        <a:pt x="0" y="58969"/>
                        <a:pt x="0" y="131864"/>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47" name="Google Shape;1247;p22"/>
                <p:cNvSpPr/>
                <p:nvPr/>
              </p:nvSpPr>
              <p:spPr>
                <a:xfrm>
                  <a:off x="9753387" y="5218280"/>
                  <a:ext cx="734568" cy="131864"/>
                </a:xfrm>
                <a:custGeom>
                  <a:rect b="b" l="l" r="r" t="t"/>
                  <a:pathLst>
                    <a:path extrusionOk="0" h="131864" w="734568">
                      <a:moveTo>
                        <a:pt x="0" y="0"/>
                      </a:moveTo>
                      <a:cubicBezTo>
                        <a:pt x="0" y="72885"/>
                        <a:pt x="164402" y="131864"/>
                        <a:pt x="367284" y="131864"/>
                      </a:cubicBezTo>
                      <a:cubicBezTo>
                        <a:pt x="570072" y="131864"/>
                        <a:pt x="734569" y="72894"/>
                        <a:pt x="734569"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248" name="Google Shape;1248;p22"/>
            <p:cNvSpPr/>
            <p:nvPr/>
          </p:nvSpPr>
          <p:spPr>
            <a:xfrm>
              <a:off x="10668225" y="4749425"/>
              <a:ext cx="389321" cy="16597"/>
            </a:xfrm>
            <a:custGeom>
              <a:rect b="b" l="l" r="r" t="t"/>
              <a:pathLst>
                <a:path extrusionOk="0" h="9525" w="367284">
                  <a:moveTo>
                    <a:pt x="367285"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49" name="Google Shape;1249;p22"/>
          <p:cNvGrpSpPr/>
          <p:nvPr/>
        </p:nvGrpSpPr>
        <p:grpSpPr>
          <a:xfrm>
            <a:off x="928939" y="602401"/>
            <a:ext cx="1327239" cy="1238971"/>
            <a:chOff x="928939" y="602401"/>
            <a:chExt cx="1327239" cy="1238971"/>
          </a:xfrm>
        </p:grpSpPr>
        <p:sp>
          <p:nvSpPr>
            <p:cNvPr id="1250" name="Google Shape;1250;p22"/>
            <p:cNvSpPr/>
            <p:nvPr/>
          </p:nvSpPr>
          <p:spPr>
            <a:xfrm>
              <a:off x="929200" y="602401"/>
              <a:ext cx="1326736" cy="1238971"/>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251" name="Google Shape;1251;p22"/>
            <p:cNvGrpSpPr/>
            <p:nvPr/>
          </p:nvGrpSpPr>
          <p:grpSpPr>
            <a:xfrm>
              <a:off x="928939" y="602508"/>
              <a:ext cx="1327239" cy="1238760"/>
              <a:chOff x="6846958" y="4952437"/>
              <a:chExt cx="722032" cy="710013"/>
            </a:xfrm>
          </p:grpSpPr>
          <p:sp>
            <p:nvSpPr>
              <p:cNvPr id="1252" name="Google Shape;1252;p22"/>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3" name="Google Shape;1253;p22"/>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4" name="Google Shape;1254;p22"/>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5" name="Google Shape;1255;p22"/>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6" name="Google Shape;1256;p22"/>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257" name="Google Shape;1257;p22"/>
          <p:cNvGrpSpPr/>
          <p:nvPr/>
        </p:nvGrpSpPr>
        <p:grpSpPr>
          <a:xfrm rot="-3019403">
            <a:off x="731415" y="860536"/>
            <a:ext cx="526407" cy="279328"/>
            <a:chOff x="5791759" y="2630895"/>
            <a:chExt cx="604799" cy="320925"/>
          </a:xfrm>
        </p:grpSpPr>
        <p:sp>
          <p:nvSpPr>
            <p:cNvPr id="1258" name="Google Shape;1258;p22"/>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59" name="Google Shape;1259;p22"/>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0" name="Google Shape;1260;p22"/>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1" name="Google Shape;1261;p22"/>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2" name="Google Shape;1262;p22"/>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3" name="Google Shape;1263;p22"/>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4" name="Google Shape;1264;p22"/>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5" name="Google Shape;1265;p22"/>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266" name="Google Shape;1266;p22"/>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267" name="Google Shape;1267;p22"/>
          <p:cNvGrpSpPr/>
          <p:nvPr/>
        </p:nvGrpSpPr>
        <p:grpSpPr>
          <a:xfrm rot="-8403264">
            <a:off x="10210627" y="-706444"/>
            <a:ext cx="874890" cy="2951624"/>
            <a:chOff x="4956637" y="584511"/>
            <a:chExt cx="1835125" cy="6191178"/>
          </a:xfrm>
        </p:grpSpPr>
        <p:sp>
          <p:nvSpPr>
            <p:cNvPr id="1268" name="Google Shape;1268;p22"/>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69" name="Google Shape;1269;p22"/>
            <p:cNvGrpSpPr/>
            <p:nvPr/>
          </p:nvGrpSpPr>
          <p:grpSpPr>
            <a:xfrm>
              <a:off x="4956637" y="584511"/>
              <a:ext cx="1835115" cy="6191178"/>
              <a:chOff x="5775584" y="523589"/>
              <a:chExt cx="1835115" cy="6855473"/>
            </a:xfrm>
          </p:grpSpPr>
          <p:sp>
            <p:nvSpPr>
              <p:cNvPr id="1270" name="Google Shape;1270;p22"/>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1" name="Google Shape;1271;p22"/>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2" name="Google Shape;1272;p22"/>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3" name="Google Shape;1273;p22"/>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4" name="Google Shape;1274;p22"/>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5" name="Google Shape;1275;p22"/>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6" name="Google Shape;1276;p22"/>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7" name="Google Shape;1277;p22"/>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8" name="Google Shape;1278;p22"/>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9" name="Google Shape;1279;p22"/>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0" name="Google Shape;1280;p22"/>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4" name="Shape 1284"/>
        <p:cNvGrpSpPr/>
        <p:nvPr/>
      </p:nvGrpSpPr>
      <p:grpSpPr>
        <a:xfrm>
          <a:off x="0" y="0"/>
          <a:ext cx="0" cy="0"/>
          <a:chOff x="0" y="0"/>
          <a:chExt cx="0" cy="0"/>
        </a:xfrm>
      </p:grpSpPr>
      <p:grpSp>
        <p:nvGrpSpPr>
          <p:cNvPr id="1285" name="Google Shape;1285;p23"/>
          <p:cNvGrpSpPr/>
          <p:nvPr/>
        </p:nvGrpSpPr>
        <p:grpSpPr>
          <a:xfrm>
            <a:off x="4264899" y="1901648"/>
            <a:ext cx="3521123" cy="279331"/>
            <a:chOff x="2600043" y="1462462"/>
            <a:chExt cx="6991903" cy="421505"/>
          </a:xfrm>
        </p:grpSpPr>
        <p:sp>
          <p:nvSpPr>
            <p:cNvPr id="1286" name="Google Shape;1286;p23"/>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287" name="Google Shape;1287;p23"/>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sp>
        <p:nvSpPr>
          <p:cNvPr id="1288" name="Google Shape;1288;p23"/>
          <p:cNvSpPr/>
          <p:nvPr/>
        </p:nvSpPr>
        <p:spPr>
          <a:xfrm>
            <a:off x="3755250" y="2509700"/>
            <a:ext cx="4681500" cy="247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23"/>
          <p:cNvSpPr txBox="1"/>
          <p:nvPr>
            <p:ph type="title"/>
          </p:nvPr>
        </p:nvSpPr>
        <p:spPr>
          <a:xfrm>
            <a:off x="2476800" y="1291050"/>
            <a:ext cx="7238400" cy="645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290" name="Google Shape;1290;p23"/>
          <p:cNvSpPr txBox="1"/>
          <p:nvPr>
            <p:ph idx="1" type="body"/>
          </p:nvPr>
        </p:nvSpPr>
        <p:spPr>
          <a:xfrm>
            <a:off x="2476800" y="2360426"/>
            <a:ext cx="7238400" cy="2674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b="1" lang="en">
                <a:latin typeface="Caveat"/>
                <a:ea typeface="Caveat"/>
                <a:cs typeface="Caveat"/>
                <a:sym typeface="Caveat"/>
              </a:rPr>
              <a:t>Did you know that elephants can sense storms?</a:t>
            </a:r>
            <a:endParaRPr b="1">
              <a:latin typeface="Caveat"/>
              <a:ea typeface="Caveat"/>
              <a:cs typeface="Caveat"/>
              <a:sym typeface="Caveat"/>
            </a:endParaRPr>
          </a:p>
          <a:p>
            <a:pPr indent="0" lvl="0" marL="0" rtl="0" algn="ctr">
              <a:spcBef>
                <a:spcPts val="0"/>
              </a:spcBef>
              <a:spcAft>
                <a:spcPts val="0"/>
              </a:spcAft>
              <a:buNone/>
            </a:pPr>
            <a:r>
              <a:t/>
            </a:r>
            <a:endParaRPr/>
          </a:p>
          <a:p>
            <a:pPr indent="0" lvl="0" marL="0" rtl="0" algn="ctr">
              <a:spcBef>
                <a:spcPts val="0"/>
              </a:spcBef>
              <a:spcAft>
                <a:spcPts val="0"/>
              </a:spcAft>
              <a:buNone/>
            </a:pPr>
            <a:r>
              <a:rPr lang="en"/>
              <a:t>Elephants may be able to detect a thunderstorm from hundreds of miles away, and will head towards it, looking for water.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You can add a little bit more information. But try to not overload your slides with text.</a:t>
            </a:r>
            <a:endParaRPr/>
          </a:p>
        </p:txBody>
      </p:sp>
      <p:grpSp>
        <p:nvGrpSpPr>
          <p:cNvPr id="1291" name="Google Shape;1291;p23"/>
          <p:cNvGrpSpPr/>
          <p:nvPr/>
        </p:nvGrpSpPr>
        <p:grpSpPr>
          <a:xfrm flipH="1" rot="-2999664">
            <a:off x="11053967" y="4355736"/>
            <a:ext cx="874940" cy="2951792"/>
            <a:chOff x="4956637" y="584511"/>
            <a:chExt cx="1835125" cy="6191178"/>
          </a:xfrm>
        </p:grpSpPr>
        <p:sp>
          <p:nvSpPr>
            <p:cNvPr id="1292" name="Google Shape;1292;p2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93" name="Google Shape;1293;p23"/>
            <p:cNvGrpSpPr/>
            <p:nvPr/>
          </p:nvGrpSpPr>
          <p:grpSpPr>
            <a:xfrm>
              <a:off x="4956637" y="584511"/>
              <a:ext cx="1835115" cy="6191178"/>
              <a:chOff x="5775584" y="523589"/>
              <a:chExt cx="1835115" cy="6855473"/>
            </a:xfrm>
          </p:grpSpPr>
          <p:sp>
            <p:nvSpPr>
              <p:cNvPr id="1294" name="Google Shape;1294;p2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5" name="Google Shape;1295;p2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6" name="Google Shape;1296;p2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7" name="Google Shape;1297;p2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8" name="Google Shape;1298;p2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9" name="Google Shape;1299;p2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0" name="Google Shape;1300;p2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1" name="Google Shape;1301;p2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2" name="Google Shape;1302;p2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3" name="Google Shape;1303;p2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4" name="Google Shape;1304;p2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305" name="Google Shape;1305;p23"/>
          <p:cNvGrpSpPr/>
          <p:nvPr/>
        </p:nvGrpSpPr>
        <p:grpSpPr>
          <a:xfrm flipH="1" rot="-525537">
            <a:off x="9072938" y="4979428"/>
            <a:ext cx="874914" cy="2951707"/>
            <a:chOff x="4956637" y="584511"/>
            <a:chExt cx="1835125" cy="6191178"/>
          </a:xfrm>
        </p:grpSpPr>
        <p:sp>
          <p:nvSpPr>
            <p:cNvPr id="1306" name="Google Shape;1306;p23"/>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07" name="Google Shape;1307;p23"/>
            <p:cNvGrpSpPr/>
            <p:nvPr/>
          </p:nvGrpSpPr>
          <p:grpSpPr>
            <a:xfrm>
              <a:off x="4956637" y="584511"/>
              <a:ext cx="1835115" cy="6191178"/>
              <a:chOff x="5775584" y="523589"/>
              <a:chExt cx="1835115" cy="6855473"/>
            </a:xfrm>
          </p:grpSpPr>
          <p:sp>
            <p:nvSpPr>
              <p:cNvPr id="1308" name="Google Shape;1308;p23"/>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9" name="Google Shape;1309;p23"/>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0" name="Google Shape;1310;p23"/>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1" name="Google Shape;1311;p23"/>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2" name="Google Shape;1312;p23"/>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3" name="Google Shape;1313;p23"/>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4" name="Google Shape;1314;p23"/>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5" name="Google Shape;1315;p23"/>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6" name="Google Shape;1316;p23"/>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7" name="Google Shape;1317;p23"/>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8" name="Google Shape;1318;p23"/>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319" name="Google Shape;1319;p23"/>
          <p:cNvGrpSpPr/>
          <p:nvPr/>
        </p:nvGrpSpPr>
        <p:grpSpPr>
          <a:xfrm>
            <a:off x="1909102" y="5428315"/>
            <a:ext cx="691992" cy="961316"/>
            <a:chOff x="4361457" y="3155811"/>
            <a:chExt cx="591143" cy="821217"/>
          </a:xfrm>
        </p:grpSpPr>
        <p:sp>
          <p:nvSpPr>
            <p:cNvPr id="1320" name="Google Shape;1320;p23"/>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21" name="Google Shape;1321;p23"/>
            <p:cNvGrpSpPr/>
            <p:nvPr/>
          </p:nvGrpSpPr>
          <p:grpSpPr>
            <a:xfrm>
              <a:off x="4361460" y="3155888"/>
              <a:ext cx="591140" cy="821140"/>
              <a:chOff x="8319351" y="4894840"/>
              <a:chExt cx="591140" cy="821140"/>
            </a:xfrm>
          </p:grpSpPr>
          <p:sp>
            <p:nvSpPr>
              <p:cNvPr id="1322" name="Google Shape;1322;p23"/>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3" name="Google Shape;1323;p23"/>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4" name="Google Shape;1324;p23"/>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5" name="Google Shape;1325;p23"/>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6" name="Google Shape;1326;p23"/>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327" name="Google Shape;1327;p23"/>
          <p:cNvGrpSpPr/>
          <p:nvPr/>
        </p:nvGrpSpPr>
        <p:grpSpPr>
          <a:xfrm>
            <a:off x="1882462" y="5172511"/>
            <a:ext cx="312936" cy="153680"/>
            <a:chOff x="10862134" y="3312644"/>
            <a:chExt cx="416027" cy="204307"/>
          </a:xfrm>
        </p:grpSpPr>
        <p:sp>
          <p:nvSpPr>
            <p:cNvPr id="1328" name="Google Shape;1328;p23"/>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29" name="Google Shape;1329;p23"/>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0" name="Google Shape;1330;p23"/>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1" name="Google Shape;1331;p23"/>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2" name="Google Shape;1332;p23"/>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3" name="Google Shape;1333;p23"/>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34" name="Google Shape;1334;p23"/>
          <p:cNvGrpSpPr/>
          <p:nvPr/>
        </p:nvGrpSpPr>
        <p:grpSpPr>
          <a:xfrm>
            <a:off x="791535" y="4995951"/>
            <a:ext cx="526417" cy="279333"/>
            <a:chOff x="5791759" y="2630895"/>
            <a:chExt cx="604799" cy="320925"/>
          </a:xfrm>
        </p:grpSpPr>
        <p:sp>
          <p:nvSpPr>
            <p:cNvPr id="1335" name="Google Shape;1335;p23"/>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6" name="Google Shape;1336;p23"/>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7" name="Google Shape;1337;p23"/>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8" name="Google Shape;1338;p23"/>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39" name="Google Shape;1339;p23"/>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0" name="Google Shape;1340;p23"/>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1" name="Google Shape;1341;p23"/>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2" name="Google Shape;1342;p23"/>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3" name="Google Shape;1343;p23"/>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344" name="Google Shape;1344;p23"/>
          <p:cNvGrpSpPr/>
          <p:nvPr/>
        </p:nvGrpSpPr>
        <p:grpSpPr>
          <a:xfrm>
            <a:off x="916593" y="3993173"/>
            <a:ext cx="1095184" cy="926124"/>
            <a:chOff x="9814993" y="741298"/>
            <a:chExt cx="1095184" cy="926124"/>
          </a:xfrm>
        </p:grpSpPr>
        <p:grpSp>
          <p:nvGrpSpPr>
            <p:cNvPr id="1345" name="Google Shape;1345;p23"/>
            <p:cNvGrpSpPr/>
            <p:nvPr/>
          </p:nvGrpSpPr>
          <p:grpSpPr>
            <a:xfrm>
              <a:off x="9814993" y="741298"/>
              <a:ext cx="1095184" cy="926124"/>
              <a:chOff x="3034905" y="-1515202"/>
              <a:chExt cx="972028" cy="821979"/>
            </a:xfrm>
          </p:grpSpPr>
          <p:sp>
            <p:nvSpPr>
              <p:cNvPr id="1346" name="Google Shape;1346;p23"/>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347" name="Google Shape;1347;p23"/>
              <p:cNvGrpSpPr/>
              <p:nvPr/>
            </p:nvGrpSpPr>
            <p:grpSpPr>
              <a:xfrm>
                <a:off x="3034905" y="-1515202"/>
                <a:ext cx="950195" cy="821979"/>
                <a:chOff x="6726228" y="2970999"/>
                <a:chExt cx="950195" cy="821979"/>
              </a:xfrm>
            </p:grpSpPr>
            <p:sp>
              <p:nvSpPr>
                <p:cNvPr id="1348" name="Google Shape;1348;p23"/>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49" name="Google Shape;1349;p23"/>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50" name="Google Shape;1350;p23"/>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351" name="Google Shape;1351;p23"/>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52" name="Google Shape;1352;p23"/>
          <p:cNvSpPr/>
          <p:nvPr/>
        </p:nvSpPr>
        <p:spPr>
          <a:xfrm rot="7429286">
            <a:off x="10780742" y="327897"/>
            <a:ext cx="972541" cy="718447"/>
          </a:xfrm>
          <a:custGeom>
            <a:rect b="b" l="l" r="r" t="t"/>
            <a:pathLst>
              <a:path extrusionOk="0" h="395933" w="535963">
                <a:moveTo>
                  <a:pt x="-56" y="108159"/>
                </a:moveTo>
                <a:cubicBezTo>
                  <a:pt x="7774" y="51068"/>
                  <a:pt x="53634" y="6746"/>
                  <a:pt x="110958" y="874"/>
                </a:cubicBezTo>
                <a:cubicBezTo>
                  <a:pt x="168460" y="-2025"/>
                  <a:pt x="220491" y="34793"/>
                  <a:pt x="236886" y="89983"/>
                </a:cubicBezTo>
                <a:cubicBezTo>
                  <a:pt x="242815" y="107460"/>
                  <a:pt x="240941" y="126643"/>
                  <a:pt x="231760" y="142647"/>
                </a:cubicBezTo>
                <a:cubicBezTo>
                  <a:pt x="221600" y="157654"/>
                  <a:pt x="198297" y="164366"/>
                  <a:pt x="184409" y="152621"/>
                </a:cubicBezTo>
                <a:cubicBezTo>
                  <a:pt x="170520" y="140876"/>
                  <a:pt x="173503" y="115337"/>
                  <a:pt x="184968" y="98931"/>
                </a:cubicBezTo>
                <a:cubicBezTo>
                  <a:pt x="216846" y="54749"/>
                  <a:pt x="289178" y="55775"/>
                  <a:pt x="329818" y="91941"/>
                </a:cubicBezTo>
                <a:cubicBezTo>
                  <a:pt x="370458" y="128107"/>
                  <a:pt x="382948" y="188134"/>
                  <a:pt x="375771" y="242104"/>
                </a:cubicBezTo>
                <a:cubicBezTo>
                  <a:pt x="374522" y="258313"/>
                  <a:pt x="369302" y="273967"/>
                  <a:pt x="360577" y="287684"/>
                </a:cubicBezTo>
                <a:cubicBezTo>
                  <a:pt x="351331" y="301443"/>
                  <a:pt x="335196" y="308916"/>
                  <a:pt x="318726" y="307072"/>
                </a:cubicBezTo>
                <a:cubicBezTo>
                  <a:pt x="299086" y="301835"/>
                  <a:pt x="285962" y="283346"/>
                  <a:pt x="287500" y="263076"/>
                </a:cubicBezTo>
                <a:cubicBezTo>
                  <a:pt x="289793" y="243258"/>
                  <a:pt x="300708" y="225457"/>
                  <a:pt x="317327" y="214420"/>
                </a:cubicBezTo>
                <a:cubicBezTo>
                  <a:pt x="363933" y="180491"/>
                  <a:pt x="434587" y="196337"/>
                  <a:pt x="475134" y="237630"/>
                </a:cubicBezTo>
                <a:cubicBezTo>
                  <a:pt x="515681" y="278922"/>
                  <a:pt x="531620" y="338857"/>
                  <a:pt x="535907" y="39664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353" name="Google Shape;1353;p23"/>
          <p:cNvSpPr/>
          <p:nvPr/>
        </p:nvSpPr>
        <p:spPr>
          <a:xfrm>
            <a:off x="828350" y="5743448"/>
            <a:ext cx="800782" cy="646187"/>
          </a:xfrm>
          <a:custGeom>
            <a:rect b="b" l="l" r="r" t="t"/>
            <a:pathLst>
              <a:path extrusionOk="0" h="405769" w="502846">
                <a:moveTo>
                  <a:pt x="37388" y="714"/>
                </a:moveTo>
                <a:cubicBezTo>
                  <a:pt x="17813" y="50395"/>
                  <a:pt x="-2041" y="101848"/>
                  <a:pt x="103" y="155258"/>
                </a:cubicBezTo>
                <a:cubicBezTo>
                  <a:pt x="2247" y="208668"/>
                  <a:pt x="31422" y="264874"/>
                  <a:pt x="82409" y="280999"/>
                </a:cubicBezTo>
                <a:cubicBezTo>
                  <a:pt x="125938" y="294794"/>
                  <a:pt x="174594" y="275966"/>
                  <a:pt x="207964" y="244740"/>
                </a:cubicBezTo>
                <a:cubicBezTo>
                  <a:pt x="241333" y="213515"/>
                  <a:pt x="262213" y="171570"/>
                  <a:pt x="281880" y="130371"/>
                </a:cubicBezTo>
                <a:cubicBezTo>
                  <a:pt x="290847" y="115009"/>
                  <a:pt x="295610" y="97550"/>
                  <a:pt x="295675" y="79757"/>
                </a:cubicBezTo>
                <a:cubicBezTo>
                  <a:pt x="294184" y="62140"/>
                  <a:pt x="279923" y="44336"/>
                  <a:pt x="262213" y="45642"/>
                </a:cubicBezTo>
                <a:cubicBezTo>
                  <a:pt x="241427" y="47319"/>
                  <a:pt x="231267" y="71647"/>
                  <a:pt x="228097" y="92247"/>
                </a:cubicBezTo>
                <a:cubicBezTo>
                  <a:pt x="216427" y="171747"/>
                  <a:pt x="239870" y="252384"/>
                  <a:pt x="292320" y="313251"/>
                </a:cubicBezTo>
                <a:cubicBezTo>
                  <a:pt x="345581" y="373446"/>
                  <a:pt x="422414" y="407477"/>
                  <a:pt x="502790" y="40646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24"/>
          <p:cNvSpPr/>
          <p:nvPr/>
        </p:nvSpPr>
        <p:spPr>
          <a:xfrm>
            <a:off x="1562525" y="4494250"/>
            <a:ext cx="9731100" cy="12867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59" name="Google Shape;1359;p24"/>
          <p:cNvSpPr/>
          <p:nvPr/>
        </p:nvSpPr>
        <p:spPr>
          <a:xfrm>
            <a:off x="7416100" y="2211475"/>
            <a:ext cx="3676500" cy="9744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0" name="Google Shape;1360;p24"/>
          <p:cNvPicPr preferRelativeResize="0"/>
          <p:nvPr/>
        </p:nvPicPr>
        <p:blipFill rotWithShape="1">
          <a:blip r:embed="rId3">
            <a:alphaModFix/>
          </a:blip>
          <a:srcRect b="0" l="5658" r="5658" t="0"/>
          <a:stretch/>
        </p:blipFill>
        <p:spPr>
          <a:xfrm>
            <a:off x="1562525" y="1249838"/>
            <a:ext cx="3858300" cy="2899800"/>
          </a:xfrm>
          <a:prstGeom prst="roundRect">
            <a:avLst>
              <a:gd fmla="val 0" name="adj"/>
            </a:avLst>
          </a:prstGeom>
          <a:noFill/>
          <a:ln>
            <a:noFill/>
          </a:ln>
          <a:effectLst>
            <a:outerShdw blurRad="71438" rotWithShape="0" algn="bl" dir="2700000" dist="9525">
              <a:srgbClr val="000000">
                <a:alpha val="52999"/>
              </a:srgbClr>
            </a:outerShdw>
          </a:effectLst>
        </p:spPr>
      </p:pic>
      <p:sp>
        <p:nvSpPr>
          <p:cNvPr id="1361" name="Google Shape;1361;p24"/>
          <p:cNvSpPr txBox="1"/>
          <p:nvPr>
            <p:ph idx="4294967295" type="title"/>
          </p:nvPr>
        </p:nvSpPr>
        <p:spPr>
          <a:xfrm>
            <a:off x="5500650" y="1249838"/>
            <a:ext cx="5592000" cy="2899800"/>
          </a:xfrm>
          <a:prstGeom prst="rect">
            <a:avLst/>
          </a:prstGeom>
        </p:spPr>
        <p:txBody>
          <a:bodyPr anchorCtr="0" anchor="ctr" bIns="121900" lIns="121900" spcFirstLastPara="1" rIns="121900" wrap="square" tIns="121900">
            <a:noAutofit/>
          </a:bodyPr>
          <a:lstStyle/>
          <a:p>
            <a:pPr indent="0" lvl="0" marL="0" rtl="0" algn="l">
              <a:lnSpc>
                <a:spcPct val="80000"/>
              </a:lnSpc>
              <a:spcBef>
                <a:spcPts val="0"/>
              </a:spcBef>
              <a:spcAft>
                <a:spcPts val="0"/>
              </a:spcAft>
              <a:buNone/>
            </a:pPr>
            <a:r>
              <a:rPr lang="en" sz="7000"/>
              <a:t>Koalas are even more lazy than cats.</a:t>
            </a:r>
            <a:endParaRPr sz="7000"/>
          </a:p>
        </p:txBody>
      </p:sp>
      <p:sp>
        <p:nvSpPr>
          <p:cNvPr id="1362" name="Google Shape;1362;p24"/>
          <p:cNvSpPr txBox="1"/>
          <p:nvPr>
            <p:ph idx="4294967295" type="body"/>
          </p:nvPr>
        </p:nvSpPr>
        <p:spPr>
          <a:xfrm>
            <a:off x="1562525" y="4633775"/>
            <a:ext cx="9530100" cy="974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sp>
        <p:nvSpPr>
          <p:cNvPr id="1363" name="Google Shape;1363;p24"/>
          <p:cNvSpPr/>
          <p:nvPr/>
        </p:nvSpPr>
        <p:spPr>
          <a:xfrm flipH="1" rot="9469379">
            <a:off x="818985" y="5498736"/>
            <a:ext cx="428598" cy="785508"/>
          </a:xfrm>
          <a:custGeom>
            <a:rect b="b" l="l" r="r" t="t"/>
            <a:pathLst>
              <a:path extrusionOk="0" h="426626" w="232781">
                <a:moveTo>
                  <a:pt x="232675" y="714"/>
                </a:moveTo>
                <a:cubicBezTo>
                  <a:pt x="233235" y="43777"/>
                  <a:pt x="229227" y="87773"/>
                  <a:pt x="211517" y="127108"/>
                </a:cubicBezTo>
                <a:cubicBezTo>
                  <a:pt x="193807" y="166443"/>
                  <a:pt x="160996" y="200465"/>
                  <a:pt x="119331" y="210998"/>
                </a:cubicBezTo>
                <a:cubicBezTo>
                  <a:pt x="77666" y="221531"/>
                  <a:pt x="28077" y="204753"/>
                  <a:pt x="8503" y="166350"/>
                </a:cubicBezTo>
                <a:cubicBezTo>
                  <a:pt x="-5246" y="138293"/>
                  <a:pt x="-2263" y="104933"/>
                  <a:pt x="16240" y="79757"/>
                </a:cubicBezTo>
                <a:cubicBezTo>
                  <a:pt x="35581" y="55242"/>
                  <a:pt x="66928" y="43507"/>
                  <a:pt x="97613" y="49277"/>
                </a:cubicBezTo>
                <a:cubicBezTo>
                  <a:pt x="145337" y="58598"/>
                  <a:pt x="173953" y="107813"/>
                  <a:pt x="190171" y="153673"/>
                </a:cubicBezTo>
                <a:cubicBezTo>
                  <a:pt x="221090" y="241422"/>
                  <a:pt x="229171" y="335602"/>
                  <a:pt x="213661" y="42734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nvGrpSpPr>
          <p:cNvPr id="1364" name="Google Shape;1364;p24"/>
          <p:cNvGrpSpPr/>
          <p:nvPr/>
        </p:nvGrpSpPr>
        <p:grpSpPr>
          <a:xfrm flipH="1" rot="8403264">
            <a:off x="1609439" y="-862319"/>
            <a:ext cx="874890" cy="2951624"/>
            <a:chOff x="4956637" y="584511"/>
            <a:chExt cx="1835125" cy="6191178"/>
          </a:xfrm>
        </p:grpSpPr>
        <p:sp>
          <p:nvSpPr>
            <p:cNvPr id="1365" name="Google Shape;1365;p24"/>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66" name="Google Shape;1366;p24"/>
            <p:cNvGrpSpPr/>
            <p:nvPr/>
          </p:nvGrpSpPr>
          <p:grpSpPr>
            <a:xfrm>
              <a:off x="4956637" y="584511"/>
              <a:ext cx="1835115" cy="6191178"/>
              <a:chOff x="5775584" y="523589"/>
              <a:chExt cx="1835115" cy="6855473"/>
            </a:xfrm>
          </p:grpSpPr>
          <p:sp>
            <p:nvSpPr>
              <p:cNvPr id="1367" name="Google Shape;1367;p24"/>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8" name="Google Shape;1368;p24"/>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9" name="Google Shape;1369;p24"/>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0" name="Google Shape;1370;p24"/>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1" name="Google Shape;1371;p24"/>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2" name="Google Shape;1372;p24"/>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3" name="Google Shape;1373;p24"/>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4" name="Google Shape;1374;p24"/>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5" name="Google Shape;1375;p24"/>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6" name="Google Shape;1376;p24"/>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7" name="Google Shape;1377;p24"/>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378" name="Google Shape;1378;p24"/>
          <p:cNvGrpSpPr/>
          <p:nvPr/>
        </p:nvGrpSpPr>
        <p:grpSpPr>
          <a:xfrm flipH="1" rot="7029376">
            <a:off x="359001" y="-228238"/>
            <a:ext cx="874905" cy="2951675"/>
            <a:chOff x="4956637" y="584511"/>
            <a:chExt cx="1835125" cy="6191178"/>
          </a:xfrm>
        </p:grpSpPr>
        <p:sp>
          <p:nvSpPr>
            <p:cNvPr id="1379" name="Google Shape;1379;p24"/>
            <p:cNvSpPr/>
            <p:nvPr/>
          </p:nvSpPr>
          <p:spPr>
            <a:xfrm>
              <a:off x="4956647" y="584609"/>
              <a:ext cx="1835115" cy="6190985"/>
            </a:xfrm>
            <a:custGeom>
              <a:rect b="b" l="l" r="r" t="t"/>
              <a:pathLst>
                <a:path extrusionOk="0" h="6190985" w="1835115">
                  <a:moveTo>
                    <a:pt x="1114204" y="0"/>
                  </a:moveTo>
                  <a:lnTo>
                    <a:pt x="1114204" y="1"/>
                  </a:lnTo>
                  <a:lnTo>
                    <a:pt x="1114204" y="0"/>
                  </a:lnTo>
                  <a:lnTo>
                    <a:pt x="1114204" y="1"/>
                  </a:lnTo>
                  <a:lnTo>
                    <a:pt x="1114204" y="614024"/>
                  </a:lnTo>
                  <a:lnTo>
                    <a:pt x="1160492" y="614024"/>
                  </a:lnTo>
                  <a:cubicBezTo>
                    <a:pt x="1180700" y="614024"/>
                    <a:pt x="1197119" y="628851"/>
                    <a:pt x="1197119" y="647100"/>
                  </a:cubicBezTo>
                  <a:cubicBezTo>
                    <a:pt x="1197119" y="827994"/>
                    <a:pt x="1293043" y="998109"/>
                    <a:pt x="1455210" y="1104410"/>
                  </a:cubicBezTo>
                  <a:lnTo>
                    <a:pt x="1576961" y="1184191"/>
                  </a:lnTo>
                  <a:cubicBezTo>
                    <a:pt x="1739128" y="1290493"/>
                    <a:pt x="1835052" y="1460493"/>
                    <a:pt x="1835052" y="1641502"/>
                  </a:cubicBezTo>
                  <a:lnTo>
                    <a:pt x="1835052" y="1716437"/>
                  </a:lnTo>
                  <a:lnTo>
                    <a:pt x="1835115" y="1716437"/>
                  </a:lnTo>
                  <a:lnTo>
                    <a:pt x="1603358" y="5992926"/>
                  </a:lnTo>
                  <a:cubicBezTo>
                    <a:pt x="1597358" y="6103846"/>
                    <a:pt x="1496004" y="6190985"/>
                    <a:pt x="1373053" y="6190985"/>
                  </a:cubicBezTo>
                  <a:lnTo>
                    <a:pt x="462126" y="6190985"/>
                  </a:lnTo>
                  <a:cubicBezTo>
                    <a:pt x="339174" y="6190985"/>
                    <a:pt x="237820" y="6103846"/>
                    <a:pt x="231821" y="5992926"/>
                  </a:cubicBezTo>
                  <a:lnTo>
                    <a:pt x="0" y="1716437"/>
                  </a:lnTo>
                  <a:lnTo>
                    <a:pt x="0" y="1641502"/>
                  </a:lnTo>
                  <a:cubicBezTo>
                    <a:pt x="0" y="1460493"/>
                    <a:pt x="95924" y="1290493"/>
                    <a:pt x="258091" y="1184191"/>
                  </a:cubicBezTo>
                  <a:lnTo>
                    <a:pt x="379842" y="1104410"/>
                  </a:lnTo>
                  <a:cubicBezTo>
                    <a:pt x="542009" y="998109"/>
                    <a:pt x="637933" y="827994"/>
                    <a:pt x="637933" y="647100"/>
                  </a:cubicBezTo>
                  <a:cubicBezTo>
                    <a:pt x="637933" y="628851"/>
                    <a:pt x="654352" y="614024"/>
                    <a:pt x="674560" y="614024"/>
                  </a:cubicBezTo>
                  <a:lnTo>
                    <a:pt x="720911" y="614024"/>
                  </a:lnTo>
                  <a:lnTo>
                    <a:pt x="720911" y="193328"/>
                  </a:lnTo>
                  <a:lnTo>
                    <a:pt x="720911" y="193327"/>
                  </a:lnTo>
                  <a:lnTo>
                    <a:pt x="720911" y="193326"/>
                  </a:lnTo>
                  <a:lnTo>
                    <a:pt x="720913" y="193326"/>
                  </a:lnTo>
                  <a:close/>
                </a:path>
              </a:pathLst>
            </a:custGeom>
            <a:solidFill>
              <a:srgbClr val="FFFFFF"/>
            </a:solidFill>
            <a:ln>
              <a:noFill/>
            </a:ln>
            <a:effectLst>
              <a:outerShdw blurRad="100013" rotWithShape="0" algn="bl" dir="5400000" dist="19050">
                <a:srgbClr val="000000">
                  <a:alpha val="52999"/>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380" name="Google Shape;1380;p24"/>
            <p:cNvGrpSpPr/>
            <p:nvPr/>
          </p:nvGrpSpPr>
          <p:grpSpPr>
            <a:xfrm>
              <a:off x="4956637" y="584511"/>
              <a:ext cx="1835115" cy="6191178"/>
              <a:chOff x="5775584" y="523589"/>
              <a:chExt cx="1835115" cy="6855473"/>
            </a:xfrm>
          </p:grpSpPr>
          <p:sp>
            <p:nvSpPr>
              <p:cNvPr id="1381" name="Google Shape;1381;p24"/>
              <p:cNvSpPr/>
              <p:nvPr/>
            </p:nvSpPr>
            <p:spPr>
              <a:xfrm>
                <a:off x="5775584" y="2424252"/>
                <a:ext cx="1835115" cy="4954810"/>
              </a:xfrm>
              <a:custGeom>
                <a:rect b="b" l="l" r="r" t="t"/>
                <a:pathLst>
                  <a:path extrusionOk="0" h="4954810" w="1835115">
                    <a:moveTo>
                      <a:pt x="0" y="0"/>
                    </a:moveTo>
                    <a:lnTo>
                      <a:pt x="1835115" y="0"/>
                    </a:lnTo>
                    <a:lnTo>
                      <a:pt x="1603358" y="4735493"/>
                    </a:lnTo>
                    <a:cubicBezTo>
                      <a:pt x="1597358" y="4858318"/>
                      <a:pt x="1496004" y="4954810"/>
                      <a:pt x="1373053" y="4954810"/>
                    </a:cubicBezTo>
                    <a:lnTo>
                      <a:pt x="462126" y="4954810"/>
                    </a:lnTo>
                    <a:cubicBezTo>
                      <a:pt x="339174" y="4954810"/>
                      <a:pt x="237820" y="4858318"/>
                      <a:pt x="231821" y="4735493"/>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2" name="Google Shape;1382;p24"/>
              <p:cNvSpPr/>
              <p:nvPr/>
            </p:nvSpPr>
            <p:spPr>
              <a:xfrm>
                <a:off x="7015076" y="2463594"/>
                <a:ext cx="475702" cy="4876189"/>
              </a:xfrm>
              <a:custGeom>
                <a:rect b="b" l="l" r="r" t="t"/>
                <a:pathLst>
                  <a:path extrusionOk="0" h="4876189" w="475702">
                    <a:moveTo>
                      <a:pt x="0" y="4876190"/>
                    </a:moveTo>
                    <a:cubicBezTo>
                      <a:pt x="34732" y="4836848"/>
                      <a:pt x="58097" y="4771426"/>
                      <a:pt x="60307" y="4696215"/>
                    </a:cubicBezTo>
                    <a:lnTo>
                      <a:pt x="196899" y="0"/>
                    </a:lnTo>
                    <a:lnTo>
                      <a:pt x="475703" y="0"/>
                    </a:lnTo>
                    <a:lnTo>
                      <a:pt x="245903" y="4696215"/>
                    </a:lnTo>
                    <a:cubicBezTo>
                      <a:pt x="242240" y="4771173"/>
                      <a:pt x="203025" y="4836469"/>
                      <a:pt x="144991" y="4875811"/>
                    </a:cubicBezTo>
                    <a:cubicBezTo>
                      <a:pt x="141202" y="4876063"/>
                      <a:pt x="137413" y="4876190"/>
                      <a:pt x="133560" y="4876190"/>
                    </a:cubicBezTo>
                    <a:lnTo>
                      <a:pt x="0" y="4876190"/>
                    </a:ln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3" name="Google Shape;1383;p24"/>
              <p:cNvSpPr/>
              <p:nvPr/>
            </p:nvSpPr>
            <p:spPr>
              <a:xfrm>
                <a:off x="5816883" y="2463594"/>
                <a:ext cx="610841" cy="4876189"/>
              </a:xfrm>
              <a:custGeom>
                <a:rect b="b" l="l" r="r" t="t"/>
                <a:pathLst>
                  <a:path extrusionOk="0" h="4876189" w="610841">
                    <a:moveTo>
                      <a:pt x="0" y="0"/>
                    </a:moveTo>
                    <a:lnTo>
                      <a:pt x="401881" y="0"/>
                    </a:lnTo>
                    <a:lnTo>
                      <a:pt x="546872" y="4696215"/>
                    </a:lnTo>
                    <a:cubicBezTo>
                      <a:pt x="549208" y="4771426"/>
                      <a:pt x="574152" y="4836848"/>
                      <a:pt x="610842" y="4876190"/>
                    </a:cubicBezTo>
                    <a:lnTo>
                      <a:pt x="420763" y="4876190"/>
                    </a:lnTo>
                    <a:cubicBezTo>
                      <a:pt x="318651" y="4876190"/>
                      <a:pt x="234789" y="4796243"/>
                      <a:pt x="229800" y="4694257"/>
                    </a:cubicBezTo>
                    <a:lnTo>
                      <a:pt x="0" y="0"/>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4" name="Google Shape;1384;p24"/>
              <p:cNvSpPr/>
              <p:nvPr/>
            </p:nvSpPr>
            <p:spPr>
              <a:xfrm>
                <a:off x="5775584" y="1203516"/>
                <a:ext cx="1835051" cy="1220736"/>
              </a:xfrm>
              <a:custGeom>
                <a:rect b="b" l="l" r="r" t="t"/>
                <a:pathLst>
                  <a:path extrusionOk="0" h="1220736" w="1835051">
                    <a:moveTo>
                      <a:pt x="0" y="1220737"/>
                    </a:moveTo>
                    <a:lnTo>
                      <a:pt x="0" y="1137759"/>
                    </a:lnTo>
                    <a:cubicBezTo>
                      <a:pt x="0" y="937323"/>
                      <a:pt x="95924" y="749075"/>
                      <a:pt x="258091" y="631365"/>
                    </a:cubicBezTo>
                    <a:lnTo>
                      <a:pt x="379842" y="543020"/>
                    </a:lnTo>
                    <a:cubicBezTo>
                      <a:pt x="542009" y="425310"/>
                      <a:pt x="637933" y="236936"/>
                      <a:pt x="637933" y="36627"/>
                    </a:cubicBezTo>
                    <a:lnTo>
                      <a:pt x="637933" y="36627"/>
                    </a:lnTo>
                    <a:cubicBezTo>
                      <a:pt x="637933" y="16419"/>
                      <a:pt x="654352" y="0"/>
                      <a:pt x="674560" y="0"/>
                    </a:cubicBezTo>
                    <a:lnTo>
                      <a:pt x="1160492" y="0"/>
                    </a:lnTo>
                    <a:cubicBezTo>
                      <a:pt x="1180700" y="0"/>
                      <a:pt x="1197119" y="16419"/>
                      <a:pt x="1197119" y="36627"/>
                    </a:cubicBezTo>
                    <a:lnTo>
                      <a:pt x="1197119" y="36627"/>
                    </a:lnTo>
                    <a:cubicBezTo>
                      <a:pt x="1197119" y="236936"/>
                      <a:pt x="1293043" y="425310"/>
                      <a:pt x="1455210" y="543020"/>
                    </a:cubicBezTo>
                    <a:lnTo>
                      <a:pt x="1576961" y="631365"/>
                    </a:lnTo>
                    <a:cubicBezTo>
                      <a:pt x="1739128" y="749075"/>
                      <a:pt x="1835052" y="937323"/>
                      <a:pt x="1835052" y="1137759"/>
                    </a:cubicBezTo>
                    <a:lnTo>
                      <a:pt x="1835052" y="1220737"/>
                    </a:lnTo>
                    <a:lnTo>
                      <a:pt x="0" y="1220737"/>
                    </a:lnTo>
                    <a:close/>
                  </a:path>
                </a:pathLst>
              </a:custGeom>
              <a:solidFill>
                <a:srgbClr val="3E3E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5" name="Google Shape;1385;p24"/>
              <p:cNvSpPr/>
              <p:nvPr/>
            </p:nvSpPr>
            <p:spPr>
              <a:xfrm>
                <a:off x="6834027" y="1242984"/>
                <a:ext cx="658709" cy="1142115"/>
              </a:xfrm>
              <a:custGeom>
                <a:rect b="b" l="l" r="r" t="t"/>
                <a:pathLst>
                  <a:path extrusionOk="0" h="1142115" w="658709">
                    <a:moveTo>
                      <a:pt x="0" y="0"/>
                    </a:moveTo>
                    <a:lnTo>
                      <a:pt x="20713" y="0"/>
                    </a:lnTo>
                    <a:cubicBezTo>
                      <a:pt x="20965" y="61634"/>
                      <a:pt x="30312" y="122194"/>
                      <a:pt x="47993" y="179723"/>
                    </a:cubicBezTo>
                    <a:cubicBezTo>
                      <a:pt x="51530" y="191405"/>
                      <a:pt x="55445" y="203025"/>
                      <a:pt x="59676" y="214455"/>
                    </a:cubicBezTo>
                    <a:cubicBezTo>
                      <a:pt x="68201" y="237378"/>
                      <a:pt x="78052" y="259796"/>
                      <a:pt x="89040" y="281456"/>
                    </a:cubicBezTo>
                    <a:cubicBezTo>
                      <a:pt x="91819" y="286824"/>
                      <a:pt x="94661" y="292191"/>
                      <a:pt x="97565" y="297559"/>
                    </a:cubicBezTo>
                    <a:cubicBezTo>
                      <a:pt x="103312" y="308294"/>
                      <a:pt x="109501" y="318777"/>
                      <a:pt x="116068" y="329133"/>
                    </a:cubicBezTo>
                    <a:cubicBezTo>
                      <a:pt x="122509" y="339490"/>
                      <a:pt x="129329" y="349594"/>
                      <a:pt x="136402" y="359571"/>
                    </a:cubicBezTo>
                    <a:cubicBezTo>
                      <a:pt x="139939" y="364560"/>
                      <a:pt x="143475" y="369549"/>
                      <a:pt x="147138" y="374412"/>
                    </a:cubicBezTo>
                    <a:cubicBezTo>
                      <a:pt x="154589" y="384136"/>
                      <a:pt x="162230" y="393672"/>
                      <a:pt x="170187" y="403018"/>
                    </a:cubicBezTo>
                    <a:cubicBezTo>
                      <a:pt x="189953" y="426320"/>
                      <a:pt x="211739" y="448359"/>
                      <a:pt x="235041" y="468819"/>
                    </a:cubicBezTo>
                    <a:cubicBezTo>
                      <a:pt x="244324" y="476966"/>
                      <a:pt x="253923" y="484796"/>
                      <a:pt x="263900" y="492437"/>
                    </a:cubicBezTo>
                    <a:cubicBezTo>
                      <a:pt x="268763" y="496226"/>
                      <a:pt x="273752" y="500015"/>
                      <a:pt x="278867" y="503741"/>
                    </a:cubicBezTo>
                    <a:lnTo>
                      <a:pt x="400618" y="592087"/>
                    </a:lnTo>
                    <a:cubicBezTo>
                      <a:pt x="562786" y="709797"/>
                      <a:pt x="658709" y="898044"/>
                      <a:pt x="658709" y="1098480"/>
                    </a:cubicBezTo>
                    <a:lnTo>
                      <a:pt x="658709" y="1142116"/>
                    </a:lnTo>
                    <a:lnTo>
                      <a:pt x="379085" y="1142116"/>
                    </a:lnTo>
                    <a:lnTo>
                      <a:pt x="379085" y="1098480"/>
                    </a:lnTo>
                    <a:cubicBezTo>
                      <a:pt x="379085" y="898044"/>
                      <a:pt x="322061" y="709797"/>
                      <a:pt x="225695" y="592087"/>
                    </a:cubicBezTo>
                    <a:lnTo>
                      <a:pt x="153326" y="503741"/>
                    </a:lnTo>
                    <a:cubicBezTo>
                      <a:pt x="105207" y="444886"/>
                      <a:pt x="66812" y="368349"/>
                      <a:pt x="40479" y="281582"/>
                    </a:cubicBezTo>
                    <a:cubicBezTo>
                      <a:pt x="14587" y="195257"/>
                      <a:pt x="316" y="99207"/>
                      <a:pt x="0" y="0"/>
                    </a:cubicBezTo>
                    <a:close/>
                  </a:path>
                </a:pathLst>
              </a:custGeom>
              <a:solidFill>
                <a:srgbClr val="FFFFFF">
                  <a:alpha val="3098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6" name="Google Shape;1386;p24"/>
              <p:cNvSpPr/>
              <p:nvPr/>
            </p:nvSpPr>
            <p:spPr>
              <a:xfrm>
                <a:off x="5814925" y="1242984"/>
                <a:ext cx="804899" cy="1141989"/>
              </a:xfrm>
              <a:custGeom>
                <a:rect b="b" l="l" r="r" t="t"/>
                <a:pathLst>
                  <a:path extrusionOk="0" h="1141989" w="804899">
                    <a:moveTo>
                      <a:pt x="0" y="1141927"/>
                    </a:moveTo>
                    <a:lnTo>
                      <a:pt x="0" y="1098290"/>
                    </a:lnTo>
                    <a:cubicBezTo>
                      <a:pt x="0" y="911116"/>
                      <a:pt x="90430" y="733730"/>
                      <a:pt x="241861" y="623788"/>
                    </a:cubicBezTo>
                    <a:lnTo>
                      <a:pt x="363613" y="535442"/>
                    </a:lnTo>
                    <a:cubicBezTo>
                      <a:pt x="534684" y="411164"/>
                      <a:pt x="637049" y="211297"/>
                      <a:pt x="637933" y="0"/>
                    </a:cubicBezTo>
                    <a:lnTo>
                      <a:pt x="804899" y="0"/>
                    </a:lnTo>
                    <a:cubicBezTo>
                      <a:pt x="804394" y="199236"/>
                      <a:pt x="743834" y="386410"/>
                      <a:pt x="642101" y="503615"/>
                    </a:cubicBezTo>
                    <a:lnTo>
                      <a:pt x="565438" y="591960"/>
                    </a:lnTo>
                    <a:cubicBezTo>
                      <a:pt x="463199" y="709670"/>
                      <a:pt x="402639" y="897918"/>
                      <a:pt x="402639" y="1098354"/>
                    </a:cubicBezTo>
                    <a:lnTo>
                      <a:pt x="402639" y="1141990"/>
                    </a:lnTo>
                    <a:lnTo>
                      <a:pt x="0" y="1141927"/>
                    </a:lnTo>
                    <a:close/>
                  </a:path>
                </a:pathLst>
              </a:custGeom>
              <a:solidFill>
                <a:srgbClr val="3E3E3E">
                  <a:alpha val="686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7" name="Google Shape;1387;p24"/>
              <p:cNvSpPr/>
              <p:nvPr/>
            </p:nvSpPr>
            <p:spPr>
              <a:xfrm>
                <a:off x="6496495" y="523589"/>
                <a:ext cx="393293" cy="679990"/>
              </a:xfrm>
              <a:custGeom>
                <a:rect b="b" l="l" r="r" t="t"/>
                <a:pathLst>
                  <a:path extrusionOk="0" h="679990" w="393293">
                    <a:moveTo>
                      <a:pt x="0" y="214076"/>
                    </a:moveTo>
                    <a:lnTo>
                      <a:pt x="393293" y="0"/>
                    </a:lnTo>
                    <a:lnTo>
                      <a:pt x="393293" y="679990"/>
                    </a:lnTo>
                    <a:lnTo>
                      <a:pt x="0" y="67999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8" name="Google Shape;1388;p24"/>
              <p:cNvSpPr/>
              <p:nvPr/>
            </p:nvSpPr>
            <p:spPr>
              <a:xfrm>
                <a:off x="6496495" y="737664"/>
                <a:ext cx="159577" cy="465977"/>
              </a:xfrm>
              <a:custGeom>
                <a:rect b="b" l="l" r="r" t="t"/>
                <a:pathLst>
                  <a:path extrusionOk="0" h="465977" w="159577">
                    <a:moveTo>
                      <a:pt x="0" y="465978"/>
                    </a:moveTo>
                    <a:lnTo>
                      <a:pt x="0" y="0"/>
                    </a:lnTo>
                    <a:cubicBezTo>
                      <a:pt x="4168" y="1831"/>
                      <a:pt x="8525" y="3663"/>
                      <a:pt x="12819" y="5241"/>
                    </a:cubicBezTo>
                    <a:cubicBezTo>
                      <a:pt x="16861" y="6820"/>
                      <a:pt x="20966" y="8273"/>
                      <a:pt x="25133" y="9599"/>
                    </a:cubicBezTo>
                    <a:cubicBezTo>
                      <a:pt x="28038" y="10546"/>
                      <a:pt x="30880" y="11304"/>
                      <a:pt x="33785" y="12061"/>
                    </a:cubicBezTo>
                    <a:cubicBezTo>
                      <a:pt x="34164" y="12188"/>
                      <a:pt x="34732" y="12314"/>
                      <a:pt x="35111" y="12440"/>
                    </a:cubicBezTo>
                    <a:cubicBezTo>
                      <a:pt x="37574" y="13198"/>
                      <a:pt x="39973" y="13767"/>
                      <a:pt x="42436" y="14272"/>
                    </a:cubicBezTo>
                    <a:cubicBezTo>
                      <a:pt x="45215" y="15029"/>
                      <a:pt x="47930" y="15724"/>
                      <a:pt x="50709" y="16229"/>
                    </a:cubicBezTo>
                    <a:cubicBezTo>
                      <a:pt x="52035" y="16608"/>
                      <a:pt x="53172" y="16735"/>
                      <a:pt x="54498" y="16987"/>
                    </a:cubicBezTo>
                    <a:cubicBezTo>
                      <a:pt x="57276" y="17619"/>
                      <a:pt x="59992" y="18061"/>
                      <a:pt x="62770" y="18440"/>
                    </a:cubicBezTo>
                    <a:cubicBezTo>
                      <a:pt x="68769" y="19513"/>
                      <a:pt x="74832" y="20271"/>
                      <a:pt x="81020" y="20902"/>
                    </a:cubicBezTo>
                    <a:cubicBezTo>
                      <a:pt x="81147" y="20902"/>
                      <a:pt x="81147" y="20902"/>
                      <a:pt x="81147" y="20902"/>
                    </a:cubicBezTo>
                    <a:lnTo>
                      <a:pt x="82094" y="20902"/>
                    </a:lnTo>
                    <a:cubicBezTo>
                      <a:pt x="91124" y="21850"/>
                      <a:pt x="100028" y="22228"/>
                      <a:pt x="109248" y="22228"/>
                    </a:cubicBezTo>
                    <a:cubicBezTo>
                      <a:pt x="114237" y="22228"/>
                      <a:pt x="119226" y="22102"/>
                      <a:pt x="124214" y="21850"/>
                    </a:cubicBezTo>
                    <a:cubicBezTo>
                      <a:pt x="136150" y="21344"/>
                      <a:pt x="147958" y="20018"/>
                      <a:pt x="159578" y="17808"/>
                    </a:cubicBezTo>
                    <a:lnTo>
                      <a:pt x="159578" y="465978"/>
                    </a:lnTo>
                    <a:lnTo>
                      <a:pt x="0" y="465978"/>
                    </a:lnTo>
                    <a:close/>
                  </a:path>
                </a:pathLst>
              </a:custGeom>
              <a:solidFill>
                <a:srgbClr val="0D0D0D">
                  <a:alpha val="137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9" name="Google Shape;1389;p24"/>
              <p:cNvSpPr/>
              <p:nvPr/>
            </p:nvSpPr>
            <p:spPr>
              <a:xfrm>
                <a:off x="6737977" y="647298"/>
                <a:ext cx="96113" cy="556344"/>
              </a:xfrm>
              <a:custGeom>
                <a:rect b="b" l="l" r="r" t="t"/>
                <a:pathLst>
                  <a:path extrusionOk="0" h="556344" w="96113">
                    <a:moveTo>
                      <a:pt x="0" y="556344"/>
                    </a:moveTo>
                    <a:lnTo>
                      <a:pt x="0" y="80389"/>
                    </a:lnTo>
                    <a:cubicBezTo>
                      <a:pt x="2084" y="79442"/>
                      <a:pt x="4168" y="78305"/>
                      <a:pt x="6189" y="77231"/>
                    </a:cubicBezTo>
                    <a:cubicBezTo>
                      <a:pt x="41173" y="58224"/>
                      <a:pt x="72116" y="31511"/>
                      <a:pt x="96113" y="0"/>
                    </a:cubicBezTo>
                    <a:lnTo>
                      <a:pt x="96113" y="556281"/>
                    </a:lnTo>
                    <a:lnTo>
                      <a:pt x="0" y="556344"/>
                    </a:ln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0" name="Google Shape;1390;p24"/>
              <p:cNvSpPr/>
              <p:nvPr/>
            </p:nvSpPr>
            <p:spPr>
              <a:xfrm>
                <a:off x="6496495" y="523589"/>
                <a:ext cx="393293" cy="236303"/>
              </a:xfrm>
              <a:custGeom>
                <a:rect b="b" l="l" r="r" t="t"/>
                <a:pathLst>
                  <a:path extrusionOk="0" h="236303" w="393293">
                    <a:moveTo>
                      <a:pt x="0" y="214076"/>
                    </a:moveTo>
                    <a:lnTo>
                      <a:pt x="393293" y="0"/>
                    </a:lnTo>
                    <a:cubicBezTo>
                      <a:pt x="386220" y="41300"/>
                      <a:pt x="368665" y="81147"/>
                      <a:pt x="343595" y="115752"/>
                    </a:cubicBezTo>
                    <a:cubicBezTo>
                      <a:pt x="318714" y="150611"/>
                      <a:pt x="285687" y="180354"/>
                      <a:pt x="247671" y="200941"/>
                    </a:cubicBezTo>
                    <a:cubicBezTo>
                      <a:pt x="228663" y="211297"/>
                      <a:pt x="208455" y="219443"/>
                      <a:pt x="187742" y="225569"/>
                    </a:cubicBezTo>
                    <a:cubicBezTo>
                      <a:pt x="166903" y="231189"/>
                      <a:pt x="145685" y="234978"/>
                      <a:pt x="124151" y="235925"/>
                    </a:cubicBezTo>
                    <a:cubicBezTo>
                      <a:pt x="81399" y="238072"/>
                      <a:pt x="38332" y="231126"/>
                      <a:pt x="0" y="214076"/>
                    </a:cubicBezTo>
                    <a:close/>
                  </a:path>
                </a:pathLst>
              </a:custGeom>
              <a:solidFill>
                <a:srgbClr val="FFFFFF">
                  <a:alpha val="1765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1" name="Google Shape;1391;p24"/>
              <p:cNvSpPr/>
              <p:nvPr/>
            </p:nvSpPr>
            <p:spPr>
              <a:xfrm>
                <a:off x="6496495" y="523589"/>
                <a:ext cx="393293" cy="236304"/>
              </a:xfrm>
              <a:custGeom>
                <a:rect b="b" l="l" r="r" t="t"/>
                <a:pathLst>
                  <a:path extrusionOk="0" h="236304" w="393293">
                    <a:moveTo>
                      <a:pt x="0" y="214076"/>
                    </a:moveTo>
                    <a:cubicBezTo>
                      <a:pt x="18503" y="216981"/>
                      <a:pt x="36816" y="218812"/>
                      <a:pt x="55192" y="219191"/>
                    </a:cubicBezTo>
                    <a:cubicBezTo>
                      <a:pt x="77737" y="219949"/>
                      <a:pt x="100155" y="218686"/>
                      <a:pt x="122194" y="215528"/>
                    </a:cubicBezTo>
                    <a:cubicBezTo>
                      <a:pt x="152063" y="211234"/>
                      <a:pt x="181049" y="203088"/>
                      <a:pt x="208329" y="191279"/>
                    </a:cubicBezTo>
                    <a:lnTo>
                      <a:pt x="208455" y="191279"/>
                    </a:lnTo>
                    <a:cubicBezTo>
                      <a:pt x="217486" y="187237"/>
                      <a:pt x="226390" y="182880"/>
                      <a:pt x="235041" y="178018"/>
                    </a:cubicBezTo>
                    <a:cubicBezTo>
                      <a:pt x="237251" y="176944"/>
                      <a:pt x="239399" y="175807"/>
                      <a:pt x="241482" y="174607"/>
                    </a:cubicBezTo>
                    <a:cubicBezTo>
                      <a:pt x="248050" y="170945"/>
                      <a:pt x="254175" y="166588"/>
                      <a:pt x="260617" y="162799"/>
                    </a:cubicBezTo>
                    <a:cubicBezTo>
                      <a:pt x="268637" y="156799"/>
                      <a:pt x="276972" y="151369"/>
                      <a:pt x="284487" y="144864"/>
                    </a:cubicBezTo>
                    <a:cubicBezTo>
                      <a:pt x="300337" y="132676"/>
                      <a:pt x="314104" y="118152"/>
                      <a:pt x="327618" y="103186"/>
                    </a:cubicBezTo>
                    <a:cubicBezTo>
                      <a:pt x="331028" y="99271"/>
                      <a:pt x="334438" y="95292"/>
                      <a:pt x="337595" y="91251"/>
                    </a:cubicBezTo>
                    <a:cubicBezTo>
                      <a:pt x="359635" y="63844"/>
                      <a:pt x="378074" y="33027"/>
                      <a:pt x="393293" y="0"/>
                    </a:cubicBezTo>
                    <a:cubicBezTo>
                      <a:pt x="386220" y="41300"/>
                      <a:pt x="368665" y="81147"/>
                      <a:pt x="343595" y="115752"/>
                    </a:cubicBezTo>
                    <a:cubicBezTo>
                      <a:pt x="341637" y="118531"/>
                      <a:pt x="339679" y="121120"/>
                      <a:pt x="337595" y="123772"/>
                    </a:cubicBezTo>
                    <a:lnTo>
                      <a:pt x="337469" y="123899"/>
                    </a:lnTo>
                    <a:cubicBezTo>
                      <a:pt x="334817" y="127435"/>
                      <a:pt x="332102" y="130845"/>
                      <a:pt x="329197" y="134129"/>
                    </a:cubicBezTo>
                    <a:lnTo>
                      <a:pt x="327239" y="136465"/>
                    </a:lnTo>
                    <a:cubicBezTo>
                      <a:pt x="325029" y="139118"/>
                      <a:pt x="322755" y="141580"/>
                      <a:pt x="320419" y="144043"/>
                    </a:cubicBezTo>
                    <a:cubicBezTo>
                      <a:pt x="318461" y="146380"/>
                      <a:pt x="316251" y="148653"/>
                      <a:pt x="313851" y="150863"/>
                    </a:cubicBezTo>
                    <a:cubicBezTo>
                      <a:pt x="313220" y="151811"/>
                      <a:pt x="312273" y="152568"/>
                      <a:pt x="311515" y="153326"/>
                    </a:cubicBezTo>
                    <a:cubicBezTo>
                      <a:pt x="308231" y="156610"/>
                      <a:pt x="304947" y="159767"/>
                      <a:pt x="301537" y="162609"/>
                    </a:cubicBezTo>
                    <a:cubicBezTo>
                      <a:pt x="301032" y="163241"/>
                      <a:pt x="300337" y="163809"/>
                      <a:pt x="299832" y="164188"/>
                    </a:cubicBezTo>
                    <a:cubicBezTo>
                      <a:pt x="296801" y="166966"/>
                      <a:pt x="293833" y="169556"/>
                      <a:pt x="290676" y="171892"/>
                    </a:cubicBezTo>
                    <a:cubicBezTo>
                      <a:pt x="277288" y="182880"/>
                      <a:pt x="262890" y="192605"/>
                      <a:pt x="247671" y="200878"/>
                    </a:cubicBezTo>
                    <a:cubicBezTo>
                      <a:pt x="245713" y="201951"/>
                      <a:pt x="243630" y="203088"/>
                      <a:pt x="241482" y="204035"/>
                    </a:cubicBezTo>
                    <a:cubicBezTo>
                      <a:pt x="241356" y="204161"/>
                      <a:pt x="241230" y="204161"/>
                      <a:pt x="241104" y="204161"/>
                    </a:cubicBezTo>
                    <a:cubicBezTo>
                      <a:pt x="236936" y="206372"/>
                      <a:pt x="232705" y="208455"/>
                      <a:pt x="228411" y="210350"/>
                    </a:cubicBezTo>
                    <a:cubicBezTo>
                      <a:pt x="224748" y="212055"/>
                      <a:pt x="220959" y="213760"/>
                      <a:pt x="217107" y="215212"/>
                    </a:cubicBezTo>
                    <a:cubicBezTo>
                      <a:pt x="214455" y="216412"/>
                      <a:pt x="211739" y="217423"/>
                      <a:pt x="208961" y="218370"/>
                    </a:cubicBezTo>
                    <a:cubicBezTo>
                      <a:pt x="206498" y="219443"/>
                      <a:pt x="203972" y="220327"/>
                      <a:pt x="201509" y="221148"/>
                    </a:cubicBezTo>
                    <a:cubicBezTo>
                      <a:pt x="197594" y="222601"/>
                      <a:pt x="193615" y="223801"/>
                      <a:pt x="189574" y="225064"/>
                    </a:cubicBezTo>
                    <a:cubicBezTo>
                      <a:pt x="188942" y="225190"/>
                      <a:pt x="188374" y="225443"/>
                      <a:pt x="187742" y="225569"/>
                    </a:cubicBezTo>
                    <a:cubicBezTo>
                      <a:pt x="178460" y="228032"/>
                      <a:pt x="168987" y="230305"/>
                      <a:pt x="159578" y="231884"/>
                    </a:cubicBezTo>
                    <a:cubicBezTo>
                      <a:pt x="147895" y="234094"/>
                      <a:pt x="136086" y="235420"/>
                      <a:pt x="124214" y="235925"/>
                    </a:cubicBezTo>
                    <a:cubicBezTo>
                      <a:pt x="119226" y="236178"/>
                      <a:pt x="114237" y="236304"/>
                      <a:pt x="109248" y="236304"/>
                    </a:cubicBezTo>
                    <a:cubicBezTo>
                      <a:pt x="100091" y="236304"/>
                      <a:pt x="91187" y="235925"/>
                      <a:pt x="82094" y="234978"/>
                    </a:cubicBezTo>
                    <a:lnTo>
                      <a:pt x="81147" y="234978"/>
                    </a:lnTo>
                    <a:cubicBezTo>
                      <a:pt x="81147" y="234978"/>
                      <a:pt x="81147" y="234978"/>
                      <a:pt x="81020" y="234978"/>
                    </a:cubicBezTo>
                    <a:cubicBezTo>
                      <a:pt x="74832" y="234347"/>
                      <a:pt x="68833" y="233526"/>
                      <a:pt x="62770" y="232515"/>
                    </a:cubicBezTo>
                    <a:cubicBezTo>
                      <a:pt x="59865" y="232136"/>
                      <a:pt x="57276" y="231568"/>
                      <a:pt x="54498" y="231063"/>
                    </a:cubicBezTo>
                    <a:cubicBezTo>
                      <a:pt x="53172" y="230810"/>
                      <a:pt x="52035" y="230684"/>
                      <a:pt x="50709" y="230305"/>
                    </a:cubicBezTo>
                    <a:cubicBezTo>
                      <a:pt x="47930" y="229800"/>
                      <a:pt x="45215" y="229105"/>
                      <a:pt x="42436" y="228347"/>
                    </a:cubicBezTo>
                    <a:cubicBezTo>
                      <a:pt x="39973" y="227842"/>
                      <a:pt x="37574" y="227148"/>
                      <a:pt x="35111" y="226516"/>
                    </a:cubicBezTo>
                    <a:cubicBezTo>
                      <a:pt x="34732" y="226390"/>
                      <a:pt x="34164" y="226264"/>
                      <a:pt x="33785" y="226137"/>
                    </a:cubicBezTo>
                    <a:cubicBezTo>
                      <a:pt x="30880" y="225379"/>
                      <a:pt x="28038" y="224558"/>
                      <a:pt x="25133" y="223674"/>
                    </a:cubicBezTo>
                    <a:cubicBezTo>
                      <a:pt x="20966" y="222348"/>
                      <a:pt x="16861" y="220896"/>
                      <a:pt x="12819" y="219317"/>
                    </a:cubicBezTo>
                    <a:cubicBezTo>
                      <a:pt x="8525" y="217738"/>
                      <a:pt x="4231" y="215907"/>
                      <a:pt x="0" y="214076"/>
                    </a:cubicBezTo>
                    <a:close/>
                  </a:path>
                </a:pathLst>
              </a:custGeom>
              <a:solidFill>
                <a:srgbClr val="FFFFFF">
                  <a:alpha val="298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grpSp>
        <p:nvGrpSpPr>
          <p:cNvPr id="1392" name="Google Shape;1392;p24"/>
          <p:cNvGrpSpPr/>
          <p:nvPr/>
        </p:nvGrpSpPr>
        <p:grpSpPr>
          <a:xfrm rot="-1263324">
            <a:off x="11582102" y="1757603"/>
            <a:ext cx="403703" cy="4087184"/>
            <a:chOff x="3794083" y="2503850"/>
            <a:chExt cx="408445" cy="3699739"/>
          </a:xfrm>
        </p:grpSpPr>
        <p:grpSp>
          <p:nvGrpSpPr>
            <p:cNvPr id="1393" name="Google Shape;1393;p24"/>
            <p:cNvGrpSpPr/>
            <p:nvPr/>
          </p:nvGrpSpPr>
          <p:grpSpPr>
            <a:xfrm>
              <a:off x="3794083" y="2503851"/>
              <a:ext cx="408445" cy="3699738"/>
              <a:chOff x="5554908" y="3098301"/>
              <a:chExt cx="408445" cy="3699738"/>
            </a:xfrm>
          </p:grpSpPr>
          <p:grpSp>
            <p:nvGrpSpPr>
              <p:cNvPr id="1394" name="Google Shape;1394;p24"/>
              <p:cNvGrpSpPr/>
              <p:nvPr/>
            </p:nvGrpSpPr>
            <p:grpSpPr>
              <a:xfrm rot="5525154">
                <a:off x="4051841" y="5036428"/>
                <a:ext cx="3322621" cy="195680"/>
                <a:chOff x="9400423" y="4620600"/>
                <a:chExt cx="3322413" cy="195668"/>
              </a:xfrm>
            </p:grpSpPr>
            <p:sp>
              <p:nvSpPr>
                <p:cNvPr id="1395" name="Google Shape;1395;p24"/>
                <p:cNvSpPr/>
                <p:nvPr/>
              </p:nvSpPr>
              <p:spPr>
                <a:xfrm>
                  <a:off x="9835917" y="4707429"/>
                  <a:ext cx="2257709" cy="41599"/>
                </a:xfrm>
                <a:custGeom>
                  <a:rect b="b" l="l" r="r" t="t"/>
                  <a:pathLst>
                    <a:path extrusionOk="0" h="41599" w="2257709">
                      <a:moveTo>
                        <a:pt x="-311" y="-309"/>
                      </a:moveTo>
                      <a:lnTo>
                        <a:pt x="2257398" y="-309"/>
                      </a:lnTo>
                      <a:lnTo>
                        <a:pt x="2257398" y="41291"/>
                      </a:lnTo>
                      <a:lnTo>
                        <a:pt x="-311" y="4129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6" name="Google Shape;1396;p24"/>
                <p:cNvSpPr/>
                <p:nvPr/>
              </p:nvSpPr>
              <p:spPr>
                <a:xfrm>
                  <a:off x="9835917" y="4672713"/>
                  <a:ext cx="2257709" cy="7104"/>
                </a:xfrm>
                <a:custGeom>
                  <a:rect b="b" l="l" r="r" t="t"/>
                  <a:pathLst>
                    <a:path extrusionOk="0" h="7104" w="2257709">
                      <a:moveTo>
                        <a:pt x="-311" y="-307"/>
                      </a:moveTo>
                      <a:lnTo>
                        <a:pt x="2257398" y="-307"/>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7" name="Google Shape;1397;p24"/>
                <p:cNvSpPr/>
                <p:nvPr/>
              </p:nvSpPr>
              <p:spPr>
                <a:xfrm>
                  <a:off x="9835917" y="4692302"/>
                  <a:ext cx="2257709" cy="7104"/>
                </a:xfrm>
                <a:custGeom>
                  <a:rect b="b" l="l" r="r" t="t"/>
                  <a:pathLst>
                    <a:path extrusionOk="0" h="7104" w="2257709">
                      <a:moveTo>
                        <a:pt x="-311" y="-308"/>
                      </a:moveTo>
                      <a:lnTo>
                        <a:pt x="2257398" y="-308"/>
                      </a:lnTo>
                      <a:lnTo>
                        <a:pt x="2257398" y="6797"/>
                      </a:lnTo>
                      <a:lnTo>
                        <a:pt x="-311" y="6797"/>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8" name="Google Shape;1398;p24"/>
                <p:cNvSpPr/>
                <p:nvPr/>
              </p:nvSpPr>
              <p:spPr>
                <a:xfrm>
                  <a:off x="9626030" y="4623399"/>
                  <a:ext cx="3053164" cy="30254"/>
                </a:xfrm>
                <a:custGeom>
                  <a:rect b="b" l="l" r="r" t="t"/>
                  <a:pathLst>
                    <a:path extrusionOk="0" h="30254" w="3053164">
                      <a:moveTo>
                        <a:pt x="-317" y="29948"/>
                      </a:moveTo>
                      <a:cubicBezTo>
                        <a:pt x="76907" y="19888"/>
                        <a:pt x="186956" y="-306"/>
                        <a:pt x="231354" y="-306"/>
                      </a:cubicBezTo>
                      <a:lnTo>
                        <a:pt x="3052848" y="-306"/>
                      </a:lnTo>
                      <a:lnTo>
                        <a:pt x="3052848" y="16182"/>
                      </a:lnTo>
                      <a:lnTo>
                        <a:pt x="231354" y="16182"/>
                      </a:lnTo>
                      <a:lnTo>
                        <a:pt x="-317" y="29948"/>
                      </a:lnTo>
                      <a:close/>
                    </a:path>
                  </a:pathLst>
                </a:custGeom>
                <a:solidFill>
                  <a:srgbClr val="C6C6C6"/>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9" name="Google Shape;1399;p24"/>
                <p:cNvSpPr/>
                <p:nvPr/>
              </p:nvSpPr>
              <p:spPr>
                <a:xfrm>
                  <a:off x="12092744" y="4714993"/>
                  <a:ext cx="459485" cy="15127"/>
                </a:xfrm>
                <a:custGeom>
                  <a:rect b="b" l="l" r="r" t="t"/>
                  <a:pathLst>
                    <a:path extrusionOk="0" h="15127" w="459485">
                      <a:moveTo>
                        <a:pt x="-348" y="-309"/>
                      </a:moveTo>
                      <a:lnTo>
                        <a:pt x="459138" y="-309"/>
                      </a:lnTo>
                      <a:lnTo>
                        <a:pt x="459138" y="14818"/>
                      </a:lnTo>
                      <a:lnTo>
                        <a:pt x="-348" y="14818"/>
                      </a:lnTo>
                      <a:close/>
                    </a:path>
                  </a:pathLst>
                </a:custGeom>
                <a:solidFill>
                  <a:srgbClr val="DEDED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0" name="Google Shape;1400;p24"/>
                <p:cNvSpPr/>
                <p:nvPr/>
              </p:nvSpPr>
              <p:spPr>
                <a:xfrm>
                  <a:off x="9635581" y="4764005"/>
                  <a:ext cx="2915286" cy="5348"/>
                </a:xfrm>
                <a:custGeom>
                  <a:rect b="b" l="l" r="r" t="t"/>
                  <a:pathLst>
                    <a:path extrusionOk="0" h="5348" w="2915286">
                      <a:moveTo>
                        <a:pt x="-292" y="-310"/>
                      </a:moveTo>
                      <a:lnTo>
                        <a:pt x="2914995" y="-310"/>
                      </a:lnTo>
                      <a:lnTo>
                        <a:pt x="2914995" y="5039"/>
                      </a:lnTo>
                      <a:lnTo>
                        <a:pt x="-292" y="5039"/>
                      </a:lnTo>
                      <a:close/>
                    </a:path>
                  </a:pathLst>
                </a:custGeom>
                <a:solidFill>
                  <a:srgbClr val="DADAD8"/>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1" name="Google Shape;1401;p24"/>
                <p:cNvSpPr/>
                <p:nvPr/>
              </p:nvSpPr>
              <p:spPr>
                <a:xfrm>
                  <a:off x="9626030" y="4788813"/>
                  <a:ext cx="3061181" cy="19513"/>
                </a:xfrm>
                <a:custGeom>
                  <a:rect b="b" l="l" r="r" t="t"/>
                  <a:pathLst>
                    <a:path extrusionOk="0" h="19513" w="3061181">
                      <a:moveTo>
                        <a:pt x="239371" y="13152"/>
                      </a:moveTo>
                      <a:lnTo>
                        <a:pt x="3060865" y="13152"/>
                      </a:lnTo>
                      <a:lnTo>
                        <a:pt x="3052848" y="19203"/>
                      </a:lnTo>
                      <a:lnTo>
                        <a:pt x="231354" y="19203"/>
                      </a:lnTo>
                      <a:cubicBezTo>
                        <a:pt x="175762" y="19203"/>
                        <a:pt x="76831" y="9900"/>
                        <a:pt x="-317" y="-311"/>
                      </a:cubicBezTo>
                      <a:lnTo>
                        <a:pt x="239371" y="13152"/>
                      </a:lnTo>
                      <a:close/>
                    </a:path>
                  </a:pathLst>
                </a:custGeom>
                <a:solidFill>
                  <a:srgbClr val="CDCDC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2" name="Google Shape;1402;p24"/>
                <p:cNvSpPr/>
                <p:nvPr/>
              </p:nvSpPr>
              <p:spPr>
                <a:xfrm>
                  <a:off x="12565137" y="4621281"/>
                  <a:ext cx="157699" cy="194306"/>
                </a:xfrm>
                <a:custGeom>
                  <a:rect b="b" l="l" r="r" t="t"/>
                  <a:pathLst>
                    <a:path extrusionOk="0" h="194306" w="157699">
                      <a:moveTo>
                        <a:pt x="113096" y="-309"/>
                      </a:moveTo>
                      <a:lnTo>
                        <a:pt x="113096" y="29794"/>
                      </a:lnTo>
                      <a:lnTo>
                        <a:pt x="-357" y="29794"/>
                      </a:lnTo>
                      <a:lnTo>
                        <a:pt x="-357" y="169417"/>
                      </a:lnTo>
                      <a:lnTo>
                        <a:pt x="113096" y="169417"/>
                      </a:lnTo>
                      <a:lnTo>
                        <a:pt x="113096" y="193998"/>
                      </a:lnTo>
                      <a:cubicBezTo>
                        <a:pt x="140248" y="169871"/>
                        <a:pt x="157342" y="135381"/>
                        <a:pt x="157342" y="96883"/>
                      </a:cubicBezTo>
                      <a:lnTo>
                        <a:pt x="157342" y="94538"/>
                      </a:lnTo>
                      <a:cubicBezTo>
                        <a:pt x="156661" y="56872"/>
                        <a:pt x="139719" y="23365"/>
                        <a:pt x="113096"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3" name="Google Shape;1403;p24"/>
                <p:cNvSpPr/>
                <p:nvPr/>
              </p:nvSpPr>
              <p:spPr>
                <a:xfrm>
                  <a:off x="9626030" y="4662427"/>
                  <a:ext cx="140620" cy="90921"/>
                </a:xfrm>
                <a:custGeom>
                  <a:rect b="b" l="l" r="r" t="t"/>
                  <a:pathLst>
                    <a:path extrusionOk="0" h="90921" w="140620">
                      <a:moveTo>
                        <a:pt x="-277" y="-308"/>
                      </a:moveTo>
                      <a:lnTo>
                        <a:pt x="140344" y="-308"/>
                      </a:lnTo>
                      <a:lnTo>
                        <a:pt x="140344" y="90613"/>
                      </a:lnTo>
                      <a:lnTo>
                        <a:pt x="-277" y="90613"/>
                      </a:lnTo>
                      <a:close/>
                    </a:path>
                  </a:pathLst>
                </a:custGeom>
                <a:solidFill>
                  <a:srgbClr val="7F6A4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4" name="Google Shape;1404;p24"/>
                <p:cNvSpPr/>
                <p:nvPr/>
              </p:nvSpPr>
              <p:spPr>
                <a:xfrm>
                  <a:off x="12551749" y="4639207"/>
                  <a:ext cx="14707" cy="164037"/>
                </a:xfrm>
                <a:custGeom>
                  <a:rect b="b" l="l" r="r" t="t"/>
                  <a:pathLst>
                    <a:path extrusionOk="0" h="164037" w="14707">
                      <a:moveTo>
                        <a:pt x="-355" y="-309"/>
                      </a:moveTo>
                      <a:lnTo>
                        <a:pt x="14353" y="-309"/>
                      </a:lnTo>
                      <a:lnTo>
                        <a:pt x="14353" y="163729"/>
                      </a:lnTo>
                      <a:lnTo>
                        <a:pt x="-355" y="163729"/>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5" name="Google Shape;1405;p24"/>
                <p:cNvSpPr/>
                <p:nvPr/>
              </p:nvSpPr>
              <p:spPr>
                <a:xfrm>
                  <a:off x="12565210" y="4638903"/>
                  <a:ext cx="151950" cy="157900"/>
                </a:xfrm>
                <a:custGeom>
                  <a:rect b="b" l="l" r="r" t="t"/>
                  <a:pathLst>
                    <a:path extrusionOk="0" h="157900" w="151950">
                      <a:moveTo>
                        <a:pt x="118238" y="-309"/>
                      </a:moveTo>
                      <a:lnTo>
                        <a:pt x="118238" y="24155"/>
                      </a:lnTo>
                      <a:lnTo>
                        <a:pt x="-358" y="24155"/>
                      </a:lnTo>
                      <a:lnTo>
                        <a:pt x="-358" y="137644"/>
                      </a:lnTo>
                      <a:lnTo>
                        <a:pt x="118238" y="137644"/>
                      </a:lnTo>
                      <a:lnTo>
                        <a:pt x="118238" y="157592"/>
                      </a:lnTo>
                      <a:cubicBezTo>
                        <a:pt x="140173" y="136296"/>
                        <a:pt x="151593" y="109945"/>
                        <a:pt x="151593" y="78675"/>
                      </a:cubicBezTo>
                      <a:lnTo>
                        <a:pt x="151593" y="76788"/>
                      </a:lnTo>
                      <a:cubicBezTo>
                        <a:pt x="150913" y="46125"/>
                        <a:pt x="139643" y="23885"/>
                        <a:pt x="118238" y="-309"/>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6" name="Google Shape;1406;p24"/>
                <p:cNvSpPr/>
                <p:nvPr/>
              </p:nvSpPr>
              <p:spPr>
                <a:xfrm>
                  <a:off x="9835917" y="4718094"/>
                  <a:ext cx="2257709" cy="20206"/>
                </a:xfrm>
                <a:custGeom>
                  <a:rect b="b" l="l" r="r" t="t"/>
                  <a:pathLst>
                    <a:path extrusionOk="0" h="20206" w="2257709">
                      <a:moveTo>
                        <a:pt x="-311" y="-309"/>
                      </a:moveTo>
                      <a:lnTo>
                        <a:pt x="2257398" y="-309"/>
                      </a:lnTo>
                      <a:lnTo>
                        <a:pt x="2257398" y="19898"/>
                      </a:lnTo>
                      <a:lnTo>
                        <a:pt x="-311" y="19898"/>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7" name="Google Shape;1407;p24"/>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8D7955"/>
                    </a:gs>
                    <a:gs pos="50000">
                      <a:srgbClr val="927D58"/>
                    </a:gs>
                    <a:gs pos="100000">
                      <a:srgbClr val="97825C"/>
                    </a:gs>
                  </a:gsLst>
                  <a:lin ang="4175143"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8" name="Google Shape;1408;p24"/>
                <p:cNvSpPr/>
                <p:nvPr/>
              </p:nvSpPr>
              <p:spPr>
                <a:xfrm flipH="1">
                  <a:off x="12093664" y="4672713"/>
                  <a:ext cx="457592" cy="7104"/>
                </a:xfrm>
                <a:custGeom>
                  <a:rect b="b" l="l" r="r" t="t"/>
                  <a:pathLst>
                    <a:path extrusionOk="0" h="7104" w="457592">
                      <a:moveTo>
                        <a:pt x="-169" y="-307"/>
                      </a:moveTo>
                      <a:lnTo>
                        <a:pt x="457424" y="-307"/>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9" name="Google Shape;1409;p24"/>
                <p:cNvSpPr/>
                <p:nvPr/>
              </p:nvSpPr>
              <p:spPr>
                <a:xfrm flipH="1">
                  <a:off x="12093664" y="4692302"/>
                  <a:ext cx="457592" cy="7104"/>
                </a:xfrm>
                <a:custGeom>
                  <a:rect b="b" l="l" r="r" t="t"/>
                  <a:pathLst>
                    <a:path extrusionOk="0" h="7104" w="457592">
                      <a:moveTo>
                        <a:pt x="-169" y="-308"/>
                      </a:moveTo>
                      <a:lnTo>
                        <a:pt x="457424" y="-308"/>
                      </a:lnTo>
                      <a:lnTo>
                        <a:pt x="457424" y="6797"/>
                      </a:lnTo>
                      <a:lnTo>
                        <a:pt x="-169" y="6797"/>
                      </a:lnTo>
                      <a:close/>
                    </a:path>
                  </a:pathLst>
                </a:custGeom>
                <a:solidFill>
                  <a:srgbClr val="CCCCCC"/>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0" name="Google Shape;1410;p24"/>
                <p:cNvSpPr/>
                <p:nvPr/>
              </p:nvSpPr>
              <p:spPr>
                <a:xfrm>
                  <a:off x="9626027" y="4662427"/>
                  <a:ext cx="140620" cy="90921"/>
                </a:xfrm>
                <a:custGeom>
                  <a:rect b="b" l="l" r="r" t="t"/>
                  <a:pathLst>
                    <a:path extrusionOk="0" h="90921" w="140620">
                      <a:moveTo>
                        <a:pt x="-277" y="-308"/>
                      </a:moveTo>
                      <a:lnTo>
                        <a:pt x="140344" y="-308"/>
                      </a:lnTo>
                      <a:lnTo>
                        <a:pt x="140344" y="90613"/>
                      </a:lnTo>
                      <a:lnTo>
                        <a:pt x="-277" y="90613"/>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1" name="Google Shape;1411;p24"/>
                <p:cNvSpPr/>
                <p:nvPr/>
              </p:nvSpPr>
              <p:spPr>
                <a:xfrm>
                  <a:off x="9766182" y="4662426"/>
                  <a:ext cx="70189" cy="90913"/>
                </a:xfrm>
                <a:custGeom>
                  <a:rect b="b" l="l" r="r" t="t"/>
                  <a:pathLst>
                    <a:path extrusionOk="0" h="90913" w="70189">
                      <a:moveTo>
                        <a:pt x="69910" y="2339"/>
                      </a:moveTo>
                      <a:lnTo>
                        <a:pt x="-280" y="-308"/>
                      </a:lnTo>
                      <a:lnTo>
                        <a:pt x="-280" y="90605"/>
                      </a:lnTo>
                      <a:lnTo>
                        <a:pt x="69910" y="87202"/>
                      </a:lnTo>
                      <a:lnTo>
                        <a:pt x="69910" y="2339"/>
                      </a:lnTo>
                      <a:close/>
                    </a:path>
                  </a:pathLst>
                </a:custGeom>
                <a:gradFill>
                  <a:gsLst>
                    <a:gs pos="0">
                      <a:srgbClr val="FFFFFF">
                        <a:alpha val="0"/>
                      </a:srgbClr>
                    </a:gs>
                    <a:gs pos="9730">
                      <a:srgbClr val="FFFFFF">
                        <a:alpha val="0"/>
                      </a:srgbClr>
                    </a:gs>
                    <a:gs pos="19450">
                      <a:srgbClr val="FFFFFF">
                        <a:alpha val="30196"/>
                      </a:srgbClr>
                    </a:gs>
                    <a:gs pos="29170">
                      <a:srgbClr val="FFFFFF">
                        <a:alpha val="0"/>
                      </a:srgbClr>
                    </a:gs>
                    <a:gs pos="39590">
                      <a:srgbClr val="FFFFFF">
                        <a:alpha val="21960"/>
                      </a:srgbClr>
                    </a:gs>
                    <a:gs pos="48270">
                      <a:srgbClr val="FFFFFF">
                        <a:alpha val="0"/>
                      </a:srgbClr>
                    </a:gs>
                    <a:gs pos="74570">
                      <a:srgbClr val="FFFFFF">
                        <a:alpha val="0"/>
                      </a:srgbClr>
                    </a:gs>
                    <a:gs pos="81730">
                      <a:srgbClr val="FFFFFF">
                        <a:alpha val="13333"/>
                      </a:srgbClr>
                    </a:gs>
                    <a:gs pos="90869">
                      <a:srgbClr val="FFFFFF">
                        <a:alpha val="0"/>
                      </a:srgbClr>
                    </a:gs>
                    <a:gs pos="100000">
                      <a:srgbClr val="FFFFFF">
                        <a:alpha val="0"/>
                      </a:srgbClr>
                    </a:gs>
                  </a:gsLst>
                  <a:lin ang="540001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2" name="Google Shape;1412;p24"/>
                <p:cNvSpPr/>
                <p:nvPr/>
              </p:nvSpPr>
              <p:spPr>
                <a:xfrm>
                  <a:off x="12674732" y="4651686"/>
                  <a:ext cx="4679" cy="135039"/>
                </a:xfrm>
                <a:custGeom>
                  <a:rect b="b" l="l" r="r" t="t"/>
                  <a:pathLst>
                    <a:path extrusionOk="0" h="135039" w="4679">
                      <a:moveTo>
                        <a:pt x="-358" y="-309"/>
                      </a:moveTo>
                      <a:lnTo>
                        <a:pt x="4322" y="-309"/>
                      </a:lnTo>
                      <a:lnTo>
                        <a:pt x="4322" y="134731"/>
                      </a:lnTo>
                      <a:lnTo>
                        <a:pt x="-358" y="134731"/>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3" name="Google Shape;1413;p24"/>
                <p:cNvSpPr/>
                <p:nvPr/>
              </p:nvSpPr>
              <p:spPr>
                <a:xfrm>
                  <a:off x="9626030" y="4620600"/>
                  <a:ext cx="3053164" cy="195668"/>
                </a:xfrm>
                <a:custGeom>
                  <a:rect b="b" l="l" r="r" t="t"/>
                  <a:pathLst>
                    <a:path extrusionOk="0" h="195668" w="3053164">
                      <a:moveTo>
                        <a:pt x="-317" y="29946"/>
                      </a:moveTo>
                      <a:cubicBezTo>
                        <a:pt x="76907" y="19886"/>
                        <a:pt x="186956" y="-309"/>
                        <a:pt x="231354" y="-309"/>
                      </a:cubicBezTo>
                      <a:lnTo>
                        <a:pt x="3052848" y="-309"/>
                      </a:lnTo>
                      <a:lnTo>
                        <a:pt x="3052848" y="195360"/>
                      </a:lnTo>
                      <a:lnTo>
                        <a:pt x="231354" y="195360"/>
                      </a:lnTo>
                      <a:cubicBezTo>
                        <a:pt x="175762" y="195360"/>
                        <a:pt x="76831" y="175316"/>
                        <a:pt x="-317" y="165106"/>
                      </a:cubicBezTo>
                      <a:lnTo>
                        <a:pt x="-317" y="29946"/>
                      </a:lnTo>
                      <a:close/>
                    </a:path>
                  </a:pathLst>
                </a:custGeom>
                <a:solidFill>
                  <a:srgbClr val="999999">
                    <a:alpha val="1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4" name="Google Shape;1414;p24"/>
                <p:cNvSpPr/>
                <p:nvPr/>
              </p:nvSpPr>
              <p:spPr>
                <a:xfrm>
                  <a:off x="9493668" y="4650703"/>
                  <a:ext cx="132588" cy="135689"/>
                </a:xfrm>
                <a:custGeom>
                  <a:rect b="b" l="l" r="r" t="t"/>
                  <a:pathLst>
                    <a:path extrusionOk="0" h="135689" w="132588">
                      <a:moveTo>
                        <a:pt x="-273" y="28735"/>
                      </a:moveTo>
                      <a:lnTo>
                        <a:pt x="132315" y="-309"/>
                      </a:lnTo>
                      <a:lnTo>
                        <a:pt x="132315" y="135381"/>
                      </a:lnTo>
                      <a:lnTo>
                        <a:pt x="-273" y="106261"/>
                      </a:lnTo>
                      <a:lnTo>
                        <a:pt x="-273" y="28735"/>
                      </a:lnTo>
                      <a:close/>
                    </a:path>
                  </a:pathLst>
                </a:custGeom>
                <a:solidFill>
                  <a:srgbClr val="B3A185"/>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5" name="Google Shape;1415;p24"/>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solidFill>
                  <a:srgbClr val="C5AD8B"/>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6" name="Google Shape;1416;p24"/>
                <p:cNvSpPr/>
                <p:nvPr/>
              </p:nvSpPr>
              <p:spPr>
                <a:xfrm>
                  <a:off x="9502215" y="4666738"/>
                  <a:ext cx="115570" cy="103544"/>
                </a:xfrm>
                <a:custGeom>
                  <a:rect b="b" l="l" r="r" t="t"/>
                  <a:pathLst>
                    <a:path extrusionOk="0" h="103544" w="115570">
                      <a:moveTo>
                        <a:pt x="-273" y="21928"/>
                      </a:moveTo>
                      <a:lnTo>
                        <a:pt x="115297" y="-309"/>
                      </a:lnTo>
                      <a:lnTo>
                        <a:pt x="115297" y="103236"/>
                      </a:lnTo>
                      <a:lnTo>
                        <a:pt x="-273" y="81075"/>
                      </a:lnTo>
                      <a:lnTo>
                        <a:pt x="-273" y="21928"/>
                      </a:lnTo>
                      <a:close/>
                    </a:path>
                  </a:pathLst>
                </a:custGeom>
                <a:gradFill>
                  <a:gsLst>
                    <a:gs pos="0">
                      <a:srgbClr val="E4CCA8"/>
                    </a:gs>
                    <a:gs pos="50000">
                      <a:srgbClr val="E4CCA8">
                        <a:alpha val="49803"/>
                      </a:srgbClr>
                    </a:gs>
                    <a:gs pos="100000">
                      <a:srgbClr val="E4CCA8">
                        <a:alpha val="0"/>
                      </a:srgbClr>
                    </a:gs>
                  </a:gsLst>
                  <a:lin ang="5767852"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7" name="Google Shape;1417;p24"/>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gradFill>
                  <a:gsLst>
                    <a:gs pos="0">
                      <a:srgbClr val="C4C09D"/>
                    </a:gs>
                    <a:gs pos="15990">
                      <a:srgbClr val="DAD5B8"/>
                    </a:gs>
                    <a:gs pos="49219">
                      <a:srgbClr val="CDC6A0"/>
                    </a:gs>
                    <a:gs pos="70970">
                      <a:srgbClr val="E7E3CF"/>
                    </a:gs>
                    <a:gs pos="85460">
                      <a:srgbClr val="DDD6BB"/>
                    </a:gs>
                    <a:gs pos="100000">
                      <a:srgbClr val="DCD9BD"/>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8" name="Google Shape;1418;p24"/>
                <p:cNvSpPr/>
                <p:nvPr/>
              </p:nvSpPr>
              <p:spPr>
                <a:xfrm>
                  <a:off x="9453909" y="4679823"/>
                  <a:ext cx="39985" cy="77450"/>
                </a:xfrm>
                <a:custGeom>
                  <a:rect b="b" l="l" r="r" t="t"/>
                  <a:pathLst>
                    <a:path extrusionOk="0" h="77450" w="39985">
                      <a:moveTo>
                        <a:pt x="7192" y="6952"/>
                      </a:moveTo>
                      <a:lnTo>
                        <a:pt x="39715" y="-309"/>
                      </a:lnTo>
                      <a:lnTo>
                        <a:pt x="39715" y="77142"/>
                      </a:lnTo>
                      <a:lnTo>
                        <a:pt x="7192" y="69124"/>
                      </a:lnTo>
                      <a:cubicBezTo>
                        <a:pt x="-2338" y="47720"/>
                        <a:pt x="-3170" y="26996"/>
                        <a:pt x="7192" y="6952"/>
                      </a:cubicBezTo>
                      <a:close/>
                    </a:path>
                  </a:pathLst>
                </a:custGeom>
                <a:gradFill>
                  <a:gsLst>
                    <a:gs pos="0">
                      <a:srgbClr val="C9BB98"/>
                    </a:gs>
                    <a:gs pos="15990">
                      <a:srgbClr val="DFD2B1"/>
                    </a:gs>
                    <a:gs pos="49219">
                      <a:srgbClr val="DCC691"/>
                    </a:gs>
                    <a:gs pos="70970">
                      <a:srgbClr val="F0E3C4"/>
                    </a:gs>
                    <a:gs pos="85460">
                      <a:srgbClr val="EDD9AA"/>
                    </a:gs>
                    <a:gs pos="100000">
                      <a:srgbClr val="F0DBA9"/>
                    </a:gs>
                  </a:gsLst>
                  <a:lin ang="16200038" scaled="0"/>
                </a:gra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9" name="Google Shape;1419;p24"/>
                <p:cNvSpPr/>
                <p:nvPr/>
              </p:nvSpPr>
              <p:spPr>
                <a:xfrm>
                  <a:off x="9400423" y="4679823"/>
                  <a:ext cx="93472" cy="77450"/>
                </a:xfrm>
                <a:custGeom>
                  <a:rect b="b" l="l" r="r" t="t"/>
                  <a:pathLst>
                    <a:path extrusionOk="0" h="77450" w="93472">
                      <a:moveTo>
                        <a:pt x="19306" y="16256"/>
                      </a:moveTo>
                      <a:lnTo>
                        <a:pt x="93202" y="-309"/>
                      </a:lnTo>
                      <a:lnTo>
                        <a:pt x="93202" y="77142"/>
                      </a:lnTo>
                      <a:lnTo>
                        <a:pt x="19306" y="60578"/>
                      </a:lnTo>
                      <a:cubicBezTo>
                        <a:pt x="-7695" y="54527"/>
                        <a:pt x="-5880" y="21928"/>
                        <a:pt x="19306" y="16256"/>
                      </a:cubicBez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20" name="Google Shape;1420;p24"/>
              <p:cNvGrpSpPr/>
              <p:nvPr/>
            </p:nvGrpSpPr>
            <p:grpSpPr>
              <a:xfrm rot="5525154">
                <a:off x="5102093" y="3647242"/>
                <a:ext cx="1380318" cy="292155"/>
                <a:chOff x="9257093" y="4533807"/>
                <a:chExt cx="1380232" cy="292137"/>
              </a:xfrm>
            </p:grpSpPr>
            <p:sp>
              <p:nvSpPr>
                <p:cNvPr id="1421" name="Google Shape;1421;p24"/>
                <p:cNvSpPr/>
                <p:nvPr/>
              </p:nvSpPr>
              <p:spPr>
                <a:xfrm>
                  <a:off x="9257093" y="4533807"/>
                  <a:ext cx="1380232" cy="292137"/>
                </a:xfrm>
                <a:custGeom>
                  <a:rect b="b" l="l" r="r" t="t"/>
                  <a:pathLst>
                    <a:path extrusionOk="0" h="292137" w="1380232">
                      <a:moveTo>
                        <a:pt x="-173" y="119250"/>
                      </a:moveTo>
                      <a:cubicBezTo>
                        <a:pt x="-173" y="117057"/>
                        <a:pt x="2399" y="115393"/>
                        <a:pt x="4970" y="114864"/>
                      </a:cubicBezTo>
                      <a:cubicBezTo>
                        <a:pt x="105414" y="94064"/>
                        <a:pt x="205252" y="79920"/>
                        <a:pt x="320747" y="67592"/>
                      </a:cubicBezTo>
                      <a:cubicBezTo>
                        <a:pt x="499700" y="15101"/>
                        <a:pt x="673434" y="15101"/>
                        <a:pt x="847546" y="11395"/>
                      </a:cubicBezTo>
                      <a:cubicBezTo>
                        <a:pt x="847546" y="11395"/>
                        <a:pt x="854126" y="276"/>
                        <a:pt x="861539" y="-329"/>
                      </a:cubicBezTo>
                      <a:cubicBezTo>
                        <a:pt x="868875" y="-1010"/>
                        <a:pt x="876892" y="8747"/>
                        <a:pt x="876892" y="8747"/>
                      </a:cubicBezTo>
                      <a:cubicBezTo>
                        <a:pt x="1049190" y="6630"/>
                        <a:pt x="1244631" y="3150"/>
                        <a:pt x="1360655" y="21151"/>
                      </a:cubicBezTo>
                      <a:cubicBezTo>
                        <a:pt x="1393783" y="26295"/>
                        <a:pt x="1377446" y="62448"/>
                        <a:pt x="1363302" y="63961"/>
                      </a:cubicBezTo>
                      <a:cubicBezTo>
                        <a:pt x="1201519" y="81735"/>
                        <a:pt x="1039584" y="97543"/>
                        <a:pt x="884002" y="101400"/>
                      </a:cubicBezTo>
                      <a:lnTo>
                        <a:pt x="870917" y="119553"/>
                      </a:lnTo>
                      <a:lnTo>
                        <a:pt x="871296" y="278160"/>
                      </a:lnTo>
                      <a:cubicBezTo>
                        <a:pt x="871296" y="285421"/>
                        <a:pt x="866530" y="291774"/>
                        <a:pt x="861765" y="291774"/>
                      </a:cubicBezTo>
                      <a:cubicBezTo>
                        <a:pt x="853521" y="291774"/>
                        <a:pt x="846790" y="284437"/>
                        <a:pt x="842630" y="278841"/>
                      </a:cubicBezTo>
                      <a:cubicBezTo>
                        <a:pt x="704142" y="277782"/>
                        <a:pt x="503936" y="276269"/>
                        <a:pt x="398273" y="270823"/>
                      </a:cubicBezTo>
                      <a:cubicBezTo>
                        <a:pt x="266895" y="264016"/>
                        <a:pt x="136424" y="232779"/>
                        <a:pt x="4970" y="205021"/>
                      </a:cubicBezTo>
                      <a:cubicBezTo>
                        <a:pt x="2172" y="204416"/>
                        <a:pt x="-173" y="203054"/>
                        <a:pt x="-173" y="200861"/>
                      </a:cubicBezTo>
                      <a:lnTo>
                        <a:pt x="-173" y="119250"/>
                      </a:lnTo>
                      <a:close/>
                    </a:path>
                  </a:pathLst>
                </a:custGeom>
                <a:solidFill>
                  <a:schemeClr val="dk2"/>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2" name="Google Shape;1422;p24"/>
                <p:cNvSpPr/>
                <p:nvPr/>
              </p:nvSpPr>
              <p:spPr>
                <a:xfrm>
                  <a:off x="10096794" y="4538531"/>
                  <a:ext cx="18685" cy="279698"/>
                </a:xfrm>
                <a:custGeom>
                  <a:rect b="b" l="l" r="r" t="t"/>
                  <a:pathLst>
                    <a:path extrusionOk="0" h="279698" w="18685">
                      <a:moveTo>
                        <a:pt x="15177" y="-363"/>
                      </a:moveTo>
                      <a:lnTo>
                        <a:pt x="10714" y="5234"/>
                      </a:lnTo>
                      <a:cubicBezTo>
                        <a:pt x="12832" y="34959"/>
                        <a:pt x="13664" y="56288"/>
                        <a:pt x="7386" y="96753"/>
                      </a:cubicBezTo>
                      <a:cubicBezTo>
                        <a:pt x="11849" y="120653"/>
                        <a:pt x="6327" y="143117"/>
                        <a:pt x="5344" y="167245"/>
                      </a:cubicBezTo>
                      <a:cubicBezTo>
                        <a:pt x="4058" y="200600"/>
                        <a:pt x="352" y="243107"/>
                        <a:pt x="-177" y="272983"/>
                      </a:cubicBezTo>
                      <a:lnTo>
                        <a:pt x="3983" y="272983"/>
                      </a:lnTo>
                      <a:lnTo>
                        <a:pt x="9277" y="279336"/>
                      </a:lnTo>
                      <a:cubicBezTo>
                        <a:pt x="9806" y="249914"/>
                        <a:pt x="8067" y="201583"/>
                        <a:pt x="9428" y="168001"/>
                      </a:cubicBezTo>
                      <a:cubicBezTo>
                        <a:pt x="10109" y="144252"/>
                        <a:pt x="15630" y="120048"/>
                        <a:pt x="9882" y="96753"/>
                      </a:cubicBezTo>
                      <a:cubicBezTo>
                        <a:pt x="10185" y="95618"/>
                        <a:pt x="24933" y="41690"/>
                        <a:pt x="15177" y="-363"/>
                      </a:cubicBezTo>
                      <a:close/>
                    </a:path>
                  </a:pathLst>
                </a:custGeom>
                <a:solidFill>
                  <a:srgbClr val="FFFFFF">
                    <a:alpha val="3882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3" name="Google Shape;1423;p24"/>
                <p:cNvSpPr/>
                <p:nvPr/>
              </p:nvSpPr>
              <p:spPr>
                <a:xfrm>
                  <a:off x="9425381" y="4604128"/>
                  <a:ext cx="218127" cy="18357"/>
                </a:xfrm>
                <a:custGeom>
                  <a:rect b="b" l="l" r="r" t="t"/>
                  <a:pathLst>
                    <a:path extrusionOk="0" h="18357" w="218127">
                      <a:moveTo>
                        <a:pt x="-162" y="17997"/>
                      </a:moveTo>
                      <a:cubicBezTo>
                        <a:pt x="58380" y="8618"/>
                        <a:pt x="231963" y="-2727"/>
                        <a:pt x="217063" y="71"/>
                      </a:cubicBezTo>
                      <a:cubicBezTo>
                        <a:pt x="196339" y="4080"/>
                        <a:pt x="176900" y="14820"/>
                        <a:pt x="161471" y="15047"/>
                      </a:cubicBezTo>
                      <a:cubicBezTo>
                        <a:pt x="113821" y="15955"/>
                        <a:pt x="23437" y="17997"/>
                        <a:pt x="-162" y="17997"/>
                      </a:cubicBezTo>
                      <a:close/>
                    </a:path>
                  </a:pathLst>
                </a:custGeom>
                <a:solidFill>
                  <a:srgbClr val="FFFFFF">
                    <a:alpha val="1765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4" name="Google Shape;1424;p24"/>
                <p:cNvSpPr/>
                <p:nvPr/>
              </p:nvSpPr>
              <p:spPr>
                <a:xfrm>
                  <a:off x="9260429" y="4635200"/>
                  <a:ext cx="244284" cy="43128"/>
                </a:xfrm>
                <a:custGeom>
                  <a:rect b="b" l="l" r="r" t="t"/>
                  <a:pathLst>
                    <a:path extrusionOk="0" h="43128" w="244284">
                      <a:moveTo>
                        <a:pt x="4523" y="22850"/>
                      </a:moveTo>
                      <a:cubicBezTo>
                        <a:pt x="95966" y="5681"/>
                        <a:pt x="239446" y="3487"/>
                        <a:pt x="244060" y="-68"/>
                      </a:cubicBezTo>
                      <a:cubicBezTo>
                        <a:pt x="248749" y="-3774"/>
                        <a:pt x="5658" y="28447"/>
                        <a:pt x="5809" y="41456"/>
                      </a:cubicBezTo>
                      <a:cubicBezTo>
                        <a:pt x="5885" y="48868"/>
                        <a:pt x="-6746" y="22396"/>
                        <a:pt x="4523" y="22850"/>
                      </a:cubicBezTo>
                      <a:close/>
                    </a:path>
                  </a:pathLst>
                </a:custGeom>
                <a:solidFill>
                  <a:srgbClr val="FFFFFF">
                    <a:alpha val="3294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5" name="Google Shape;1425;p24"/>
                <p:cNvSpPr/>
                <p:nvPr/>
              </p:nvSpPr>
              <p:spPr>
                <a:xfrm>
                  <a:off x="9258973" y="4723232"/>
                  <a:ext cx="175746" cy="27771"/>
                </a:xfrm>
                <a:custGeom>
                  <a:rect b="b" l="l" r="r" t="t"/>
                  <a:pathLst>
                    <a:path extrusionOk="0" h="27771" w="175746">
                      <a:moveTo>
                        <a:pt x="2502" y="-364"/>
                      </a:moveTo>
                      <a:cubicBezTo>
                        <a:pt x="55295" y="11964"/>
                        <a:pt x="145528" y="24217"/>
                        <a:pt x="172681" y="27015"/>
                      </a:cubicBezTo>
                      <a:cubicBezTo>
                        <a:pt x="199229" y="29814"/>
                        <a:pt x="36159" y="16956"/>
                        <a:pt x="4165" y="9922"/>
                      </a:cubicBezTo>
                      <a:cubicBezTo>
                        <a:pt x="-2339" y="8485"/>
                        <a:pt x="-297" y="543"/>
                        <a:pt x="2502" y="-364"/>
                      </a:cubicBezTo>
                      <a:close/>
                    </a:path>
                  </a:pathLst>
                </a:custGeom>
                <a:solidFill>
                  <a:srgbClr val="FFFFFF">
                    <a:alpha val="33730"/>
                  </a:srgbClr>
                </a:solidFill>
                <a:ln>
                  <a:noFill/>
                </a:ln>
                <a:effectLst>
                  <a:outerShdw blurRad="85725" rotWithShape="0" algn="bl" dir="5400000" dist="57150">
                    <a:srgbClr val="000000">
                      <a:alpha val="5000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1426" name="Google Shape;1426;p24"/>
            <p:cNvSpPr/>
            <p:nvPr/>
          </p:nvSpPr>
          <p:spPr>
            <a:xfrm>
              <a:off x="4006525" y="2503850"/>
              <a:ext cx="57000" cy="869400"/>
            </a:xfrm>
            <a:prstGeom prst="triangle">
              <a:avLst>
                <a:gd fmla="val 56974"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4"/>
            <p:cNvSpPr/>
            <p:nvPr/>
          </p:nvSpPr>
          <p:spPr>
            <a:xfrm rot="-346944">
              <a:off x="4070316" y="2558704"/>
              <a:ext cx="23821" cy="805831"/>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24"/>
            <p:cNvSpPr/>
            <p:nvPr/>
          </p:nvSpPr>
          <p:spPr>
            <a:xfrm flipH="1" rot="10800000">
              <a:off x="4109425" y="3372983"/>
              <a:ext cx="22200" cy="498000"/>
            </a:xfrm>
            <a:prstGeom prst="triangle">
              <a:avLst>
                <a:gd fmla="val 100000" name="adj"/>
              </a:avLst>
            </a:prstGeom>
            <a:solidFill>
              <a:srgbClr val="FFFFFF">
                <a:alpha val="440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9" name="Google Shape;1429;p24"/>
          <p:cNvGrpSpPr/>
          <p:nvPr/>
        </p:nvGrpSpPr>
        <p:grpSpPr>
          <a:xfrm rot="733890">
            <a:off x="10690942" y="5030328"/>
            <a:ext cx="921563" cy="921374"/>
            <a:chOff x="1338877" y="806200"/>
            <a:chExt cx="1340043" cy="1339768"/>
          </a:xfrm>
        </p:grpSpPr>
        <p:sp>
          <p:nvSpPr>
            <p:cNvPr id="1430" name="Google Shape;1430;p24"/>
            <p:cNvSpPr/>
            <p:nvPr/>
          </p:nvSpPr>
          <p:spPr>
            <a:xfrm rot="-737534">
              <a:off x="1445390" y="914108"/>
              <a:ext cx="1123135" cy="1123710"/>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31" name="Google Shape;1431;p24"/>
            <p:cNvGrpSpPr/>
            <p:nvPr/>
          </p:nvGrpSpPr>
          <p:grpSpPr>
            <a:xfrm rot="-737888">
              <a:off x="1446116" y="913186"/>
              <a:ext cx="1125835" cy="1125797"/>
              <a:chOff x="8319351" y="1186300"/>
              <a:chExt cx="642899" cy="638032"/>
            </a:xfrm>
          </p:grpSpPr>
          <p:sp>
            <p:nvSpPr>
              <p:cNvPr id="1432" name="Google Shape;1432;p24"/>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3" name="Google Shape;1433;p24"/>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4" name="Google Shape;1434;p24"/>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5" name="Google Shape;1435;p24"/>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6" name="Google Shape;1436;p24"/>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7" name="Google Shape;1437;p24"/>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8" name="Google Shape;1438;p24"/>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9" name="Google Shape;1439;p24"/>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0" name="Google Shape;1440;p24"/>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1" name="Google Shape;1441;p24"/>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2" name="Google Shape;1442;p24"/>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3" name="Google Shape;1443;p24"/>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44" name="Google Shape;1444;p24"/>
          <p:cNvGrpSpPr/>
          <p:nvPr/>
        </p:nvGrpSpPr>
        <p:grpSpPr>
          <a:xfrm>
            <a:off x="11092638" y="4225262"/>
            <a:ext cx="526413" cy="717907"/>
            <a:chOff x="4361457" y="3155811"/>
            <a:chExt cx="591143" cy="821217"/>
          </a:xfrm>
        </p:grpSpPr>
        <p:sp>
          <p:nvSpPr>
            <p:cNvPr id="1445" name="Google Shape;1445;p24"/>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1"/>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46" name="Google Shape;1446;p24"/>
            <p:cNvGrpSpPr/>
            <p:nvPr/>
          </p:nvGrpSpPr>
          <p:grpSpPr>
            <a:xfrm>
              <a:off x="4361460" y="3155888"/>
              <a:ext cx="591140" cy="821140"/>
              <a:chOff x="8319351" y="4894840"/>
              <a:chExt cx="591140" cy="821140"/>
            </a:xfrm>
          </p:grpSpPr>
          <p:sp>
            <p:nvSpPr>
              <p:cNvPr id="1447" name="Google Shape;1447;p24"/>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8" name="Google Shape;1448;p24"/>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49" name="Google Shape;1449;p24"/>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0" name="Google Shape;1450;p24"/>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1" name="Google Shape;1451;p24"/>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25"/>
          <p:cNvSpPr/>
          <p:nvPr/>
        </p:nvSpPr>
        <p:spPr>
          <a:xfrm rot="3730554">
            <a:off x="3910961" y="5567373"/>
            <a:ext cx="1182004" cy="1143042"/>
          </a:xfrm>
          <a:custGeom>
            <a:rect b="b" l="l" r="r" t="t"/>
            <a:pathLst>
              <a:path extrusionOk="0" h="3586705" w="3871652">
                <a:moveTo>
                  <a:pt x="0" y="3586705"/>
                </a:moveTo>
                <a:cubicBezTo>
                  <a:pt x="0" y="3586705"/>
                  <a:pt x="-267" y="2753592"/>
                  <a:pt x="625630" y="1745208"/>
                </a:cubicBezTo>
                <a:cubicBezTo>
                  <a:pt x="1855546" y="-236239"/>
                  <a:pt x="3593002" y="-321945"/>
                  <a:pt x="3857702" y="458162"/>
                </a:cubicBezTo>
                <a:cubicBezTo>
                  <a:pt x="4026294" y="955072"/>
                  <a:pt x="2628882" y="828084"/>
                  <a:pt x="1716577" y="1692955"/>
                </a:cubicBezTo>
                <a:cubicBezTo>
                  <a:pt x="1107700" y="2270160"/>
                  <a:pt x="982066" y="2916146"/>
                  <a:pt x="1434761" y="2943063"/>
                </a:cubicBezTo>
                <a:cubicBezTo>
                  <a:pt x="1951273" y="2973781"/>
                  <a:pt x="1952987" y="1705928"/>
                  <a:pt x="2652313" y="174433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7" name="Google Shape;1457;p25"/>
          <p:cNvSpPr txBox="1"/>
          <p:nvPr>
            <p:ph type="title"/>
          </p:nvPr>
        </p:nvSpPr>
        <p:spPr>
          <a:xfrm>
            <a:off x="1561325" y="1873525"/>
            <a:ext cx="95457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1458" name="Google Shape;1458;p25"/>
          <p:cNvSpPr txBox="1"/>
          <p:nvPr>
            <p:ph idx="1" type="subTitle"/>
          </p:nvPr>
        </p:nvSpPr>
        <p:spPr>
          <a:xfrm>
            <a:off x="1561325" y="5242225"/>
            <a:ext cx="95457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grpSp>
        <p:nvGrpSpPr>
          <p:cNvPr id="1459" name="Google Shape;1459;p25"/>
          <p:cNvGrpSpPr/>
          <p:nvPr/>
        </p:nvGrpSpPr>
        <p:grpSpPr>
          <a:xfrm rot="10800000">
            <a:off x="5477077" y="891526"/>
            <a:ext cx="1237846" cy="872004"/>
            <a:chOff x="621403" y="597265"/>
            <a:chExt cx="1588204" cy="1118814"/>
          </a:xfrm>
        </p:grpSpPr>
        <p:sp>
          <p:nvSpPr>
            <p:cNvPr id="1460" name="Google Shape;1460;p2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1" name="Google Shape;1461;p2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2" name="Google Shape;1462;p25"/>
          <p:cNvGrpSpPr/>
          <p:nvPr/>
        </p:nvGrpSpPr>
        <p:grpSpPr>
          <a:xfrm>
            <a:off x="10458424" y="539710"/>
            <a:ext cx="498807" cy="680214"/>
            <a:chOff x="4361457" y="3155811"/>
            <a:chExt cx="591143" cy="821217"/>
          </a:xfrm>
        </p:grpSpPr>
        <p:sp>
          <p:nvSpPr>
            <p:cNvPr id="1463" name="Google Shape;1463;p25"/>
            <p:cNvSpPr/>
            <p:nvPr/>
          </p:nvSpPr>
          <p:spPr>
            <a:xfrm>
              <a:off x="4361457" y="3155811"/>
              <a:ext cx="581624" cy="816168"/>
            </a:xfrm>
            <a:custGeom>
              <a:rect b="b" l="l" r="r" t="t"/>
              <a:pathLst>
                <a:path extrusionOk="0" h="816168" w="581624">
                  <a:moveTo>
                    <a:pt x="290808" y="0"/>
                  </a:moveTo>
                  <a:cubicBezTo>
                    <a:pt x="130207" y="0"/>
                    <a:pt x="0" y="35452"/>
                    <a:pt x="0" y="79172"/>
                  </a:cubicBezTo>
                  <a:lnTo>
                    <a:pt x="0" y="736997"/>
                  </a:lnTo>
                  <a:cubicBezTo>
                    <a:pt x="0" y="780707"/>
                    <a:pt x="130207" y="816169"/>
                    <a:pt x="290808" y="816169"/>
                  </a:cubicBezTo>
                  <a:cubicBezTo>
                    <a:pt x="451418" y="816169"/>
                    <a:pt x="581625" y="780717"/>
                    <a:pt x="581625" y="736997"/>
                  </a:cubicBezTo>
                  <a:lnTo>
                    <a:pt x="581625" y="79172"/>
                  </a:lnTo>
                  <a:cubicBezTo>
                    <a:pt x="581625" y="35452"/>
                    <a:pt x="451418" y="0"/>
                    <a:pt x="290808" y="0"/>
                  </a:cubicBezTo>
                  <a:close/>
                </a:path>
              </a:pathLst>
            </a:custGeom>
            <a:solidFill>
              <a:schemeClr val="accent4"/>
            </a:solidFill>
            <a:ln>
              <a:noFill/>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64" name="Google Shape;1464;p25"/>
            <p:cNvGrpSpPr/>
            <p:nvPr/>
          </p:nvGrpSpPr>
          <p:grpSpPr>
            <a:xfrm>
              <a:off x="4361460" y="3155888"/>
              <a:ext cx="591140" cy="821140"/>
              <a:chOff x="8319351" y="4894840"/>
              <a:chExt cx="591140" cy="821140"/>
            </a:xfrm>
          </p:grpSpPr>
          <p:sp>
            <p:nvSpPr>
              <p:cNvPr id="1465" name="Google Shape;1465;p25"/>
              <p:cNvSpPr/>
              <p:nvPr/>
            </p:nvSpPr>
            <p:spPr>
              <a:xfrm>
                <a:off x="8319351" y="4894840"/>
                <a:ext cx="581615" cy="158315"/>
              </a:xfrm>
              <a:custGeom>
                <a:rect b="b" l="l" r="r" t="t"/>
                <a:pathLst>
                  <a:path extrusionOk="0" h="158315" w="581615">
                    <a:moveTo>
                      <a:pt x="0" y="79153"/>
                    </a:moveTo>
                    <a:cubicBezTo>
                      <a:pt x="0" y="35433"/>
                      <a:pt x="130197" y="0"/>
                      <a:pt x="290808" y="0"/>
                    </a:cubicBezTo>
                    <a:cubicBezTo>
                      <a:pt x="451409" y="0"/>
                      <a:pt x="581616" y="35433"/>
                      <a:pt x="581616" y="79153"/>
                    </a:cubicBezTo>
                    <a:cubicBezTo>
                      <a:pt x="581616" y="122873"/>
                      <a:pt x="451409" y="158315"/>
                      <a:pt x="290808" y="158315"/>
                    </a:cubicBezTo>
                    <a:cubicBezTo>
                      <a:pt x="130197" y="158315"/>
                      <a:pt x="0" y="122873"/>
                      <a:pt x="0" y="7915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6" name="Google Shape;1466;p25"/>
              <p:cNvSpPr/>
              <p:nvPr/>
            </p:nvSpPr>
            <p:spPr>
              <a:xfrm>
                <a:off x="8319351" y="5636809"/>
                <a:ext cx="581615" cy="79171"/>
              </a:xfrm>
              <a:custGeom>
                <a:rect b="b" l="l" r="r" t="t"/>
                <a:pathLst>
                  <a:path extrusionOk="0" h="79171" w="581615">
                    <a:moveTo>
                      <a:pt x="0" y="0"/>
                    </a:moveTo>
                    <a:cubicBezTo>
                      <a:pt x="0" y="43719"/>
                      <a:pt x="130207" y="79171"/>
                      <a:pt x="290808" y="79171"/>
                    </a:cubicBezTo>
                    <a:cubicBezTo>
                      <a:pt x="451418" y="79171"/>
                      <a:pt x="581616" y="43719"/>
                      <a:pt x="581616"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7" name="Google Shape;1467;p25"/>
              <p:cNvSpPr/>
              <p:nvPr/>
            </p:nvSpPr>
            <p:spPr>
              <a:xfrm>
                <a:off x="8319351" y="4973992"/>
                <a:ext cx="9525" cy="657720"/>
              </a:xfrm>
              <a:custGeom>
                <a:rect b="b" l="l" r="r" t="t"/>
                <a:pathLst>
                  <a:path extrusionOk="0" h="657720" w="9525">
                    <a:moveTo>
                      <a:pt x="0" y="65772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8" name="Google Shape;1468;p25"/>
              <p:cNvSpPr/>
              <p:nvPr/>
            </p:nvSpPr>
            <p:spPr>
              <a:xfrm>
                <a:off x="8900966" y="4973992"/>
                <a:ext cx="9525" cy="657720"/>
              </a:xfrm>
              <a:custGeom>
                <a:rect b="b" l="l" r="r" t="t"/>
                <a:pathLst>
                  <a:path extrusionOk="0" h="657720" w="9525">
                    <a:moveTo>
                      <a:pt x="0" y="0"/>
                    </a:moveTo>
                    <a:lnTo>
                      <a:pt x="0" y="65772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9" name="Google Shape;1469;p25"/>
              <p:cNvSpPr/>
              <p:nvPr/>
            </p:nvSpPr>
            <p:spPr>
              <a:xfrm>
                <a:off x="8319351" y="5557627"/>
                <a:ext cx="581615" cy="79181"/>
              </a:xfrm>
              <a:custGeom>
                <a:rect b="b" l="l" r="r" t="t"/>
                <a:pathLst>
                  <a:path extrusionOk="0" h="79181" w="581615">
                    <a:moveTo>
                      <a:pt x="581616" y="79182"/>
                    </a:moveTo>
                    <a:cubicBezTo>
                      <a:pt x="581616" y="35462"/>
                      <a:pt x="451418" y="0"/>
                      <a:pt x="290808" y="0"/>
                    </a:cubicBezTo>
                    <a:cubicBezTo>
                      <a:pt x="130207" y="0"/>
                      <a:pt x="0" y="35462"/>
                      <a:pt x="0" y="79182"/>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470" name="Google Shape;1470;p25"/>
          <p:cNvGrpSpPr/>
          <p:nvPr/>
        </p:nvGrpSpPr>
        <p:grpSpPr>
          <a:xfrm>
            <a:off x="10987037" y="585436"/>
            <a:ext cx="312936" cy="153680"/>
            <a:chOff x="10862134" y="3312644"/>
            <a:chExt cx="416027" cy="204307"/>
          </a:xfrm>
        </p:grpSpPr>
        <p:sp>
          <p:nvSpPr>
            <p:cNvPr id="1471" name="Google Shape;1471;p25"/>
            <p:cNvSpPr/>
            <p:nvPr/>
          </p:nvSpPr>
          <p:spPr>
            <a:xfrm>
              <a:off x="10862134" y="3312644"/>
              <a:ext cx="69302" cy="204307"/>
            </a:xfrm>
            <a:custGeom>
              <a:rect b="b" l="l" r="r" t="t"/>
              <a:pathLst>
                <a:path extrusionOk="0" h="204307" w="69302">
                  <a:moveTo>
                    <a:pt x="3963" y="83218"/>
                  </a:moveTo>
                  <a:cubicBezTo>
                    <a:pt x="-6800" y="83818"/>
                    <a:pt x="7202" y="105030"/>
                    <a:pt x="12441" y="114403"/>
                  </a:cubicBezTo>
                  <a:cubicBezTo>
                    <a:pt x="27110" y="140206"/>
                    <a:pt x="45778" y="163618"/>
                    <a:pt x="59589" y="189803"/>
                  </a:cubicBezTo>
                  <a:cubicBezTo>
                    <a:pt x="62161" y="194565"/>
                    <a:pt x="62161" y="206062"/>
                    <a:pt x="67210" y="204081"/>
                  </a:cubicBezTo>
                  <a:cubicBezTo>
                    <a:pt x="71400" y="202404"/>
                    <a:pt x="68066" y="157827"/>
                    <a:pt x="67686" y="152046"/>
                  </a:cubicBezTo>
                  <a:cubicBezTo>
                    <a:pt x="65590" y="113469"/>
                    <a:pt x="46064" y="36755"/>
                    <a:pt x="61590" y="874"/>
                  </a:cubicBezTo>
                  <a:cubicBezTo>
                    <a:pt x="63495" y="-3498"/>
                    <a:pt x="65114" y="9723"/>
                    <a:pt x="66828" y="1414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2" name="Google Shape;1472;p25"/>
            <p:cNvSpPr/>
            <p:nvPr/>
          </p:nvSpPr>
          <p:spPr>
            <a:xfrm>
              <a:off x="11001003" y="3431825"/>
              <a:ext cx="33121" cy="6338"/>
            </a:xfrm>
            <a:custGeom>
              <a:rect b="b" l="l" r="r" t="t"/>
              <a:pathLst>
                <a:path extrusionOk="0" h="6338" w="33121">
                  <a:moveTo>
                    <a:pt x="19305" y="1833"/>
                  </a:moveTo>
                  <a:cubicBezTo>
                    <a:pt x="25495" y="699"/>
                    <a:pt x="-5366" y="7195"/>
                    <a:pt x="826" y="6243"/>
                  </a:cubicBezTo>
                  <a:cubicBezTo>
                    <a:pt x="11018" y="4709"/>
                    <a:pt x="41307" y="-520"/>
                    <a:pt x="31020" y="42"/>
                  </a:cubicBezTo>
                  <a:cubicBezTo>
                    <a:pt x="18923" y="718"/>
                    <a:pt x="7113" y="4043"/>
                    <a:pt x="19305" y="1833"/>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3" name="Google Shape;1473;p25"/>
            <p:cNvSpPr/>
            <p:nvPr/>
          </p:nvSpPr>
          <p:spPr>
            <a:xfrm>
              <a:off x="10999979" y="3457687"/>
              <a:ext cx="27320" cy="2555"/>
            </a:xfrm>
            <a:custGeom>
              <a:rect b="b" l="l" r="r" t="t"/>
              <a:pathLst>
                <a:path extrusionOk="0" h="2555" w="27320">
                  <a:moveTo>
                    <a:pt x="19375" y="326"/>
                  </a:moveTo>
                  <a:cubicBezTo>
                    <a:pt x="25567" y="-607"/>
                    <a:pt x="-5294" y="631"/>
                    <a:pt x="802" y="1926"/>
                  </a:cubicBezTo>
                  <a:cubicBezTo>
                    <a:pt x="8898" y="3660"/>
                    <a:pt x="33949" y="1212"/>
                    <a:pt x="25662" y="1679"/>
                  </a:cubicBezTo>
                  <a:cubicBezTo>
                    <a:pt x="15566" y="2241"/>
                    <a:pt x="5374" y="2450"/>
                    <a:pt x="19375" y="326"/>
                  </a:cubicBez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4" name="Google Shape;1474;p25"/>
            <p:cNvSpPr/>
            <p:nvPr/>
          </p:nvSpPr>
          <p:spPr>
            <a:xfrm>
              <a:off x="11105828" y="3355219"/>
              <a:ext cx="13978" cy="120672"/>
            </a:xfrm>
            <a:custGeom>
              <a:rect b="b" l="l" r="r" t="t"/>
              <a:pathLst>
                <a:path extrusionOk="0" h="120672" w="13978">
                  <a:moveTo>
                    <a:pt x="3348" y="0"/>
                  </a:moveTo>
                  <a:cubicBezTo>
                    <a:pt x="-11131" y="33566"/>
                    <a:pt x="27160" y="78457"/>
                    <a:pt x="8967" y="120672"/>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5" name="Google Shape;1475;p25"/>
            <p:cNvSpPr/>
            <p:nvPr/>
          </p:nvSpPr>
          <p:spPr>
            <a:xfrm>
              <a:off x="11076654" y="3328910"/>
              <a:ext cx="118027" cy="162411"/>
            </a:xfrm>
            <a:custGeom>
              <a:rect b="b" l="l" r="r" t="t"/>
              <a:pathLst>
                <a:path extrusionOk="0" h="162411" w="118027">
                  <a:moveTo>
                    <a:pt x="4709" y="33510"/>
                  </a:moveTo>
                  <a:cubicBezTo>
                    <a:pt x="-23771" y="21223"/>
                    <a:pt x="85767" y="-18582"/>
                    <a:pt x="97197" y="10278"/>
                  </a:cubicBezTo>
                  <a:cubicBezTo>
                    <a:pt x="110532" y="43940"/>
                    <a:pt x="39857" y="118530"/>
                    <a:pt x="28617" y="98890"/>
                  </a:cubicBezTo>
                  <a:cubicBezTo>
                    <a:pt x="17567" y="79516"/>
                    <a:pt x="103292" y="51684"/>
                    <a:pt x="116532" y="92879"/>
                  </a:cubicBezTo>
                  <a:cubicBezTo>
                    <a:pt x="121485" y="108272"/>
                    <a:pt x="113389" y="125045"/>
                    <a:pt x="103103" y="136590"/>
                  </a:cubicBezTo>
                  <a:cubicBezTo>
                    <a:pt x="50620" y="195245"/>
                    <a:pt x="-14150" y="135247"/>
                    <a:pt x="17283" y="13796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6" name="Google Shape;1476;p25"/>
            <p:cNvSpPr/>
            <p:nvPr/>
          </p:nvSpPr>
          <p:spPr>
            <a:xfrm>
              <a:off x="11212046" y="3333673"/>
              <a:ext cx="66115" cy="124860"/>
            </a:xfrm>
            <a:custGeom>
              <a:rect b="b" l="l" r="r" t="t"/>
              <a:pathLst>
                <a:path extrusionOk="0" h="124860" w="66115">
                  <a:moveTo>
                    <a:pt x="0" y="0"/>
                  </a:moveTo>
                  <a:cubicBezTo>
                    <a:pt x="1143" y="21907"/>
                    <a:pt x="6953" y="43320"/>
                    <a:pt x="10382" y="64999"/>
                  </a:cubicBezTo>
                  <a:cubicBezTo>
                    <a:pt x="13429" y="84391"/>
                    <a:pt x="15430" y="103937"/>
                    <a:pt x="18097" y="123368"/>
                  </a:cubicBezTo>
                  <a:cubicBezTo>
                    <a:pt x="19144" y="130816"/>
                    <a:pt x="16669" y="108347"/>
                    <a:pt x="16858" y="100822"/>
                  </a:cubicBezTo>
                  <a:cubicBezTo>
                    <a:pt x="17240" y="87839"/>
                    <a:pt x="16383" y="49501"/>
                    <a:pt x="35623" y="51159"/>
                  </a:cubicBezTo>
                  <a:cubicBezTo>
                    <a:pt x="73819" y="54473"/>
                    <a:pt x="65626" y="123901"/>
                    <a:pt x="64865" y="11059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77" name="Google Shape;1477;p25"/>
          <p:cNvGrpSpPr/>
          <p:nvPr/>
        </p:nvGrpSpPr>
        <p:grpSpPr>
          <a:xfrm>
            <a:off x="9760810" y="394339"/>
            <a:ext cx="526417" cy="279333"/>
            <a:chOff x="5791759" y="2630895"/>
            <a:chExt cx="604799" cy="320925"/>
          </a:xfrm>
        </p:grpSpPr>
        <p:sp>
          <p:nvSpPr>
            <p:cNvPr id="1478" name="Google Shape;1478;p25"/>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9" name="Google Shape;1479;p25"/>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0" name="Google Shape;1480;p25"/>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1" name="Google Shape;1481;p25"/>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2" name="Google Shape;1482;p25"/>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3" name="Google Shape;1483;p25"/>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4" name="Google Shape;1484;p25"/>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5" name="Google Shape;1485;p25"/>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6" name="Google Shape;1486;p25"/>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487" name="Google Shape;1487;p25"/>
          <p:cNvGrpSpPr/>
          <p:nvPr/>
        </p:nvGrpSpPr>
        <p:grpSpPr>
          <a:xfrm>
            <a:off x="9701871" y="709306"/>
            <a:ext cx="726764" cy="614576"/>
            <a:chOff x="9814993" y="741298"/>
            <a:chExt cx="1095184" cy="926124"/>
          </a:xfrm>
        </p:grpSpPr>
        <p:grpSp>
          <p:nvGrpSpPr>
            <p:cNvPr id="1488" name="Google Shape;1488;p25"/>
            <p:cNvGrpSpPr/>
            <p:nvPr/>
          </p:nvGrpSpPr>
          <p:grpSpPr>
            <a:xfrm>
              <a:off x="9814993" y="741298"/>
              <a:ext cx="1095184" cy="926124"/>
              <a:chOff x="3034905" y="-1515202"/>
              <a:chExt cx="972028" cy="821979"/>
            </a:xfrm>
          </p:grpSpPr>
          <p:sp>
            <p:nvSpPr>
              <p:cNvPr id="1489" name="Google Shape;1489;p25"/>
              <p:cNvSpPr/>
              <p:nvPr/>
            </p:nvSpPr>
            <p:spPr>
              <a:xfrm>
                <a:off x="3056815" y="-1515058"/>
                <a:ext cx="950118" cy="821835"/>
              </a:xfrm>
              <a:custGeom>
                <a:rect b="b" l="l" r="r" t="t"/>
                <a:pathLst>
                  <a:path extrusionOk="0" h="821835" w="950118">
                    <a:moveTo>
                      <a:pt x="475059" y="0"/>
                    </a:moveTo>
                    <a:lnTo>
                      <a:pt x="22022" y="673008"/>
                    </a:lnTo>
                    <a:lnTo>
                      <a:pt x="0" y="705745"/>
                    </a:lnTo>
                    <a:cubicBezTo>
                      <a:pt x="0" y="769801"/>
                      <a:pt x="212665" y="821836"/>
                      <a:pt x="475059" y="821836"/>
                    </a:cubicBezTo>
                    <a:cubicBezTo>
                      <a:pt x="737445" y="821836"/>
                      <a:pt x="950119" y="769801"/>
                      <a:pt x="950119" y="705745"/>
                    </a:cubicBezTo>
                    <a:lnTo>
                      <a:pt x="927792" y="672408"/>
                    </a:lnTo>
                    <a:lnTo>
                      <a:pt x="47505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490" name="Google Shape;1490;p25"/>
              <p:cNvGrpSpPr/>
              <p:nvPr/>
            </p:nvGrpSpPr>
            <p:grpSpPr>
              <a:xfrm>
                <a:off x="3034905" y="-1515202"/>
                <a:ext cx="950195" cy="821979"/>
                <a:chOff x="6726228" y="2970999"/>
                <a:chExt cx="950195" cy="821979"/>
              </a:xfrm>
            </p:grpSpPr>
            <p:sp>
              <p:nvSpPr>
                <p:cNvPr id="1491" name="Google Shape;1491;p25"/>
                <p:cNvSpPr/>
                <p:nvPr/>
              </p:nvSpPr>
              <p:spPr>
                <a:xfrm>
                  <a:off x="6726228" y="3569236"/>
                  <a:ext cx="950118" cy="116090"/>
                </a:xfrm>
                <a:custGeom>
                  <a:rect b="b" l="l" r="r" t="t"/>
                  <a:pathLst>
                    <a:path extrusionOk="0" h="116090" w="950118">
                      <a:moveTo>
                        <a:pt x="950119" y="116091"/>
                      </a:moveTo>
                      <a:cubicBezTo>
                        <a:pt x="950119" y="52035"/>
                        <a:pt x="737454" y="0"/>
                        <a:pt x="475059" y="0"/>
                      </a:cubicBezTo>
                      <a:cubicBezTo>
                        <a:pt x="212674" y="0"/>
                        <a:pt x="0" y="52035"/>
                        <a:pt x="0" y="116091"/>
                      </a:cubicBez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2" name="Google Shape;1492;p25"/>
                <p:cNvSpPr/>
                <p:nvPr/>
              </p:nvSpPr>
              <p:spPr>
                <a:xfrm>
                  <a:off x="6726228" y="3676888"/>
                  <a:ext cx="950118" cy="116090"/>
                </a:xfrm>
                <a:custGeom>
                  <a:rect b="b" l="l" r="r" t="t"/>
                  <a:pathLst>
                    <a:path extrusionOk="0" h="116090" w="950118">
                      <a:moveTo>
                        <a:pt x="950119" y="0"/>
                      </a:moveTo>
                      <a:cubicBezTo>
                        <a:pt x="950119" y="64056"/>
                        <a:pt x="737454" y="116091"/>
                        <a:pt x="475059" y="116091"/>
                      </a:cubicBezTo>
                      <a:cubicBezTo>
                        <a:pt x="212674" y="116091"/>
                        <a:pt x="0" y="64056"/>
                        <a:pt x="0" y="0"/>
                      </a:cubicBez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3" name="Google Shape;1493;p25"/>
                <p:cNvSpPr/>
                <p:nvPr/>
              </p:nvSpPr>
              <p:spPr>
                <a:xfrm>
                  <a:off x="6726228" y="2970999"/>
                  <a:ext cx="950195" cy="705888"/>
                </a:xfrm>
                <a:custGeom>
                  <a:rect b="b" l="l" r="r" t="t"/>
                  <a:pathLst>
                    <a:path extrusionOk="0" h="705888" w="950195">
                      <a:moveTo>
                        <a:pt x="950196" y="705888"/>
                      </a:moveTo>
                      <a:lnTo>
                        <a:pt x="475098" y="0"/>
                      </a:lnTo>
                      <a:lnTo>
                        <a:pt x="0" y="705888"/>
                      </a:lnTo>
                    </a:path>
                  </a:pathLst>
                </a:custGeom>
                <a:noFill/>
                <a:ln cap="rnd" cmpd="sng" w="9525">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1494" name="Google Shape;1494;p25"/>
            <p:cNvSpPr/>
            <p:nvPr/>
          </p:nvSpPr>
          <p:spPr>
            <a:xfrm>
              <a:off x="10357113" y="741300"/>
              <a:ext cx="10954" cy="811771"/>
            </a:xfrm>
            <a:custGeom>
              <a:rect b="b" l="l" r="r" t="t"/>
              <a:pathLst>
                <a:path extrusionOk="0" h="705888" w="9525">
                  <a:moveTo>
                    <a:pt x="0" y="705888"/>
                  </a:moveTo>
                  <a:lnTo>
                    <a:pt x="0" y="0"/>
                  </a:lnTo>
                </a:path>
              </a:pathLst>
            </a:custGeom>
            <a:noFill/>
            <a:ln cap="rnd" cmpd="sng" w="12700">
              <a:solidFill>
                <a:schemeClr val="dk2"/>
              </a:solidFill>
              <a:prstDash val="solid"/>
              <a:round/>
              <a:headEnd len="sm" w="sm" type="none"/>
              <a:tailEnd len="sm" w="sm" type="none"/>
            </a:ln>
            <a:effectLst>
              <a:outerShdw rotWithShape="0" algn="bl" dir="135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26"/>
          <p:cNvSpPr/>
          <p:nvPr/>
        </p:nvSpPr>
        <p:spPr>
          <a:xfrm>
            <a:off x="1899875" y="2025800"/>
            <a:ext cx="8314800" cy="3437400"/>
          </a:xfrm>
          <a:prstGeom prst="rect">
            <a:avLst/>
          </a:pr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500" name="Google Shape;1500;p26"/>
          <p:cNvSpPr/>
          <p:nvPr/>
        </p:nvSpPr>
        <p:spPr>
          <a:xfrm>
            <a:off x="2688700" y="2353825"/>
            <a:ext cx="3084300" cy="247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6"/>
          <p:cNvSpPr/>
          <p:nvPr/>
        </p:nvSpPr>
        <p:spPr>
          <a:xfrm>
            <a:off x="2688700" y="2690425"/>
            <a:ext cx="1317300" cy="247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6"/>
          <p:cNvSpPr txBox="1"/>
          <p:nvPr>
            <p:ph type="title"/>
          </p:nvPr>
        </p:nvSpPr>
        <p:spPr>
          <a:xfrm>
            <a:off x="2617350" y="971750"/>
            <a:ext cx="69573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503" name="Google Shape;1503;p26"/>
          <p:cNvSpPr txBox="1"/>
          <p:nvPr>
            <p:ph idx="2" type="body"/>
          </p:nvPr>
        </p:nvSpPr>
        <p:spPr>
          <a:xfrm>
            <a:off x="6303650" y="2197175"/>
            <a:ext cx="3270900" cy="311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cats love to sleep. A fifteen-year-old cat has probably spent ten years of its life sleeping.</a:t>
            </a:r>
            <a:endParaRPr/>
          </a:p>
        </p:txBody>
      </p:sp>
      <p:sp>
        <p:nvSpPr>
          <p:cNvPr id="1504" name="Google Shape;1504;p26"/>
          <p:cNvSpPr txBox="1"/>
          <p:nvPr>
            <p:ph idx="1" type="body"/>
          </p:nvPr>
        </p:nvSpPr>
        <p:spPr>
          <a:xfrm>
            <a:off x="2617350" y="2208894"/>
            <a:ext cx="3270900" cy="3110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0"/>
              </a:spcBef>
              <a:spcAft>
                <a:spcPts val="0"/>
              </a:spcAft>
              <a:buNone/>
            </a:pPr>
            <a:r>
              <a:t/>
            </a:r>
            <a:endParaRPr/>
          </a:p>
        </p:txBody>
      </p:sp>
      <p:grpSp>
        <p:nvGrpSpPr>
          <p:cNvPr id="1505" name="Google Shape;1505;p26"/>
          <p:cNvGrpSpPr/>
          <p:nvPr/>
        </p:nvGrpSpPr>
        <p:grpSpPr>
          <a:xfrm rot="-8670537">
            <a:off x="1012423" y="477820"/>
            <a:ext cx="358103" cy="1075775"/>
            <a:chOff x="5847863" y="4281335"/>
            <a:chExt cx="358150" cy="1075915"/>
          </a:xfrm>
        </p:grpSpPr>
        <p:sp>
          <p:nvSpPr>
            <p:cNvPr id="1506" name="Google Shape;1506;p26"/>
            <p:cNvSpPr/>
            <p:nvPr/>
          </p:nvSpPr>
          <p:spPr>
            <a:xfrm>
              <a:off x="5888440" y="4281335"/>
              <a:ext cx="317573" cy="1046246"/>
            </a:xfrm>
            <a:custGeom>
              <a:rect b="b" l="l" r="r" t="t"/>
              <a:pathLst>
                <a:path extrusionOk="0" h="391486" w="118830">
                  <a:moveTo>
                    <a:pt x="35089" y="714"/>
                  </a:moveTo>
                  <a:cubicBezTo>
                    <a:pt x="15981" y="65971"/>
                    <a:pt x="8906" y="134164"/>
                    <a:pt x="14210" y="201956"/>
                  </a:cubicBezTo>
                  <a:cubicBezTo>
                    <a:pt x="16726" y="233182"/>
                    <a:pt x="25861" y="269628"/>
                    <a:pt x="55036" y="280906"/>
                  </a:cubicBezTo>
                  <a:cubicBezTo>
                    <a:pt x="84211" y="292185"/>
                    <a:pt x="121589" y="263010"/>
                    <a:pt x="118606" y="230945"/>
                  </a:cubicBezTo>
                  <a:cubicBezTo>
                    <a:pt x="115623" y="198880"/>
                    <a:pt x="77500" y="176323"/>
                    <a:pt x="47113" y="187043"/>
                  </a:cubicBezTo>
                  <a:cubicBezTo>
                    <a:pt x="9829" y="200279"/>
                    <a:pt x="-3034" y="247909"/>
                    <a:pt x="508" y="287617"/>
                  </a:cubicBezTo>
                  <a:cubicBezTo>
                    <a:pt x="3360" y="324678"/>
                    <a:pt x="14993" y="360527"/>
                    <a:pt x="34437" y="39220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26"/>
            <p:cNvSpPr/>
            <p:nvPr/>
          </p:nvSpPr>
          <p:spPr>
            <a:xfrm>
              <a:off x="5847863" y="5204549"/>
              <a:ext cx="145229" cy="152701"/>
            </a:xfrm>
            <a:custGeom>
              <a:rect b="b" l="l" r="r" t="t"/>
              <a:pathLst>
                <a:path extrusionOk="0" h="57138" w="54342">
                  <a:moveTo>
                    <a:pt x="7960" y="23178"/>
                  </a:moveTo>
                  <a:lnTo>
                    <a:pt x="-56" y="17212"/>
                  </a:lnTo>
                  <a:lnTo>
                    <a:pt x="54286" y="57852"/>
                  </a:lnTo>
                  <a:lnTo>
                    <a:pt x="52608" y="714"/>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8" name="Google Shape;1508;p26"/>
          <p:cNvGrpSpPr/>
          <p:nvPr/>
        </p:nvGrpSpPr>
        <p:grpSpPr>
          <a:xfrm>
            <a:off x="3627196" y="1611822"/>
            <a:ext cx="5157927" cy="279331"/>
            <a:chOff x="2600043" y="1462462"/>
            <a:chExt cx="6991903" cy="421505"/>
          </a:xfrm>
        </p:grpSpPr>
        <p:sp>
          <p:nvSpPr>
            <p:cNvPr id="1509" name="Google Shape;1509;p26"/>
            <p:cNvSpPr/>
            <p:nvPr/>
          </p:nvSpPr>
          <p:spPr>
            <a:xfrm rot="79933">
              <a:off x="2601610" y="1543677"/>
              <a:ext cx="6988770" cy="231810"/>
            </a:xfrm>
            <a:custGeom>
              <a:rect b="b" l="l" r="r" t="t"/>
              <a:pathLst>
                <a:path extrusionOk="0" h="95668" w="1666519">
                  <a:moveTo>
                    <a:pt x="-56" y="96382"/>
                  </a:moveTo>
                  <a:cubicBezTo>
                    <a:pt x="416970" y="37752"/>
                    <a:pt x="839962" y="-21157"/>
                    <a:pt x="1261835" y="8764"/>
                  </a:cubicBezTo>
                  <a:cubicBezTo>
                    <a:pt x="1397848" y="18308"/>
                    <a:pt x="1533051" y="37211"/>
                    <a:pt x="1666464" y="6534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sp>
          <p:nvSpPr>
            <p:cNvPr id="1510" name="Google Shape;1510;p26"/>
            <p:cNvSpPr/>
            <p:nvPr/>
          </p:nvSpPr>
          <p:spPr>
            <a:xfrm rot="118849">
              <a:off x="3788987" y="1593944"/>
              <a:ext cx="4718447" cy="208541"/>
            </a:xfrm>
            <a:custGeom>
              <a:rect b="b" l="l" r="r" t="t"/>
              <a:pathLst>
                <a:path extrusionOk="0" h="86032" w="1124777">
                  <a:moveTo>
                    <a:pt x="-56" y="86746"/>
                  </a:moveTo>
                  <a:cubicBezTo>
                    <a:pt x="369218" y="7088"/>
                    <a:pt x="748261" y="-17445"/>
                    <a:pt x="1124721" y="13948"/>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a:p>
          </p:txBody>
        </p:sp>
      </p:grpSp>
      <p:grpSp>
        <p:nvGrpSpPr>
          <p:cNvPr id="1511" name="Google Shape;1511;p26"/>
          <p:cNvGrpSpPr/>
          <p:nvPr/>
        </p:nvGrpSpPr>
        <p:grpSpPr>
          <a:xfrm>
            <a:off x="1620844" y="5824777"/>
            <a:ext cx="569405" cy="570320"/>
            <a:chOff x="1620844" y="5824777"/>
            <a:chExt cx="569405" cy="570320"/>
          </a:xfrm>
        </p:grpSpPr>
        <p:sp>
          <p:nvSpPr>
            <p:cNvPr id="1512" name="Google Shape;1512;p26"/>
            <p:cNvSpPr/>
            <p:nvPr/>
          </p:nvSpPr>
          <p:spPr>
            <a:xfrm rot="68162">
              <a:off x="1625687" y="5830280"/>
              <a:ext cx="559096" cy="559314"/>
            </a:xfrm>
            <a:custGeom>
              <a:rect b="b" l="l" r="r" t="t"/>
              <a:pathLst>
                <a:path extrusionOk="0" h="628354" w="633412">
                  <a:moveTo>
                    <a:pt x="0" y="0"/>
                  </a:moveTo>
                  <a:lnTo>
                    <a:pt x="0" y="494709"/>
                  </a:lnTo>
                  <a:lnTo>
                    <a:pt x="138712" y="628355"/>
                  </a:lnTo>
                  <a:lnTo>
                    <a:pt x="633413" y="628355"/>
                  </a:lnTo>
                  <a:lnTo>
                    <a:pt x="633413" y="133645"/>
                  </a:lnTo>
                  <a:lnTo>
                    <a:pt x="494709" y="0"/>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13" name="Google Shape;1513;p26"/>
            <p:cNvGrpSpPr/>
            <p:nvPr/>
          </p:nvGrpSpPr>
          <p:grpSpPr>
            <a:xfrm rot="60021">
              <a:off x="1625682" y="5829926"/>
              <a:ext cx="559729" cy="559703"/>
              <a:chOff x="8319351" y="1186300"/>
              <a:chExt cx="642899" cy="638032"/>
            </a:xfrm>
          </p:grpSpPr>
          <p:sp>
            <p:nvSpPr>
              <p:cNvPr id="1514" name="Google Shape;1514;p26"/>
              <p:cNvSpPr/>
              <p:nvPr/>
            </p:nvSpPr>
            <p:spPr>
              <a:xfrm>
                <a:off x="8319351" y="1681029"/>
                <a:ext cx="494728" cy="9525"/>
              </a:xfrm>
              <a:custGeom>
                <a:rect b="b" l="l" r="r" t="t"/>
                <a:pathLst>
                  <a:path extrusionOk="0" h="9525" w="494728">
                    <a:moveTo>
                      <a:pt x="0" y="0"/>
                    </a:moveTo>
                    <a:lnTo>
                      <a:pt x="494729"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5" name="Google Shape;1515;p26"/>
              <p:cNvSpPr/>
              <p:nvPr/>
            </p:nvSpPr>
            <p:spPr>
              <a:xfrm>
                <a:off x="8457997"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6" name="Google Shape;1516;p26"/>
              <p:cNvSpPr/>
              <p:nvPr/>
            </p:nvSpPr>
            <p:spPr>
              <a:xfrm>
                <a:off x="8319351" y="1681029"/>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7" name="Google Shape;1517;p26"/>
              <p:cNvSpPr/>
              <p:nvPr/>
            </p:nvSpPr>
            <p:spPr>
              <a:xfrm>
                <a:off x="8319351" y="1186300"/>
                <a:ext cx="9525" cy="494728"/>
              </a:xfrm>
              <a:custGeom>
                <a:rect b="b" l="l" r="r" t="t"/>
                <a:pathLst>
                  <a:path extrusionOk="0" h="494728" w="9525">
                    <a:moveTo>
                      <a:pt x="0" y="0"/>
                    </a:moveTo>
                    <a:lnTo>
                      <a:pt x="0" y="494728"/>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8" name="Google Shape;1518;p26"/>
              <p:cNvSpPr/>
              <p:nvPr/>
            </p:nvSpPr>
            <p:spPr>
              <a:xfrm>
                <a:off x="8319351" y="1186300"/>
                <a:ext cx="138646" cy="133778"/>
              </a:xfrm>
              <a:custGeom>
                <a:rect b="b" l="l" r="r" t="t"/>
                <a:pathLst>
                  <a:path extrusionOk="0" h="133778" w="138646">
                    <a:moveTo>
                      <a:pt x="138646" y="133779"/>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19" name="Google Shape;1519;p26"/>
              <p:cNvSpPr/>
              <p:nvPr/>
            </p:nvSpPr>
            <p:spPr>
              <a:xfrm>
                <a:off x="8814079" y="1186300"/>
                <a:ext cx="138646" cy="133778"/>
              </a:xfrm>
              <a:custGeom>
                <a:rect b="b" l="l" r="r" t="t"/>
                <a:pathLst>
                  <a:path extrusionOk="0" h="133778" w="138646">
                    <a:moveTo>
                      <a:pt x="0" y="0"/>
                    </a:moveTo>
                    <a:lnTo>
                      <a:pt x="138646" y="13377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0" name="Google Shape;1520;p26"/>
              <p:cNvSpPr/>
              <p:nvPr/>
            </p:nvSpPr>
            <p:spPr>
              <a:xfrm>
                <a:off x="8319351" y="1186300"/>
                <a:ext cx="494728" cy="9525"/>
              </a:xfrm>
              <a:custGeom>
                <a:rect b="b" l="l" r="r" t="t"/>
                <a:pathLst>
                  <a:path extrusionOk="0" h="9525" w="494728">
                    <a:moveTo>
                      <a:pt x="0" y="0"/>
                    </a:moveTo>
                    <a:lnTo>
                      <a:pt x="49472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1" name="Google Shape;1521;p26"/>
              <p:cNvSpPr/>
              <p:nvPr/>
            </p:nvSpPr>
            <p:spPr>
              <a:xfrm>
                <a:off x="8952725" y="1320079"/>
                <a:ext cx="9525" cy="494728"/>
              </a:xfrm>
              <a:custGeom>
                <a:rect b="b" l="l" r="r" t="t"/>
                <a:pathLst>
                  <a:path extrusionOk="0" h="494728" w="9525">
                    <a:moveTo>
                      <a:pt x="0" y="0"/>
                    </a:moveTo>
                    <a:lnTo>
                      <a:pt x="0" y="494729"/>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2" name="Google Shape;1522;p26"/>
              <p:cNvSpPr/>
              <p:nvPr/>
            </p:nvSpPr>
            <p:spPr>
              <a:xfrm>
                <a:off x="8457997" y="1814807"/>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3" name="Google Shape;1523;p26"/>
              <p:cNvSpPr/>
              <p:nvPr/>
            </p:nvSpPr>
            <p:spPr>
              <a:xfrm>
                <a:off x="8457997" y="1320079"/>
                <a:ext cx="494728" cy="9525"/>
              </a:xfrm>
              <a:custGeom>
                <a:rect b="b" l="l" r="r" t="t"/>
                <a:pathLst>
                  <a:path extrusionOk="0" h="9525" w="494728">
                    <a:moveTo>
                      <a:pt x="494729" y="0"/>
                    </a:moveTo>
                    <a:lnTo>
                      <a:pt x="0"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4" name="Google Shape;1524;p26"/>
              <p:cNvSpPr/>
              <p:nvPr/>
            </p:nvSpPr>
            <p:spPr>
              <a:xfrm>
                <a:off x="8814079" y="1186300"/>
                <a:ext cx="9525" cy="494728"/>
              </a:xfrm>
              <a:custGeom>
                <a:rect b="b" l="l" r="r" t="t"/>
                <a:pathLst>
                  <a:path extrusionOk="0" h="494728" w="9525">
                    <a:moveTo>
                      <a:pt x="0" y="494728"/>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5" name="Google Shape;1525;p26"/>
              <p:cNvSpPr/>
              <p:nvPr/>
            </p:nvSpPr>
            <p:spPr>
              <a:xfrm>
                <a:off x="8814079" y="1681029"/>
                <a:ext cx="138646" cy="133778"/>
              </a:xfrm>
              <a:custGeom>
                <a:rect b="b" l="l" r="r" t="t"/>
                <a:pathLst>
                  <a:path extrusionOk="0" h="133778" w="138646">
                    <a:moveTo>
                      <a:pt x="138646" y="13377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grpSp>
        <p:nvGrpSpPr>
          <p:cNvPr id="1526" name="Google Shape;1526;p26"/>
          <p:cNvGrpSpPr/>
          <p:nvPr/>
        </p:nvGrpSpPr>
        <p:grpSpPr>
          <a:xfrm rot="-483841">
            <a:off x="2241914" y="6165127"/>
            <a:ext cx="334824" cy="202555"/>
            <a:chOff x="9051500" y="249694"/>
            <a:chExt cx="321265" cy="194352"/>
          </a:xfrm>
        </p:grpSpPr>
        <p:sp>
          <p:nvSpPr>
            <p:cNvPr id="1527" name="Google Shape;1527;p26"/>
            <p:cNvSpPr/>
            <p:nvPr/>
          </p:nvSpPr>
          <p:spPr>
            <a:xfrm>
              <a:off x="9051500" y="249694"/>
              <a:ext cx="82181" cy="194352"/>
            </a:xfrm>
            <a:custGeom>
              <a:rect b="b" l="l" r="r" t="t"/>
              <a:pathLst>
                <a:path extrusionOk="0" h="194352" w="82181">
                  <a:moveTo>
                    <a:pt x="0" y="49436"/>
                  </a:moveTo>
                  <a:cubicBezTo>
                    <a:pt x="28499" y="91356"/>
                    <a:pt x="22384" y="153114"/>
                    <a:pt x="51473" y="193308"/>
                  </a:cubicBezTo>
                  <a:cubicBezTo>
                    <a:pt x="55931" y="199457"/>
                    <a:pt x="53321" y="176473"/>
                    <a:pt x="53368" y="175761"/>
                  </a:cubicBezTo>
                  <a:cubicBezTo>
                    <a:pt x="54064" y="164928"/>
                    <a:pt x="56188" y="156146"/>
                    <a:pt x="55330" y="145159"/>
                  </a:cubicBezTo>
                  <a:cubicBezTo>
                    <a:pt x="54254" y="131427"/>
                    <a:pt x="65370" y="-17419"/>
                    <a:pt x="82182" y="169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528" name="Google Shape;1528;p26"/>
            <p:cNvSpPr/>
            <p:nvPr/>
          </p:nvSpPr>
          <p:spPr>
            <a:xfrm>
              <a:off x="9182745" y="370088"/>
              <a:ext cx="31784" cy="6547"/>
            </a:xfrm>
            <a:custGeom>
              <a:rect b="b" l="l" r="r" t="t"/>
              <a:pathLst>
                <a:path extrusionOk="0" h="6547" w="31784">
                  <a:moveTo>
                    <a:pt x="0" y="6547"/>
                  </a:moveTo>
                  <a:cubicBezTo>
                    <a:pt x="7725" y="1735"/>
                    <a:pt x="23070" y="1487"/>
                    <a:pt x="31785"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29" name="Google Shape;1529;p26"/>
            <p:cNvSpPr/>
            <p:nvPr/>
          </p:nvSpPr>
          <p:spPr>
            <a:xfrm>
              <a:off x="9184621" y="389946"/>
              <a:ext cx="36823" cy="4501"/>
            </a:xfrm>
            <a:custGeom>
              <a:rect b="b" l="l" r="r" t="t"/>
              <a:pathLst>
                <a:path extrusionOk="0" h="4501" w="36823">
                  <a:moveTo>
                    <a:pt x="0" y="3455"/>
                  </a:moveTo>
                  <a:cubicBezTo>
                    <a:pt x="13145" y="5704"/>
                    <a:pt x="24327" y="4227"/>
                    <a:pt x="36824"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0" name="Google Shape;1530;p26"/>
            <p:cNvSpPr/>
            <p:nvPr/>
          </p:nvSpPr>
          <p:spPr>
            <a:xfrm>
              <a:off x="9262473" y="303334"/>
              <a:ext cx="73322" cy="90157"/>
            </a:xfrm>
            <a:custGeom>
              <a:rect b="b" l="l" r="r" t="t"/>
              <a:pathLst>
                <a:path extrusionOk="0" h="90157" w="73322">
                  <a:moveTo>
                    <a:pt x="60507" y="3083"/>
                  </a:moveTo>
                  <a:cubicBezTo>
                    <a:pt x="39667" y="-9695"/>
                    <a:pt x="9616" y="20029"/>
                    <a:pt x="18026" y="41248"/>
                  </a:cubicBezTo>
                  <a:cubicBezTo>
                    <a:pt x="23293" y="54554"/>
                    <a:pt x="82644" y="44682"/>
                    <a:pt x="72061" y="69170"/>
                  </a:cubicBezTo>
                  <a:cubicBezTo>
                    <a:pt x="58564" y="100389"/>
                    <a:pt x="-28075" y="89962"/>
                    <a:pt x="9273" y="81003"/>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1" name="Google Shape;1531;p26"/>
            <p:cNvSpPr/>
            <p:nvPr/>
          </p:nvSpPr>
          <p:spPr>
            <a:xfrm>
              <a:off x="9343699" y="260679"/>
              <a:ext cx="29066" cy="57634"/>
            </a:xfrm>
            <a:custGeom>
              <a:rect b="b" l="l" r="r" t="t"/>
              <a:pathLst>
                <a:path extrusionOk="0" h="57634" w="29066">
                  <a:moveTo>
                    <a:pt x="9648" y="1876"/>
                  </a:moveTo>
                  <a:cubicBezTo>
                    <a:pt x="-3592" y="10122"/>
                    <a:pt x="22621" y="-8186"/>
                    <a:pt x="28650" y="4848"/>
                  </a:cubicBezTo>
                  <a:cubicBezTo>
                    <a:pt x="32422" y="13019"/>
                    <a:pt x="9448" y="38199"/>
                    <a:pt x="3495" y="34551"/>
                  </a:cubicBezTo>
                  <a:cubicBezTo>
                    <a:pt x="-3687" y="30147"/>
                    <a:pt x="27269" y="30994"/>
                    <a:pt x="28317" y="39356"/>
                  </a:cubicBezTo>
                  <a:cubicBezTo>
                    <a:pt x="29879" y="51825"/>
                    <a:pt x="-1220" y="65999"/>
                    <a:pt x="37" y="5152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1532" name="Google Shape;1532;p26"/>
          <p:cNvGrpSpPr/>
          <p:nvPr/>
        </p:nvGrpSpPr>
        <p:grpSpPr>
          <a:xfrm>
            <a:off x="1769733" y="498451"/>
            <a:ext cx="798734" cy="722746"/>
            <a:chOff x="1769733" y="498451"/>
            <a:chExt cx="798734" cy="722746"/>
          </a:xfrm>
        </p:grpSpPr>
        <p:sp>
          <p:nvSpPr>
            <p:cNvPr id="1533" name="Google Shape;1533;p26"/>
            <p:cNvSpPr/>
            <p:nvPr/>
          </p:nvSpPr>
          <p:spPr>
            <a:xfrm>
              <a:off x="1794086" y="498451"/>
              <a:ext cx="774380" cy="722437"/>
            </a:xfrm>
            <a:custGeom>
              <a:rect b="b" l="l" r="r" t="t"/>
              <a:pathLst>
                <a:path extrusionOk="0" h="710012" w="722033">
                  <a:moveTo>
                    <a:pt x="354406" y="0"/>
                  </a:moveTo>
                  <a:lnTo>
                    <a:pt x="0" y="552155"/>
                  </a:lnTo>
                  <a:lnTo>
                    <a:pt x="154057" y="705878"/>
                  </a:lnTo>
                  <a:lnTo>
                    <a:pt x="722033" y="710013"/>
                  </a:lnTo>
                  <a:lnTo>
                    <a:pt x="354406"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534" name="Google Shape;1534;p26"/>
            <p:cNvGrpSpPr/>
            <p:nvPr/>
          </p:nvGrpSpPr>
          <p:grpSpPr>
            <a:xfrm>
              <a:off x="1769733" y="498545"/>
              <a:ext cx="774235" cy="722651"/>
              <a:chOff x="6846958" y="4952437"/>
              <a:chExt cx="722032" cy="710013"/>
            </a:xfrm>
          </p:grpSpPr>
          <p:sp>
            <p:nvSpPr>
              <p:cNvPr id="1535" name="Google Shape;1535;p26"/>
              <p:cNvSpPr/>
              <p:nvPr/>
            </p:nvSpPr>
            <p:spPr>
              <a:xfrm>
                <a:off x="6846958" y="4952437"/>
                <a:ext cx="722032" cy="710012"/>
              </a:xfrm>
              <a:custGeom>
                <a:rect b="b" l="l" r="r" t="t"/>
                <a:pathLst>
                  <a:path extrusionOk="0" h="710012" w="722032">
                    <a:moveTo>
                      <a:pt x="354406" y="0"/>
                    </a:moveTo>
                    <a:lnTo>
                      <a:pt x="0" y="552155"/>
                    </a:lnTo>
                    <a:lnTo>
                      <a:pt x="154057" y="705879"/>
                    </a:lnTo>
                    <a:lnTo>
                      <a:pt x="722033" y="710013"/>
                    </a:lnTo>
                    <a:lnTo>
                      <a:pt x="354406" y="0"/>
                    </a:lnTo>
                    <a:close/>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6" name="Google Shape;1536;p26"/>
              <p:cNvSpPr/>
              <p:nvPr/>
            </p:nvSpPr>
            <p:spPr>
              <a:xfrm>
                <a:off x="7001014" y="4952437"/>
                <a:ext cx="200349" cy="705879"/>
              </a:xfrm>
              <a:custGeom>
                <a:rect b="b" l="l" r="r" t="t"/>
                <a:pathLst>
                  <a:path extrusionOk="0" h="705879" w="200349">
                    <a:moveTo>
                      <a:pt x="0" y="705879"/>
                    </a:moveTo>
                    <a:lnTo>
                      <a:pt x="200349" y="0"/>
                    </a:ln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7" name="Google Shape;1537;p26"/>
              <p:cNvSpPr/>
              <p:nvPr/>
            </p:nvSpPr>
            <p:spPr>
              <a:xfrm>
                <a:off x="6846958" y="5504592"/>
                <a:ext cx="544867" cy="4038"/>
              </a:xfrm>
              <a:custGeom>
                <a:rect b="b" l="l" r="r" t="t"/>
                <a:pathLst>
                  <a:path extrusionOk="0" h="4038" w="544867">
                    <a:moveTo>
                      <a:pt x="0" y="0"/>
                    </a:moveTo>
                    <a:lnTo>
                      <a:pt x="544868" y="4039"/>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8" name="Google Shape;1538;p26"/>
              <p:cNvSpPr/>
              <p:nvPr/>
            </p:nvSpPr>
            <p:spPr>
              <a:xfrm>
                <a:off x="7391825" y="5508631"/>
                <a:ext cx="177164" cy="153819"/>
              </a:xfrm>
              <a:custGeom>
                <a:rect b="b" l="l" r="r" t="t"/>
                <a:pathLst>
                  <a:path extrusionOk="0" h="153819" w="177164">
                    <a:moveTo>
                      <a:pt x="177165" y="153819"/>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9" name="Google Shape;1539;p26"/>
              <p:cNvSpPr/>
              <p:nvPr/>
            </p:nvSpPr>
            <p:spPr>
              <a:xfrm>
                <a:off x="7201364" y="4952437"/>
                <a:ext cx="190461" cy="556193"/>
              </a:xfrm>
              <a:custGeom>
                <a:rect b="b" l="l" r="r" t="t"/>
                <a:pathLst>
                  <a:path extrusionOk="0" h="556193" w="190461">
                    <a:moveTo>
                      <a:pt x="190462" y="556193"/>
                    </a:moveTo>
                    <a:lnTo>
                      <a:pt x="0" y="0"/>
                    </a:lnTo>
                  </a:path>
                </a:pathLst>
              </a:custGeom>
              <a:noFill/>
              <a:ln cap="rnd" cmpd="sng" w="9525">
                <a:solidFill>
                  <a:schemeClr val="dk2"/>
                </a:solidFill>
                <a:prstDash val="dash"/>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grpSp>
        <p:nvGrpSpPr>
          <p:cNvPr id="1540" name="Google Shape;1540;p26"/>
          <p:cNvGrpSpPr/>
          <p:nvPr/>
        </p:nvGrpSpPr>
        <p:grpSpPr>
          <a:xfrm>
            <a:off x="1184835" y="1213839"/>
            <a:ext cx="526417" cy="279333"/>
            <a:chOff x="5791759" y="2630895"/>
            <a:chExt cx="604799" cy="320925"/>
          </a:xfrm>
        </p:grpSpPr>
        <p:sp>
          <p:nvSpPr>
            <p:cNvPr id="1541" name="Google Shape;1541;p26"/>
            <p:cNvSpPr/>
            <p:nvPr/>
          </p:nvSpPr>
          <p:spPr>
            <a:xfrm>
              <a:off x="5791759" y="2671104"/>
              <a:ext cx="98284" cy="280716"/>
            </a:xfrm>
            <a:custGeom>
              <a:rect b="b" l="l" r="r" t="t"/>
              <a:pathLst>
                <a:path extrusionOk="0" h="280716" w="98284">
                  <a:moveTo>
                    <a:pt x="0" y="100194"/>
                  </a:moveTo>
                  <a:cubicBezTo>
                    <a:pt x="22822" y="157278"/>
                    <a:pt x="34376" y="229620"/>
                    <a:pt x="73219" y="279626"/>
                  </a:cubicBezTo>
                  <a:cubicBezTo>
                    <a:pt x="78038" y="285837"/>
                    <a:pt x="72076" y="263824"/>
                    <a:pt x="73133" y="256033"/>
                  </a:cubicBezTo>
                  <a:cubicBezTo>
                    <a:pt x="75638" y="237630"/>
                    <a:pt x="73781" y="218533"/>
                    <a:pt x="74752" y="199759"/>
                  </a:cubicBezTo>
                  <a:cubicBezTo>
                    <a:pt x="77524" y="146667"/>
                    <a:pt x="80620" y="93079"/>
                    <a:pt x="90907" y="40720"/>
                  </a:cubicBezTo>
                  <a:cubicBezTo>
                    <a:pt x="91697" y="36653"/>
                    <a:pt x="101880" y="3201"/>
                    <a:pt x="96936" y="401"/>
                  </a:cubicBezTo>
                  <a:cubicBezTo>
                    <a:pt x="91564" y="-2638"/>
                    <a:pt x="93688" y="12402"/>
                    <a:pt x="93364" y="1856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2" name="Google Shape;1542;p26"/>
            <p:cNvSpPr/>
            <p:nvPr/>
          </p:nvSpPr>
          <p:spPr>
            <a:xfrm>
              <a:off x="5946978" y="2823191"/>
              <a:ext cx="60941" cy="12553"/>
            </a:xfrm>
            <a:custGeom>
              <a:rect b="b" l="l" r="r" t="t"/>
              <a:pathLst>
                <a:path extrusionOk="0" h="12553" w="60941">
                  <a:moveTo>
                    <a:pt x="0" y="12554"/>
                  </a:moveTo>
                  <a:cubicBezTo>
                    <a:pt x="16707" y="1333"/>
                    <a:pt x="41081" y="5486"/>
                    <a:pt x="60941"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3" name="Google Shape;1543;p26"/>
            <p:cNvSpPr/>
            <p:nvPr/>
          </p:nvSpPr>
          <p:spPr>
            <a:xfrm>
              <a:off x="5959380" y="2855794"/>
              <a:ext cx="53006" cy="11106"/>
            </a:xfrm>
            <a:custGeom>
              <a:rect b="b" l="l" r="r" t="t"/>
              <a:pathLst>
                <a:path extrusionOk="0" h="11106" w="53006">
                  <a:moveTo>
                    <a:pt x="0" y="11106"/>
                  </a:moveTo>
                  <a:cubicBezTo>
                    <a:pt x="15707" y="1572"/>
                    <a:pt x="35271" y="3724"/>
                    <a:pt x="53007" y="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4" name="Google Shape;1544;p26"/>
            <p:cNvSpPr/>
            <p:nvPr/>
          </p:nvSpPr>
          <p:spPr>
            <a:xfrm>
              <a:off x="6081443" y="2633872"/>
              <a:ext cx="29346" cy="69769"/>
            </a:xfrm>
            <a:custGeom>
              <a:rect b="b" l="l" r="r" t="t"/>
              <a:pathLst>
                <a:path extrusionOk="0" h="69769" w="29346">
                  <a:moveTo>
                    <a:pt x="0" y="59473"/>
                  </a:moveTo>
                  <a:cubicBezTo>
                    <a:pt x="9401" y="39347"/>
                    <a:pt x="13678" y="23383"/>
                    <a:pt x="18535" y="1523"/>
                  </a:cubicBezTo>
                  <a:cubicBezTo>
                    <a:pt x="20231" y="-6144"/>
                    <a:pt x="17564" y="17230"/>
                    <a:pt x="17774" y="25079"/>
                  </a:cubicBezTo>
                  <a:cubicBezTo>
                    <a:pt x="18212" y="41500"/>
                    <a:pt x="23993" y="55035"/>
                    <a:pt x="29346" y="69770"/>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5" name="Google Shape;1545;p26"/>
            <p:cNvSpPr/>
            <p:nvPr/>
          </p:nvSpPr>
          <p:spPr>
            <a:xfrm>
              <a:off x="6073799" y="2710561"/>
              <a:ext cx="116249" cy="54072"/>
            </a:xfrm>
            <a:custGeom>
              <a:rect b="b" l="l" r="r" t="t"/>
              <a:pathLst>
                <a:path extrusionOk="0" h="54072" w="116249">
                  <a:moveTo>
                    <a:pt x="15568" y="46269"/>
                  </a:moveTo>
                  <a:cubicBezTo>
                    <a:pt x="9481" y="46431"/>
                    <a:pt x="6129" y="45983"/>
                    <a:pt x="509" y="52898"/>
                  </a:cubicBezTo>
                  <a:cubicBezTo>
                    <a:pt x="-2710" y="56861"/>
                    <a:pt x="10215" y="49688"/>
                    <a:pt x="14911" y="47669"/>
                  </a:cubicBezTo>
                  <a:cubicBezTo>
                    <a:pt x="18254" y="46221"/>
                    <a:pt x="21826" y="45345"/>
                    <a:pt x="25198" y="43935"/>
                  </a:cubicBezTo>
                  <a:cubicBezTo>
                    <a:pt x="28912" y="42383"/>
                    <a:pt x="32522" y="40582"/>
                    <a:pt x="36133" y="38801"/>
                  </a:cubicBezTo>
                  <a:cubicBezTo>
                    <a:pt x="52849" y="30534"/>
                    <a:pt x="70042" y="23133"/>
                    <a:pt x="86720" y="14608"/>
                  </a:cubicBezTo>
                  <a:cubicBezTo>
                    <a:pt x="93216" y="11284"/>
                    <a:pt x="128144" y="-8519"/>
                    <a:pt x="112056" y="4235"/>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6" name="Google Shape;1546;p26"/>
            <p:cNvSpPr/>
            <p:nvPr/>
          </p:nvSpPr>
          <p:spPr>
            <a:xfrm>
              <a:off x="6121903" y="2779470"/>
              <a:ext cx="50345" cy="89597"/>
            </a:xfrm>
            <a:custGeom>
              <a:rect b="b" l="l" r="r" t="t"/>
              <a:pathLst>
                <a:path extrusionOk="0" h="89597" w="50345">
                  <a:moveTo>
                    <a:pt x="3154" y="17945"/>
                  </a:moveTo>
                  <a:cubicBezTo>
                    <a:pt x="-6580" y="13402"/>
                    <a:pt x="38264" y="-12858"/>
                    <a:pt x="43731" y="7868"/>
                  </a:cubicBezTo>
                  <a:cubicBezTo>
                    <a:pt x="48360" y="25442"/>
                    <a:pt x="14404" y="50483"/>
                    <a:pt x="14356" y="48797"/>
                  </a:cubicBezTo>
                  <a:cubicBezTo>
                    <a:pt x="14004" y="35262"/>
                    <a:pt x="54056" y="40615"/>
                    <a:pt x="50065" y="63770"/>
                  </a:cubicBezTo>
                  <a:cubicBezTo>
                    <a:pt x="44798" y="94307"/>
                    <a:pt x="-10647" y="98679"/>
                    <a:pt x="1821" y="71981"/>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7" name="Google Shape;1547;p26"/>
            <p:cNvSpPr/>
            <p:nvPr/>
          </p:nvSpPr>
          <p:spPr>
            <a:xfrm>
              <a:off x="6255169" y="2654065"/>
              <a:ext cx="23622" cy="105365"/>
            </a:xfrm>
            <a:custGeom>
              <a:rect b="b" l="l" r="r" t="t"/>
              <a:pathLst>
                <a:path extrusionOk="0" h="105365" w="23622">
                  <a:moveTo>
                    <a:pt x="1763" y="0"/>
                  </a:moveTo>
                  <a:cubicBezTo>
                    <a:pt x="-8639" y="8239"/>
                    <a:pt x="30747" y="68018"/>
                    <a:pt x="22470" y="101908"/>
                  </a:cubicBezTo>
                  <a:cubicBezTo>
                    <a:pt x="22193" y="103022"/>
                    <a:pt x="22536" y="104213"/>
                    <a:pt x="22565" y="105366"/>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8" name="Google Shape;1548;p26"/>
            <p:cNvSpPr/>
            <p:nvPr/>
          </p:nvSpPr>
          <p:spPr>
            <a:xfrm>
              <a:off x="6242500" y="2637701"/>
              <a:ext cx="85708" cy="146434"/>
            </a:xfrm>
            <a:custGeom>
              <a:rect b="b" l="l" r="r" t="t"/>
              <a:pathLst>
                <a:path extrusionOk="0" h="146434" w="85708">
                  <a:moveTo>
                    <a:pt x="963" y="30565"/>
                  </a:moveTo>
                  <a:cubicBezTo>
                    <a:pt x="-7552" y="22498"/>
                    <a:pt x="42778" y="-12640"/>
                    <a:pt x="59113" y="4791"/>
                  </a:cubicBezTo>
                  <a:cubicBezTo>
                    <a:pt x="71143" y="17612"/>
                    <a:pt x="38681" y="82563"/>
                    <a:pt x="25242" y="84610"/>
                  </a:cubicBezTo>
                  <a:cubicBezTo>
                    <a:pt x="22670" y="85001"/>
                    <a:pt x="32957" y="70628"/>
                    <a:pt x="43568" y="70971"/>
                  </a:cubicBezTo>
                  <a:cubicBezTo>
                    <a:pt x="58789" y="71456"/>
                    <a:pt x="82058" y="78314"/>
                    <a:pt x="85069" y="95478"/>
                  </a:cubicBezTo>
                  <a:cubicBezTo>
                    <a:pt x="95384" y="154267"/>
                    <a:pt x="-23002" y="155086"/>
                    <a:pt x="12697" y="133407"/>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9" name="Google Shape;1549;p26"/>
            <p:cNvSpPr/>
            <p:nvPr/>
          </p:nvSpPr>
          <p:spPr>
            <a:xfrm>
              <a:off x="6316540" y="2630895"/>
              <a:ext cx="80018" cy="119134"/>
            </a:xfrm>
            <a:custGeom>
              <a:rect b="b" l="l" r="r" t="t"/>
              <a:pathLst>
                <a:path extrusionOk="0" h="119134" w="80018">
                  <a:moveTo>
                    <a:pt x="694" y="100"/>
                  </a:moveTo>
                  <a:cubicBezTo>
                    <a:pt x="513" y="-385"/>
                    <a:pt x="-163" y="1024"/>
                    <a:pt x="37" y="1501"/>
                  </a:cubicBezTo>
                  <a:cubicBezTo>
                    <a:pt x="8219" y="21065"/>
                    <a:pt x="17544" y="40134"/>
                    <a:pt x="25821" y="59660"/>
                  </a:cubicBezTo>
                  <a:cubicBezTo>
                    <a:pt x="26669" y="61679"/>
                    <a:pt x="43576" y="119353"/>
                    <a:pt x="39166" y="118839"/>
                  </a:cubicBezTo>
                  <a:cubicBezTo>
                    <a:pt x="34212" y="118268"/>
                    <a:pt x="36051" y="114572"/>
                    <a:pt x="35518" y="112019"/>
                  </a:cubicBezTo>
                  <a:cubicBezTo>
                    <a:pt x="30393" y="87549"/>
                    <a:pt x="25021" y="17131"/>
                    <a:pt x="57882" y="67804"/>
                  </a:cubicBezTo>
                  <a:cubicBezTo>
                    <a:pt x="60682" y="72138"/>
                    <a:pt x="62911" y="76815"/>
                    <a:pt x="65169" y="81453"/>
                  </a:cubicBezTo>
                  <a:cubicBezTo>
                    <a:pt x="67560" y="86387"/>
                    <a:pt x="69503" y="91531"/>
                    <a:pt x="71798" y="96513"/>
                  </a:cubicBezTo>
                  <a:cubicBezTo>
                    <a:pt x="75360" y="104247"/>
                    <a:pt x="78723" y="110676"/>
                    <a:pt x="80018" y="119134"/>
                  </a:cubicBezTo>
                </a:path>
              </a:pathLst>
            </a:custGeom>
            <a:noFill/>
            <a:ln cap="rnd" cmpd="sng" w="9525">
              <a:solidFill>
                <a:schemeClr val="dk2"/>
              </a:solidFill>
              <a:prstDash val="solid"/>
              <a:round/>
              <a:headEnd len="sm" w="sm" type="none"/>
              <a:tailEnd len="sm" w="sm" type="none"/>
            </a:ln>
            <a:effectLst>
              <a:outerShdw rotWithShape="0" algn="bl" dir="5400000" dist="9525">
                <a:srgbClr val="FFFFFF"/>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29287D"/>
      </a:dk1>
      <a:lt1>
        <a:srgbClr val="FFFFFF"/>
      </a:lt1>
      <a:dk2>
        <a:srgbClr val="29287D"/>
      </a:dk2>
      <a:lt2>
        <a:srgbClr val="CBB8FF"/>
      </a:lt2>
      <a:accent1>
        <a:srgbClr val="E4CAFC"/>
      </a:accent1>
      <a:accent2>
        <a:srgbClr val="FED2CF"/>
      </a:accent2>
      <a:accent3>
        <a:srgbClr val="FBD1F5"/>
      </a:accent3>
      <a:accent4>
        <a:srgbClr val="DFF4D4"/>
      </a:accent4>
      <a:accent5>
        <a:srgbClr val="FFEEC0"/>
      </a:accent5>
      <a:accent6>
        <a:srgbClr val="D2EEFA"/>
      </a:accent6>
      <a:hlink>
        <a:srgbClr val="99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