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1E44-57A0-44D7-AE5A-1BF2A31945B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391A-3836-4E79-90AB-A9C56948AB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88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A391A-3836-4E79-90AB-A9C56948AB0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64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09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74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0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6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2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95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69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56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92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6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21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C2F7-CF6C-4B7A-BADE-320563A826C4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5D8E-C264-4078-8389-B7C45BB20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32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Εργαλεία και Μηχανές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17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κατσαβίδι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8540"/>
            <a:ext cx="3496724" cy="349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420888"/>
            <a:ext cx="439130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πένσα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4008"/>
            <a:ext cx="8229600" cy="32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Πριόνι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1552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4437112"/>
            <a:ext cx="6696744" cy="17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7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Μηχανή γκαζόν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567238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8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Ηλεκτρικό τριβείο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Αλυσοπρίονο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4058"/>
            <a:ext cx="8229600" cy="431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τρυπάνι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853406"/>
            <a:ext cx="52863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Application>Microsoft Office PowerPoint</Application>
  <PresentationFormat>Προβολή στην οθόνη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Εργαλεία και Μηχανές</vt:lpstr>
      <vt:lpstr>κατσαβίδι</vt:lpstr>
      <vt:lpstr>πένσα</vt:lpstr>
      <vt:lpstr>Πριόνι</vt:lpstr>
      <vt:lpstr>Μηχανή γκαζόν</vt:lpstr>
      <vt:lpstr>Ηλεκτρικό τριβείο</vt:lpstr>
      <vt:lpstr>Αλυσοπρίονο</vt:lpstr>
      <vt:lpstr>Ηλεκτρικό τρυπάνι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Εργαλεία και Μηχανές</dc:title>
  <dc:creator>ELEFTHERIA</dc:creator>
  <cp:lastModifiedBy>ELEFTHERIA</cp:lastModifiedBy>
  <cp:revision>3</cp:revision>
  <dcterms:created xsi:type="dcterms:W3CDTF">2024-11-20T15:19:17Z</dcterms:created>
  <dcterms:modified xsi:type="dcterms:W3CDTF">2024-11-20T15:38:08Z</dcterms:modified>
</cp:coreProperties>
</file>