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1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7E9382-E3F1-591D-1D3B-356338445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dirty="0"/>
              <a:t>ΠΑΓΑΝΙΣΜΟΣ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6E72E92-2740-3B71-408C-4C7E765609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l-GR" dirty="0"/>
              <a:t>ΜΙΑ ΕΙΣΑΓΩΓΗ</a:t>
            </a:r>
          </a:p>
        </p:txBody>
      </p:sp>
    </p:spTree>
    <p:extLst>
      <p:ext uri="{BB962C8B-B14F-4D97-AF65-F5344CB8AC3E}">
        <p14:creationId xmlns:p14="http://schemas.microsoft.com/office/powerpoint/2010/main" val="251943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C507CA-CFFD-2B6E-67EE-69407C61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ΠΑΡΑΔΕΙΓΜΑΤΑ ΠΑΓΑΝΙΣΤΙΚΩΝ ΘΡΗΣΚΕΙΩΝ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5FC81F-6293-4969-E5A8-13CEBB9F9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Αρχαιοελληνική θρησκεία.</a:t>
            </a:r>
          </a:p>
          <a:p>
            <a:r>
              <a:rPr lang="el-GR" dirty="0"/>
              <a:t>Νορβηγικός παγανισμός </a:t>
            </a:r>
          </a:p>
          <a:p>
            <a:r>
              <a:rPr lang="el-GR" dirty="0"/>
              <a:t>Κέλτικος παγανισμός</a:t>
            </a:r>
          </a:p>
        </p:txBody>
      </p:sp>
    </p:spTree>
    <p:extLst>
      <p:ext uri="{BB962C8B-B14F-4D97-AF65-F5344CB8AC3E}">
        <p14:creationId xmlns:p14="http://schemas.microsoft.com/office/powerpoint/2010/main" val="2319193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8">
            <a:extLst>
              <a:ext uri="{FF2B5EF4-FFF2-40B4-BE49-F238E27FC236}">
                <a16:creationId xmlns:a16="http://schemas.microsoft.com/office/drawing/2014/main" id="{6A761A44-A936-4382-8A16-7ED6A2903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59EE73-661E-48AA-A374-BF2B850F5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53EA91-5E43-427F-B0AB-1B8A496BC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57571081-E136-40F9-B123-3A16F53BE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73197C11-EFC2-4F71-BEFF-B7EE3EEF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5" name="Isosceles Triangle 13">
              <a:extLst>
                <a:ext uri="{FF2B5EF4-FFF2-40B4-BE49-F238E27FC236}">
                  <a16:creationId xmlns:a16="http://schemas.microsoft.com/office/drawing/2014/main" id="{074C7561-7217-4DBC-8C63-2BB8560D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6EB4E4EC-EA7F-4A46-9AF5-7E3E4E543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048D13B-C50D-4EF9-AB6D-86713B7D4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8213FFC7-C869-40A9-8DBD-B311B342E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29" name="Isosceles Triangle 17">
              <a:extLst>
                <a:ext uri="{FF2B5EF4-FFF2-40B4-BE49-F238E27FC236}">
                  <a16:creationId xmlns:a16="http://schemas.microsoft.com/office/drawing/2014/main" id="{A029FB91-93F5-4D40-9014-8D5108951E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0" name="Isosceles Triangle 18">
              <a:extLst>
                <a:ext uri="{FF2B5EF4-FFF2-40B4-BE49-F238E27FC236}">
                  <a16:creationId xmlns:a16="http://schemas.microsoft.com/office/drawing/2014/main" id="{F6022FD2-DE49-41E6-B3BF-B113018CA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CB15B703-D52D-34C8-E709-258D9BCD4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951" y="1680201"/>
            <a:ext cx="4410051" cy="23675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/>
              <a:t>ΚΑΙ ΚΑΛΟ ΜΟΥ ΔΙΑΒΑΣΜΑ!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6BB0C7B-066D-4300-A949-D2A6A68A8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D619C13-F50D-CA6A-E2F6-ACACB2AD1E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2931"/>
          <a:stretch/>
        </p:blipFill>
        <p:spPr>
          <a:xfrm>
            <a:off x="888604" y="1265315"/>
            <a:ext cx="3746710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3BB75B6-D476-A821-BC1B-ED0E342A7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96287"/>
            <a:ext cx="8596668" cy="1686186"/>
          </a:xfrm>
        </p:spPr>
        <p:txBody>
          <a:bodyPr/>
          <a:lstStyle/>
          <a:p>
            <a:endParaRPr lang="el-GR" dirty="0"/>
          </a:p>
          <a:p>
            <a:r>
              <a:rPr lang="en-US" dirty="0" err="1"/>
              <a:t>Paganus</a:t>
            </a:r>
            <a:r>
              <a:rPr lang="en-US" dirty="0"/>
              <a:t> – </a:t>
            </a:r>
            <a:r>
              <a:rPr lang="el-GR" dirty="0"/>
              <a:t>Ο άνθρωπος του αγρού (χωριάτης) </a:t>
            </a:r>
          </a:p>
          <a:p>
            <a:r>
              <a:rPr lang="el-GR" dirty="0"/>
              <a:t>Ονομασία που έδωσαν οι χριστιανοί σε όλες τις θρησκείες που δεν σχετίζονταν με τον Ιουδαϊσμό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093C560-E7C1-C7FF-3D23-E48944AB0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7040"/>
            <a:ext cx="4286250" cy="336472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944949E-6BF8-5297-EA2F-C15B4EDC7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5914"/>
            <a:ext cx="3333752" cy="415888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B3E80F7-DB70-461A-02B8-EEF225D61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440" y="2987040"/>
            <a:ext cx="3967480" cy="34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66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396A3B-8EA8-5DB4-3948-28B98F0A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4" y="7881"/>
            <a:ext cx="8596668" cy="1320800"/>
          </a:xfrm>
        </p:spPr>
        <p:txBody>
          <a:bodyPr/>
          <a:lstStyle/>
          <a:p>
            <a:pPr algn="ctr"/>
            <a:r>
              <a:rPr lang="el-GR" dirty="0"/>
              <a:t>ΚΟΙΝΑ ΧΑΡΑΚΤΗΡΙΣΤΙΚΑ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11AE39-7FC2-2390-1E98-1460B0DBB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082" y="668281"/>
            <a:ext cx="6168082" cy="3704713"/>
          </a:xfrm>
        </p:spPr>
        <p:txBody>
          <a:bodyPr>
            <a:normAutofit lnSpcReduction="10000"/>
          </a:bodyPr>
          <a:lstStyle/>
          <a:p>
            <a:r>
              <a:rPr lang="el-GR" b="1" u="sng" dirty="0"/>
              <a:t>Φυσικά θρησκεύματα</a:t>
            </a:r>
            <a:r>
              <a:rPr lang="el-GR" u="sng" dirty="0"/>
              <a:t>. </a:t>
            </a:r>
            <a:r>
              <a:rPr lang="el-GR" dirty="0"/>
              <a:t>Μιλούν για αυτόν τον κόσμο που όλοι βιώνουμε, σε αντίθεση με τα αποκαλυπτικά θρησκεύματα (Ιουδαϊσμός, Χριστιανισμός, </a:t>
            </a:r>
            <a:r>
              <a:rPr lang="el-GR" dirty="0" err="1"/>
              <a:t>Ισλαμ</a:t>
            </a:r>
            <a:r>
              <a:rPr lang="el-GR" dirty="0"/>
              <a:t>) που βασίζονται σε μια αποκάλυψη. </a:t>
            </a:r>
          </a:p>
          <a:p>
            <a:r>
              <a:rPr lang="el-GR" b="1" u="sng" dirty="0"/>
              <a:t>Δεν έχουν ένα δόγμα </a:t>
            </a:r>
            <a:r>
              <a:rPr lang="el-GR" dirty="0"/>
              <a:t>(μια παγιωμένη αντίληψη για την ηθική, το σωστό και κανόνες γύρω από αυτήν την αντίληψη) </a:t>
            </a:r>
          </a:p>
          <a:p>
            <a:r>
              <a:rPr lang="el-GR" b="1" u="sng" dirty="0"/>
              <a:t>Δεν υπάρχουν πνευματικοί ηγέτες </a:t>
            </a:r>
            <a:r>
              <a:rPr lang="el-GR" dirty="0"/>
              <a:t>(π.χ. Χριστός, Μωάμεθ, Βούδας, </a:t>
            </a:r>
            <a:r>
              <a:rPr lang="el-GR" dirty="0" err="1"/>
              <a:t>Γιαχβε</a:t>
            </a:r>
            <a:r>
              <a:rPr lang="el-GR" dirty="0"/>
              <a:t> κ.α.)</a:t>
            </a:r>
          </a:p>
          <a:p>
            <a:r>
              <a:rPr lang="el-GR" dirty="0"/>
              <a:t>Κινούνται μαζί με τους </a:t>
            </a:r>
            <a:r>
              <a:rPr lang="el-GR" b="1" u="sng" dirty="0"/>
              <a:t>κύκλους της Φύσης </a:t>
            </a:r>
            <a:r>
              <a:rPr lang="el-GR" dirty="0"/>
              <a:t>(π.χ. γιορτές για το χειμερινό και εαρινό ηλιοστάσιο, διαβατήριες τελετές κ.α.)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56B03CB-60EB-D83E-0754-AD5576F85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3052194"/>
            <a:ext cx="5130800" cy="380580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0496135-C905-18BD-F898-6EAEF392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7881"/>
            <a:ext cx="3340417" cy="30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AE326B-EA2A-1D4F-7936-79BB0D27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/>
              <a:t>ΘΕΟΤΗΤΕΣ</a:t>
            </a:r>
            <a:br>
              <a:rPr lang="el-GR" dirty="0"/>
            </a:br>
            <a:br>
              <a:rPr lang="el-GR" dirty="0"/>
            </a:br>
            <a:r>
              <a:rPr lang="el-GR" sz="1800" dirty="0"/>
              <a:t>Το καλό και το κακό, το αρσενικό και το θηλυκό, οι δυο όψεις ενός νομίσματος.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9DEE904-AC52-39B2-AC07-2D2ED1EF2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512079"/>
          </a:xfrm>
        </p:spPr>
        <p:txBody>
          <a:bodyPr/>
          <a:lstStyle/>
          <a:p>
            <a:r>
              <a:rPr lang="el-GR" dirty="0"/>
              <a:t>Δεν υπάρχουν απόλυτα καλές, ούτε απόλυτα κακές θεότητες (π.χ. Δίας, </a:t>
            </a:r>
            <a:r>
              <a:rPr lang="el-GR" dirty="0" err="1"/>
              <a:t>Όντιν</a:t>
            </a:r>
            <a:r>
              <a:rPr lang="el-GR" dirty="0"/>
              <a:t> κ.α.) </a:t>
            </a:r>
          </a:p>
          <a:p>
            <a:r>
              <a:rPr lang="el-GR" dirty="0"/>
              <a:t>Θηλυκές και αρσενικές θεότητες. </a:t>
            </a:r>
          </a:p>
          <a:p>
            <a:r>
              <a:rPr lang="el-GR" dirty="0"/>
              <a:t>Συνδέονται πάντα με την φύση και αυτόν τον κόσμο. Σε ορισμένα θρησκεύματα η ίδια η φύση αποτελεί θεότητα (π.χ. ο θεός </a:t>
            </a:r>
            <a:r>
              <a:rPr lang="el-GR" dirty="0" err="1"/>
              <a:t>Ρα</a:t>
            </a:r>
            <a:r>
              <a:rPr lang="el-GR" dirty="0"/>
              <a:t> = Ήλιος) </a:t>
            </a:r>
          </a:p>
          <a:p>
            <a:r>
              <a:rPr lang="el-GR" dirty="0"/>
              <a:t> Οι θεότητες βασίζονται σε Αρχέτυπα. </a:t>
            </a:r>
          </a:p>
        </p:txBody>
      </p:sp>
    </p:spTree>
    <p:extLst>
      <p:ext uri="{BB962C8B-B14F-4D97-AF65-F5344CB8AC3E}">
        <p14:creationId xmlns:p14="http://schemas.microsoft.com/office/powerpoint/2010/main" val="258510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FCD512-F052-E4E3-C126-11420AE9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69657"/>
            <a:ext cx="8596668" cy="1076590"/>
          </a:xfrm>
        </p:spPr>
        <p:txBody>
          <a:bodyPr>
            <a:normAutofit fontScale="90000"/>
          </a:bodyPr>
          <a:lstStyle/>
          <a:p>
            <a:r>
              <a:rPr lang="el-GR" dirty="0"/>
              <a:t>Τα Αρχέτυπα</a:t>
            </a:r>
            <a:br>
              <a:rPr lang="el-GR" dirty="0"/>
            </a:br>
            <a:r>
              <a:rPr lang="el-GR" dirty="0"/>
              <a:t> </a:t>
            </a:r>
            <a:r>
              <a:rPr lang="el-GR" sz="2000" dirty="0"/>
              <a:t>(τα ποια;)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A77FD1-911C-AD07-72FE-CF6A301CA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05636"/>
            <a:ext cx="8596668" cy="27374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l-GR" dirty="0"/>
              <a:t>Αρσενικά : </a:t>
            </a:r>
          </a:p>
          <a:p>
            <a:r>
              <a:rPr lang="el-GR" sz="2900" dirty="0"/>
              <a:t>Ο πατέρας (δημιουργός, κριτής, προμηθευτής)</a:t>
            </a:r>
          </a:p>
          <a:p>
            <a:r>
              <a:rPr lang="el-GR" sz="2900" dirty="0"/>
              <a:t>Ο υιός (αυτός που θυσιάζεται και θέτει όρια)</a:t>
            </a:r>
          </a:p>
          <a:p>
            <a:r>
              <a:rPr lang="el-GR" sz="2900" dirty="0"/>
              <a:t>Ο σοφός (πιστός, καθοδηγητής των ανθρώπων</a:t>
            </a:r>
          </a:p>
          <a:p>
            <a:pPr marL="0" indent="0">
              <a:buNone/>
            </a:pPr>
            <a:r>
              <a:rPr lang="el-GR" sz="2900" dirty="0"/>
              <a:t>       ρήτορας)</a:t>
            </a:r>
            <a:endParaRPr lang="en-US" sz="2900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 err="1"/>
              <a:t>Αμπάντινους</a:t>
            </a:r>
            <a:r>
              <a:rPr lang="el-GR" dirty="0"/>
              <a:t>, </a:t>
            </a:r>
            <a:r>
              <a:rPr lang="el-GR" dirty="0" err="1"/>
              <a:t>Όντιν</a:t>
            </a:r>
            <a:r>
              <a:rPr lang="el-GR" dirty="0"/>
              <a:t>, Δίας. Αρσενικά αρχέτυπα </a:t>
            </a:r>
          </a:p>
          <a:p>
            <a:pPr marL="0" indent="0">
              <a:buNone/>
            </a:pPr>
            <a:r>
              <a:rPr lang="el-GR" dirty="0"/>
              <a:t>πατέρα θεού.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1F4A16D-5997-27FE-85A8-140E3B3D6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480" y="0"/>
            <a:ext cx="3230880" cy="273748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CA86782-0A92-9FB1-A51D-FA239449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680" y="2590800"/>
            <a:ext cx="2560320" cy="42672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2535F406-7884-7B65-435E-6D68433D8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474378"/>
            <a:ext cx="3230880" cy="33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6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134C5A-1535-8770-1A54-1DB4449A3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0059"/>
            <a:ext cx="8596668" cy="21727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Θηλυκά: </a:t>
            </a:r>
          </a:p>
          <a:p>
            <a:r>
              <a:rPr lang="el-GR" sz="2200" dirty="0"/>
              <a:t>Η μητέρα (φροντίδα, </a:t>
            </a:r>
            <a:r>
              <a:rPr lang="el-GR" sz="2200" dirty="0" err="1"/>
              <a:t>ενσυναίσθηση</a:t>
            </a:r>
            <a:r>
              <a:rPr lang="el-GR" sz="2200" dirty="0"/>
              <a:t>, γονιμότητα)</a:t>
            </a:r>
          </a:p>
          <a:p>
            <a:r>
              <a:rPr lang="el-GR" sz="2200" dirty="0"/>
              <a:t>Η παρθένος (αγνότητα, αθωότητα, ομορφιά, φύση</a:t>
            </a:r>
            <a:r>
              <a:rPr lang="en-US" sz="2200" dirty="0"/>
              <a:t>, </a:t>
            </a:r>
            <a:r>
              <a:rPr lang="el-GR" sz="2200" dirty="0"/>
              <a:t>κυνηγός)</a:t>
            </a:r>
          </a:p>
          <a:p>
            <a:r>
              <a:rPr lang="el-GR" sz="2200" dirty="0"/>
              <a:t>Η μύστης (σοφία, μετάβαση, αναγέννηση, θάνατος, συμπόνια)</a:t>
            </a: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dirty="0" err="1"/>
              <a:t>Φρίγκ</a:t>
            </a:r>
            <a:r>
              <a:rPr lang="el-GR" dirty="0"/>
              <a:t> και </a:t>
            </a:r>
            <a:r>
              <a:rPr lang="el-GR" dirty="0" err="1"/>
              <a:t>Ντάνου</a:t>
            </a:r>
            <a:r>
              <a:rPr lang="el-GR" dirty="0"/>
              <a:t>. Θηλυκά αρχέτυπα μητέρας θεού. 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9E1F3C0-7432-53DD-9628-DB11C7EC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388" y="3003259"/>
            <a:ext cx="3506601" cy="359468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9CB2450-F2A0-4546-D58A-9A7B349E5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23" y="2743200"/>
            <a:ext cx="2974258" cy="38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3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22FBAB-8F92-2EB0-89FA-78C1B07A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ΒΑΣΙΚΕΣ ΜΟΡΦΕΣ ΤΟΥ ΠΑΓΑΝΙΣΜΟΥ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5F823B-6AA7-5EED-2151-7F606DF4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18" y="1270000"/>
            <a:ext cx="8596668" cy="2377855"/>
          </a:xfrm>
        </p:spPr>
        <p:txBody>
          <a:bodyPr/>
          <a:lstStyle/>
          <a:p>
            <a:r>
              <a:rPr lang="el-GR" dirty="0"/>
              <a:t>Ανιμισμός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800" dirty="0"/>
              <a:t>ΤΙ ΕΊΝΑΙ ΤΑ ΑΝΙΜΙΣΤΙΚΑ ΘΡΗΣΚΕΎΜΑΤΑ ΠΑΙΔΙΑ;</a:t>
            </a:r>
            <a:endParaRPr lang="en-US" sz="2800" dirty="0"/>
          </a:p>
          <a:p>
            <a:pPr marL="0" indent="0">
              <a:buNone/>
            </a:pPr>
            <a:r>
              <a:rPr lang="el-GR" sz="1400" dirty="0"/>
              <a:t>(ψύχραιμα ρωτάω)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FB3AA68-2FFA-7ECD-D54A-44C3CA6E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080" y="2905125"/>
            <a:ext cx="424688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74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E44F3EF-5033-1C6D-B32F-A037F6A5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18" y="424068"/>
            <a:ext cx="8596668" cy="2142963"/>
          </a:xfrm>
        </p:spPr>
        <p:txBody>
          <a:bodyPr/>
          <a:lstStyle/>
          <a:p>
            <a:r>
              <a:rPr lang="el-GR" dirty="0"/>
              <a:t>Πολυθεϊσμός </a:t>
            </a:r>
          </a:p>
          <a:p>
            <a:pPr marL="0" indent="0">
              <a:buNone/>
            </a:pPr>
            <a:r>
              <a:rPr lang="el-GR" dirty="0"/>
              <a:t>Η πίστη στην ύπαρξη πολλών θεών. </a:t>
            </a:r>
          </a:p>
          <a:p>
            <a:pPr marL="0" indent="0">
              <a:buNone/>
            </a:pPr>
            <a:r>
              <a:rPr lang="el-GR" dirty="0"/>
              <a:t>Προσωποποίηση των φυσικών δυνάμεων και ιδανικών προτύπων (π.χ. Απόλλωνας ο θεός της ομορφιάς, </a:t>
            </a:r>
            <a:r>
              <a:rPr lang="en-US" dirty="0"/>
              <a:t>M</a:t>
            </a:r>
            <a:r>
              <a:rPr lang="el-GR" dirty="0" err="1"/>
              <a:t>όριγκαν</a:t>
            </a:r>
            <a:r>
              <a:rPr lang="el-GR" dirty="0"/>
              <a:t> η κέλτικη θεά του πολέμου, </a:t>
            </a:r>
            <a:r>
              <a:rPr lang="el-GR" dirty="0" err="1"/>
              <a:t>Ρα</a:t>
            </a:r>
            <a:r>
              <a:rPr lang="el-GR" dirty="0"/>
              <a:t> ο </a:t>
            </a:r>
            <a:r>
              <a:rPr lang="el-GR" dirty="0" err="1"/>
              <a:t>αιγύπτιος</a:t>
            </a:r>
            <a:r>
              <a:rPr lang="el-GR" dirty="0"/>
              <a:t> θεός του ήλιου.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E1653D9-92CE-BF00-9556-B205F8987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2233570"/>
            <a:ext cx="3581400" cy="41148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DDA9653-6CD6-AE5D-FE47-38775675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118" y="2171701"/>
            <a:ext cx="4572000" cy="385317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B681334-3E01-FA33-B7D2-8D5EEE524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156" y="2049060"/>
            <a:ext cx="2905125" cy="42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2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D84699-3146-F7CF-ECDC-436973D2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081"/>
            <a:ext cx="8596668" cy="2641599"/>
          </a:xfrm>
        </p:spPr>
        <p:txBody>
          <a:bodyPr/>
          <a:lstStyle/>
          <a:p>
            <a:r>
              <a:rPr lang="el-GR" dirty="0"/>
              <a:t>Πανθεϊσμός </a:t>
            </a:r>
          </a:p>
          <a:p>
            <a:pPr marL="0" indent="0">
              <a:buNone/>
            </a:pPr>
            <a:r>
              <a:rPr lang="el-GR" dirty="0"/>
              <a:t>Η ίδια η φύση και ο κόσμος όπως τον βλέπουμε είναι θείος. Δεν υπάρχει πάνθεο. Αντίθετα, η γη, το βουνό, ο αέρας </a:t>
            </a:r>
            <a:r>
              <a:rPr lang="el-GR" dirty="0" err="1"/>
              <a:t>κτλ</a:t>
            </a:r>
            <a:r>
              <a:rPr lang="el-GR" dirty="0"/>
              <a:t> είναι θεότητες από μόνες τους και μέσα σε αυτόν τον θείο κόσμο ζούνε οι άνθρωποι.</a:t>
            </a:r>
          </a:p>
          <a:p>
            <a:pPr marL="0" indent="0">
              <a:buNone/>
            </a:pPr>
            <a:r>
              <a:rPr lang="el-GR" dirty="0"/>
              <a:t>ΤΑ ΠΑΝΤΑ ΕΊΝΑΙ ΘΕΟΣ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E6D7F1A-6C56-94BC-C153-A0FAFBFD4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145" y="2450307"/>
            <a:ext cx="5553710" cy="32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67202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</TotalTime>
  <Words>430</Words>
  <Application>Microsoft Office PowerPoint</Application>
  <PresentationFormat>Ευρεία οθόνη</PresentationFormat>
  <Paragraphs>46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Όψη</vt:lpstr>
      <vt:lpstr>ΠΑΓΑΝΙΣΜΟΣ</vt:lpstr>
      <vt:lpstr>Παρουσίαση του PowerPoint</vt:lpstr>
      <vt:lpstr>ΚΟΙΝΑ ΧΑΡΑΚΤΗΡΙΣΤΙΚΑ </vt:lpstr>
      <vt:lpstr>ΘΕΟΤΗΤΕΣ  Το καλό και το κακό, το αρσενικό και το θηλυκό, οι δυο όψεις ενός νομίσματος.</vt:lpstr>
      <vt:lpstr>Τα Αρχέτυπα  (τα ποια;)</vt:lpstr>
      <vt:lpstr>Παρουσίαση του PowerPoint</vt:lpstr>
      <vt:lpstr>ΒΑΣΙΚΕΣ ΜΟΡΦΕΣ ΤΟΥ ΠΑΓΑΝΙΣΜΟΥ</vt:lpstr>
      <vt:lpstr>Παρουσίαση του PowerPoint</vt:lpstr>
      <vt:lpstr>Παρουσίαση του PowerPoint</vt:lpstr>
      <vt:lpstr>ΠΑΡΑΔΕΙΓΜΑΤΑ ΠΑΓΑΝΙΣΤΙΚΩΝ ΘΡΗΣΚΕΙΩΝ</vt:lpstr>
      <vt:lpstr>ΚΑΙ ΚΑΛΟ ΜΟΥ ΔΙΑΒΑΣΜΑ!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Grammatikopoulou</dc:creator>
  <cp:lastModifiedBy>Olga Grammatikopoulou</cp:lastModifiedBy>
  <cp:revision>1</cp:revision>
  <dcterms:created xsi:type="dcterms:W3CDTF">2025-01-12T15:35:32Z</dcterms:created>
  <dcterms:modified xsi:type="dcterms:W3CDTF">2025-01-12T17:30:12Z</dcterms:modified>
</cp:coreProperties>
</file>