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E9ADF13B-F3D2-4BC0-847D-0C82FE63DC5E}" type="datetimeFigureOut">
              <a:rPr lang="el-GR" smtClean="0"/>
              <a:t>30/11/2024</a:t>
            </a:fld>
            <a:endParaRPr lang="el-G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l-G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15535032-1534-4D0C-BC43-1021C0FB9FB4}" type="slidenum">
              <a:rPr lang="el-GR" smtClean="0"/>
              <a:t>‹#›</a:t>
            </a:fld>
            <a:endParaRPr lang="el-GR"/>
          </a:p>
        </p:txBody>
      </p:sp>
    </p:spTree>
    <p:extLst>
      <p:ext uri="{BB962C8B-B14F-4D97-AF65-F5344CB8AC3E}">
        <p14:creationId xmlns:p14="http://schemas.microsoft.com/office/powerpoint/2010/main" val="4282897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ADF13B-F3D2-4BC0-847D-0C82FE63DC5E}" type="datetimeFigureOut">
              <a:rPr lang="el-GR" smtClean="0"/>
              <a:t>30/11/2024</a:t>
            </a:fld>
            <a:endParaRPr lang="el-GR"/>
          </a:p>
        </p:txBody>
      </p:sp>
      <p:sp>
        <p:nvSpPr>
          <p:cNvPr id="6" name="Footer Placeholder 5"/>
          <p:cNvSpPr>
            <a:spLocks noGrp="1"/>
          </p:cNvSpPr>
          <p:nvPr>
            <p:ph type="ftr" sz="quarter" idx="11"/>
          </p:nvPr>
        </p:nvSpPr>
        <p:spPr/>
        <p:txBody>
          <a:bodyPr/>
          <a:lstStyle/>
          <a:p>
            <a:endParaRPr lang="el-G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15535032-1534-4D0C-BC43-1021C0FB9FB4}" type="slidenum">
              <a:rPr lang="el-GR" smtClean="0"/>
              <a:t>‹#›</a:t>
            </a:fld>
            <a:endParaRPr lang="el-GR"/>
          </a:p>
        </p:txBody>
      </p:sp>
    </p:spTree>
    <p:extLst>
      <p:ext uri="{BB962C8B-B14F-4D97-AF65-F5344CB8AC3E}">
        <p14:creationId xmlns:p14="http://schemas.microsoft.com/office/powerpoint/2010/main" val="1337918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ADF13B-F3D2-4BC0-847D-0C82FE63DC5E}" type="datetimeFigureOut">
              <a:rPr lang="el-GR" smtClean="0"/>
              <a:t>30/11/2024</a:t>
            </a:fld>
            <a:endParaRPr lang="el-GR"/>
          </a:p>
        </p:txBody>
      </p:sp>
      <p:sp>
        <p:nvSpPr>
          <p:cNvPr id="5" name="Footer Placeholder 4"/>
          <p:cNvSpPr>
            <a:spLocks noGrp="1"/>
          </p:cNvSpPr>
          <p:nvPr>
            <p:ph type="ftr" sz="quarter" idx="11"/>
          </p:nvPr>
        </p:nvSpPr>
        <p:spPr/>
        <p:txBody>
          <a:bodyPr/>
          <a:lstStyle/>
          <a:p>
            <a:endParaRPr lang="el-G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5535032-1534-4D0C-BC43-1021C0FB9FB4}" type="slidenum">
              <a:rPr lang="el-GR" smtClean="0"/>
              <a:t>‹#›</a:t>
            </a:fld>
            <a:endParaRPr lang="el-GR"/>
          </a:p>
        </p:txBody>
      </p:sp>
    </p:spTree>
    <p:extLst>
      <p:ext uri="{BB962C8B-B14F-4D97-AF65-F5344CB8AC3E}">
        <p14:creationId xmlns:p14="http://schemas.microsoft.com/office/powerpoint/2010/main" val="28232508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ADF13B-F3D2-4BC0-847D-0C82FE63DC5E}" type="datetimeFigureOut">
              <a:rPr lang="el-GR" smtClean="0"/>
              <a:t>30/11/2024</a:t>
            </a:fld>
            <a:endParaRPr lang="el-GR"/>
          </a:p>
        </p:txBody>
      </p:sp>
      <p:sp>
        <p:nvSpPr>
          <p:cNvPr id="5" name="Footer Placeholder 4"/>
          <p:cNvSpPr>
            <a:spLocks noGrp="1"/>
          </p:cNvSpPr>
          <p:nvPr>
            <p:ph type="ftr" sz="quarter" idx="11"/>
          </p:nvPr>
        </p:nvSpPr>
        <p:spPr/>
        <p:txBody>
          <a:bodyPr/>
          <a:lstStyle/>
          <a:p>
            <a:endParaRPr lang="el-G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5535032-1534-4D0C-BC43-1021C0FB9FB4}" type="slidenum">
              <a:rPr lang="el-GR" smtClean="0"/>
              <a:t>‹#›</a:t>
            </a:fld>
            <a:endParaRPr lang="el-GR"/>
          </a:p>
        </p:txBody>
      </p:sp>
    </p:spTree>
    <p:extLst>
      <p:ext uri="{BB962C8B-B14F-4D97-AF65-F5344CB8AC3E}">
        <p14:creationId xmlns:p14="http://schemas.microsoft.com/office/powerpoint/2010/main" val="35791296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ADF13B-F3D2-4BC0-847D-0C82FE63DC5E}" type="datetimeFigureOut">
              <a:rPr lang="el-GR" smtClean="0"/>
              <a:t>30/11/2024</a:t>
            </a:fld>
            <a:endParaRPr lang="el-GR"/>
          </a:p>
        </p:txBody>
      </p:sp>
      <p:sp>
        <p:nvSpPr>
          <p:cNvPr id="5" name="Footer Placeholder 4"/>
          <p:cNvSpPr>
            <a:spLocks noGrp="1"/>
          </p:cNvSpPr>
          <p:nvPr>
            <p:ph type="ftr" sz="quarter" idx="11"/>
          </p:nvPr>
        </p:nvSpPr>
        <p:spPr/>
        <p:txBody>
          <a:bodyPr/>
          <a:lstStyle/>
          <a:p>
            <a:endParaRPr lang="el-G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5535032-1534-4D0C-BC43-1021C0FB9FB4}" type="slidenum">
              <a:rPr lang="el-GR" smtClean="0"/>
              <a:t>‹#›</a:t>
            </a:fld>
            <a:endParaRPr lang="el-GR"/>
          </a:p>
        </p:txBody>
      </p:sp>
    </p:spTree>
    <p:extLst>
      <p:ext uri="{BB962C8B-B14F-4D97-AF65-F5344CB8AC3E}">
        <p14:creationId xmlns:p14="http://schemas.microsoft.com/office/powerpoint/2010/main" val="30713358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9ADF13B-F3D2-4BC0-847D-0C82FE63DC5E}" type="datetimeFigureOut">
              <a:rPr lang="el-GR" smtClean="0"/>
              <a:t>30/11/2024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15535032-1534-4D0C-BC43-1021C0FB9FB4}" type="slidenum">
              <a:rPr lang="el-GR" smtClean="0"/>
              <a:t>‹#›</a:t>
            </a:fld>
            <a:endParaRPr lang="el-GR"/>
          </a:p>
        </p:txBody>
      </p:sp>
    </p:spTree>
    <p:extLst>
      <p:ext uri="{BB962C8B-B14F-4D97-AF65-F5344CB8AC3E}">
        <p14:creationId xmlns:p14="http://schemas.microsoft.com/office/powerpoint/2010/main" val="27304007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9ADF13B-F3D2-4BC0-847D-0C82FE63DC5E}" type="datetimeFigureOut">
              <a:rPr lang="el-GR" smtClean="0"/>
              <a:t>30/11/2024</a:t>
            </a:fld>
            <a:endParaRPr lang="el-GR"/>
          </a:p>
        </p:txBody>
      </p:sp>
      <p:sp>
        <p:nvSpPr>
          <p:cNvPr id="8" name="Footer Placeholder 7"/>
          <p:cNvSpPr>
            <a:spLocks noGrp="1"/>
          </p:cNvSpPr>
          <p:nvPr>
            <p:ph type="ftr" sz="quarter" idx="11"/>
          </p:nvPr>
        </p:nvSpPr>
        <p:spPr>
          <a:xfrm>
            <a:off x="561111" y="6391838"/>
            <a:ext cx="3644282" cy="304801"/>
          </a:xfrm>
        </p:spPr>
        <p:txBody>
          <a:bodyPr/>
          <a:lstStyle/>
          <a:p>
            <a:endParaRPr lang="el-GR"/>
          </a:p>
        </p:txBody>
      </p:sp>
      <p:sp>
        <p:nvSpPr>
          <p:cNvPr id="9" name="Slide Number Placeholder 8"/>
          <p:cNvSpPr>
            <a:spLocks noGrp="1"/>
          </p:cNvSpPr>
          <p:nvPr>
            <p:ph type="sldNum" sz="quarter" idx="12"/>
          </p:nvPr>
        </p:nvSpPr>
        <p:spPr/>
        <p:txBody>
          <a:bodyPr/>
          <a:lstStyle/>
          <a:p>
            <a:fld id="{15535032-1534-4D0C-BC43-1021C0FB9FB4}" type="slidenum">
              <a:rPr lang="el-GR" smtClean="0"/>
              <a:t>‹#›</a:t>
            </a:fld>
            <a:endParaRPr lang="el-GR"/>
          </a:p>
        </p:txBody>
      </p:sp>
    </p:spTree>
    <p:extLst>
      <p:ext uri="{BB962C8B-B14F-4D97-AF65-F5344CB8AC3E}">
        <p14:creationId xmlns:p14="http://schemas.microsoft.com/office/powerpoint/2010/main" val="1004218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E9ADF13B-F3D2-4BC0-847D-0C82FE63DC5E}" type="datetimeFigureOut">
              <a:rPr lang="el-GR" smtClean="0"/>
              <a:t>30/11/2024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5535032-1534-4D0C-BC43-1021C0FB9FB4}" type="slidenum">
              <a:rPr lang="el-GR" smtClean="0"/>
              <a:t>‹#›</a:t>
            </a:fld>
            <a:endParaRPr lang="el-GR"/>
          </a:p>
        </p:txBody>
      </p:sp>
    </p:spTree>
    <p:extLst>
      <p:ext uri="{BB962C8B-B14F-4D97-AF65-F5344CB8AC3E}">
        <p14:creationId xmlns:p14="http://schemas.microsoft.com/office/powerpoint/2010/main" val="37656897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E9ADF13B-F3D2-4BC0-847D-0C82FE63DC5E}" type="datetimeFigureOut">
              <a:rPr lang="el-GR" smtClean="0"/>
              <a:t>30/11/2024</a:t>
            </a:fld>
            <a:endParaRPr lang="el-GR"/>
          </a:p>
        </p:txBody>
      </p:sp>
      <p:sp>
        <p:nvSpPr>
          <p:cNvPr id="5" name="Footer Placeholder 4"/>
          <p:cNvSpPr>
            <a:spLocks noGrp="1"/>
          </p:cNvSpPr>
          <p:nvPr>
            <p:ph type="ftr" sz="quarter" idx="11"/>
          </p:nvPr>
        </p:nvSpPr>
        <p:spPr/>
        <p:txBody>
          <a:bodyPr/>
          <a:lstStyle/>
          <a:p>
            <a:endParaRPr lang="el-G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5535032-1534-4D0C-BC43-1021C0FB9FB4}" type="slidenum">
              <a:rPr lang="el-GR" smtClean="0"/>
              <a:t>‹#›</a:t>
            </a:fld>
            <a:endParaRPr lang="el-GR"/>
          </a:p>
        </p:txBody>
      </p:sp>
    </p:spTree>
    <p:extLst>
      <p:ext uri="{BB962C8B-B14F-4D97-AF65-F5344CB8AC3E}">
        <p14:creationId xmlns:p14="http://schemas.microsoft.com/office/powerpoint/2010/main" val="3933322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ADF13B-F3D2-4BC0-847D-0C82FE63DC5E}" type="datetimeFigureOut">
              <a:rPr lang="el-GR" smtClean="0"/>
              <a:t>30/11/2024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5535032-1534-4D0C-BC43-1021C0FB9FB4}" type="slidenum">
              <a:rPr lang="el-GR" smtClean="0"/>
              <a:t>‹#›</a:t>
            </a:fld>
            <a:endParaRPr lang="el-GR"/>
          </a:p>
        </p:txBody>
      </p:sp>
    </p:spTree>
    <p:extLst>
      <p:ext uri="{BB962C8B-B14F-4D97-AF65-F5344CB8AC3E}">
        <p14:creationId xmlns:p14="http://schemas.microsoft.com/office/powerpoint/2010/main" val="1404911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ADF13B-F3D2-4BC0-847D-0C82FE63DC5E}" type="datetimeFigureOut">
              <a:rPr lang="el-GR" smtClean="0"/>
              <a:t>30/11/2024</a:t>
            </a:fld>
            <a:endParaRPr lang="el-GR"/>
          </a:p>
        </p:txBody>
      </p:sp>
      <p:sp>
        <p:nvSpPr>
          <p:cNvPr id="5" name="Footer Placeholder 4"/>
          <p:cNvSpPr>
            <a:spLocks noGrp="1"/>
          </p:cNvSpPr>
          <p:nvPr>
            <p:ph type="ftr" sz="quarter" idx="11"/>
          </p:nvPr>
        </p:nvSpPr>
        <p:spPr/>
        <p:txBody>
          <a:bodyPr/>
          <a:lstStyle/>
          <a:p>
            <a:endParaRPr lang="el-G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5535032-1534-4D0C-BC43-1021C0FB9FB4}" type="slidenum">
              <a:rPr lang="el-GR" smtClean="0"/>
              <a:t>‹#›</a:t>
            </a:fld>
            <a:endParaRPr lang="el-GR"/>
          </a:p>
        </p:txBody>
      </p:sp>
    </p:spTree>
    <p:extLst>
      <p:ext uri="{BB962C8B-B14F-4D97-AF65-F5344CB8AC3E}">
        <p14:creationId xmlns:p14="http://schemas.microsoft.com/office/powerpoint/2010/main" val="3370492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9ADF13B-F3D2-4BC0-847D-0C82FE63DC5E}" type="datetimeFigureOut">
              <a:rPr lang="el-GR" smtClean="0"/>
              <a:t>30/11/2024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5535032-1534-4D0C-BC43-1021C0FB9FB4}" type="slidenum">
              <a:rPr lang="el-GR" smtClean="0"/>
              <a:t>‹#›</a:t>
            </a:fld>
            <a:endParaRPr lang="el-GR"/>
          </a:p>
        </p:txBody>
      </p:sp>
    </p:spTree>
    <p:extLst>
      <p:ext uri="{BB962C8B-B14F-4D97-AF65-F5344CB8AC3E}">
        <p14:creationId xmlns:p14="http://schemas.microsoft.com/office/powerpoint/2010/main" val="47393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9ADF13B-F3D2-4BC0-847D-0C82FE63DC5E}" type="datetimeFigureOut">
              <a:rPr lang="el-GR" smtClean="0"/>
              <a:t>30/11/2024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15535032-1534-4D0C-BC43-1021C0FB9FB4}" type="slidenum">
              <a:rPr lang="el-GR" smtClean="0"/>
              <a:t>‹#›</a:t>
            </a:fld>
            <a:endParaRPr lang="el-GR"/>
          </a:p>
        </p:txBody>
      </p:sp>
    </p:spTree>
    <p:extLst>
      <p:ext uri="{BB962C8B-B14F-4D97-AF65-F5344CB8AC3E}">
        <p14:creationId xmlns:p14="http://schemas.microsoft.com/office/powerpoint/2010/main" val="680948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9ADF13B-F3D2-4BC0-847D-0C82FE63DC5E}" type="datetimeFigureOut">
              <a:rPr lang="el-GR" smtClean="0"/>
              <a:t>30/11/2024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15535032-1534-4D0C-BC43-1021C0FB9FB4}" type="slidenum">
              <a:rPr lang="el-GR" smtClean="0"/>
              <a:t>‹#›</a:t>
            </a:fld>
            <a:endParaRPr lang="el-GR"/>
          </a:p>
        </p:txBody>
      </p:sp>
    </p:spTree>
    <p:extLst>
      <p:ext uri="{BB962C8B-B14F-4D97-AF65-F5344CB8AC3E}">
        <p14:creationId xmlns:p14="http://schemas.microsoft.com/office/powerpoint/2010/main" val="604039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ADF13B-F3D2-4BC0-847D-0C82FE63DC5E}" type="datetimeFigureOut">
              <a:rPr lang="el-GR" smtClean="0"/>
              <a:t>30/11/2024</a:t>
            </a:fld>
            <a:endParaRPr lang="el-GR"/>
          </a:p>
        </p:txBody>
      </p:sp>
      <p:sp>
        <p:nvSpPr>
          <p:cNvPr id="3" name="Footer Placeholder 2"/>
          <p:cNvSpPr>
            <a:spLocks noGrp="1"/>
          </p:cNvSpPr>
          <p:nvPr>
            <p:ph type="ftr" sz="quarter" idx="11"/>
          </p:nvPr>
        </p:nvSpPr>
        <p:spPr/>
        <p:txBody>
          <a:bodyPr/>
          <a:lstStyle/>
          <a:p>
            <a:endParaRPr lang="el-G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15535032-1534-4D0C-BC43-1021C0FB9FB4}" type="slidenum">
              <a:rPr lang="el-GR" smtClean="0"/>
              <a:t>‹#›</a:t>
            </a:fld>
            <a:endParaRPr lang="el-GR"/>
          </a:p>
        </p:txBody>
      </p:sp>
    </p:spTree>
    <p:extLst>
      <p:ext uri="{BB962C8B-B14F-4D97-AF65-F5344CB8AC3E}">
        <p14:creationId xmlns:p14="http://schemas.microsoft.com/office/powerpoint/2010/main" val="150244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ADF13B-F3D2-4BC0-847D-0C82FE63DC5E}" type="datetimeFigureOut">
              <a:rPr lang="el-GR" smtClean="0"/>
              <a:t>30/11/2024</a:t>
            </a:fld>
            <a:endParaRPr lang="el-GR"/>
          </a:p>
        </p:txBody>
      </p:sp>
      <p:sp>
        <p:nvSpPr>
          <p:cNvPr id="6" name="Footer Placeholder 5"/>
          <p:cNvSpPr>
            <a:spLocks noGrp="1"/>
          </p:cNvSpPr>
          <p:nvPr>
            <p:ph type="ftr" sz="quarter" idx="11"/>
          </p:nvPr>
        </p:nvSpPr>
        <p:spPr/>
        <p:txBody>
          <a:bodyPr/>
          <a:lstStyle/>
          <a:p>
            <a:endParaRPr lang="el-G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15535032-1534-4D0C-BC43-1021C0FB9FB4}" type="slidenum">
              <a:rPr lang="el-GR" smtClean="0"/>
              <a:t>‹#›</a:t>
            </a:fld>
            <a:endParaRPr lang="el-GR"/>
          </a:p>
        </p:txBody>
      </p:sp>
    </p:spTree>
    <p:extLst>
      <p:ext uri="{BB962C8B-B14F-4D97-AF65-F5344CB8AC3E}">
        <p14:creationId xmlns:p14="http://schemas.microsoft.com/office/powerpoint/2010/main" val="2416556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ADF13B-F3D2-4BC0-847D-0C82FE63DC5E}" type="datetimeFigureOut">
              <a:rPr lang="el-GR" smtClean="0"/>
              <a:t>30/11/2024</a:t>
            </a:fld>
            <a:endParaRPr lang="el-GR"/>
          </a:p>
        </p:txBody>
      </p:sp>
      <p:sp>
        <p:nvSpPr>
          <p:cNvPr id="6" name="Footer Placeholder 5"/>
          <p:cNvSpPr>
            <a:spLocks noGrp="1"/>
          </p:cNvSpPr>
          <p:nvPr>
            <p:ph type="ftr" sz="quarter" idx="11"/>
          </p:nvPr>
        </p:nvSpPr>
        <p:spPr/>
        <p:txBody>
          <a:bodyPr/>
          <a:lstStyle/>
          <a:p>
            <a:endParaRPr lang="el-G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15535032-1534-4D0C-BC43-1021C0FB9FB4}" type="slidenum">
              <a:rPr lang="el-GR" smtClean="0"/>
              <a:t>‹#›</a:t>
            </a:fld>
            <a:endParaRPr lang="el-GR"/>
          </a:p>
        </p:txBody>
      </p:sp>
    </p:spTree>
    <p:extLst>
      <p:ext uri="{BB962C8B-B14F-4D97-AF65-F5344CB8AC3E}">
        <p14:creationId xmlns:p14="http://schemas.microsoft.com/office/powerpoint/2010/main" val="2189807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E9ADF13B-F3D2-4BC0-847D-0C82FE63DC5E}" type="datetimeFigureOut">
              <a:rPr lang="el-GR" smtClean="0"/>
              <a:t>30/11/2024</a:t>
            </a:fld>
            <a:endParaRPr lang="el-G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l-G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15535032-1534-4D0C-BC43-1021C0FB9FB4}" type="slidenum">
              <a:rPr lang="el-GR" smtClean="0"/>
              <a:t>‹#›</a:t>
            </a:fld>
            <a:endParaRPr lang="el-GR"/>
          </a:p>
        </p:txBody>
      </p:sp>
    </p:spTree>
    <p:extLst>
      <p:ext uri="{BB962C8B-B14F-4D97-AF65-F5344CB8AC3E}">
        <p14:creationId xmlns:p14="http://schemas.microsoft.com/office/powerpoint/2010/main" val="40252571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Βαλκανική αντιπαλότητα</a:t>
            </a:r>
            <a:endParaRPr lang="el-GR" dirty="0"/>
          </a:p>
        </p:txBody>
      </p:sp>
      <p:sp>
        <p:nvSpPr>
          <p:cNvPr id="3" name="Υπότιτλος 2"/>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3653547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smtClean="0"/>
              <a:t>Τα βαλκάνια πριν τους βαλκανικούς πολέμους:</a:t>
            </a:r>
            <a:endParaRPr lang="el-GR" dirty="0"/>
          </a:p>
        </p:txBody>
      </p:sp>
      <p:pic>
        <p:nvPicPr>
          <p:cNvPr id="1026" name="Picture 2" descr="https://www.anixneuseis.gr/wp-content/uploads/2021/09/1-3.png"/>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744347" y="2935459"/>
            <a:ext cx="3647619" cy="27523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8619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pPr algn="just"/>
            <a:r>
              <a:rPr lang="el-GR" dirty="0" smtClean="0"/>
              <a:t>Εισαγωγή: Στις αρχές του 1900 οι Έλληνες πιστεύουν έντονα στο μέλλον της ελληνικής φυλής κι αυτό φαίνεται σε όλες τις εκδηλώσεις της ελληνικής ζωής: στην πολιτική, στο στρατό, στην οικονομία, στην εκπαίδευση και στην τέχνη. </a:t>
            </a:r>
          </a:p>
          <a:p>
            <a:pPr algn="just"/>
            <a:r>
              <a:rPr lang="el-GR" dirty="0" smtClean="0"/>
              <a:t>Οι σχέσεις των Ελλήνων στα Βαλκάνια με τους Οθωμανούς είναι σχέσεις αντιπαλότητας εφόσον οι Έλληνες διεκδικούν εδάφη βόρεια της Θεσσαλίας από αυτούς. Ωστόσο πολλοί Έλληνες ζουν στα οθωμανικά εδάφη και το ελληνικό Πατριαρχείο βρίσκεται σε οθωμανικό έδαφος. </a:t>
            </a:r>
          </a:p>
          <a:p>
            <a:endParaRPr lang="el-GR" dirty="0"/>
          </a:p>
        </p:txBody>
      </p:sp>
    </p:spTree>
    <p:extLst>
      <p:ext uri="{BB962C8B-B14F-4D97-AF65-F5344CB8AC3E}">
        <p14:creationId xmlns:p14="http://schemas.microsoft.com/office/powerpoint/2010/main" val="207845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pPr algn="just"/>
            <a:r>
              <a:rPr lang="el-GR" dirty="0" smtClean="0"/>
              <a:t>Μετά </a:t>
            </a:r>
            <a:r>
              <a:rPr lang="el-GR" dirty="0" smtClean="0"/>
              <a:t>τον </a:t>
            </a:r>
            <a:r>
              <a:rPr lang="el-GR" dirty="0" smtClean="0"/>
              <a:t>αγώνα τους για ανεξαρτησία το 1821, οι Έλληνες αισθάνονται υπεροχή στα Βαλκάνια, η οποία όμως αμφισβητείται από τους Βούλγαρους οι οποίοι θεωρούν ότι τα Βαλκάνια τους ανήκουν. </a:t>
            </a:r>
            <a:endParaRPr lang="el-GR" dirty="0"/>
          </a:p>
          <a:p>
            <a:pPr algn="just"/>
            <a:r>
              <a:rPr lang="el-GR" dirty="0" smtClean="0"/>
              <a:t>Οι Βούλγαροι ενισχύουν </a:t>
            </a:r>
            <a:r>
              <a:rPr lang="el-GR" dirty="0" smtClean="0"/>
              <a:t>την </a:t>
            </a:r>
            <a:r>
              <a:rPr lang="el-GR" dirty="0" smtClean="0"/>
              <a:t>εθνικής τους συνείδηση, προβάλουν την πολιτιστική τους ταυτότητα και θέλουν να ξεχωρίσουν από τους Έλληνες. Η εθνικιστική βουλγαρική προπαγάνδα μετατρέπεται σε επιθετικότητα και οι Βούλγαροι γίνονται οι κύριοι αντίπαλοι των Ελλήνων διεκδικώντας εδάφη της Μακεδονίας. </a:t>
            </a:r>
          </a:p>
          <a:p>
            <a:pPr marL="0" indent="0">
              <a:buNone/>
            </a:pPr>
            <a:endParaRPr lang="el-GR" dirty="0"/>
          </a:p>
        </p:txBody>
      </p:sp>
    </p:spTree>
    <p:extLst>
      <p:ext uri="{BB962C8B-B14F-4D97-AF65-F5344CB8AC3E}">
        <p14:creationId xmlns:p14="http://schemas.microsoft.com/office/powerpoint/2010/main" val="2833965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pPr algn="just"/>
            <a:r>
              <a:rPr lang="el-GR" dirty="0" smtClean="0"/>
              <a:t>Στα Βαλκάνια εμφανίζονται και οι εθνικισμοί των Αλβανών, Σέρβων και Ρουμάνων. </a:t>
            </a:r>
          </a:p>
          <a:p>
            <a:pPr algn="just"/>
            <a:r>
              <a:rPr lang="el-GR" dirty="0" smtClean="0"/>
              <a:t>Οι </a:t>
            </a:r>
            <a:r>
              <a:rPr lang="el-GR" dirty="0" smtClean="0"/>
              <a:t>Ρουμάνοι </a:t>
            </a:r>
            <a:r>
              <a:rPr lang="el-GR" dirty="0" smtClean="0"/>
              <a:t>διεκδικούν από την Ελλάδα εδάφη της Πίνδου όπου ομιλείται η </a:t>
            </a:r>
            <a:r>
              <a:rPr lang="el-GR" dirty="0" err="1" smtClean="0"/>
              <a:t>κουτσοβλαχική</a:t>
            </a:r>
            <a:r>
              <a:rPr lang="el-GR" dirty="0" smtClean="0"/>
              <a:t> διάλεκτος, που μοιάζει με τα ρουμανικά. </a:t>
            </a:r>
          </a:p>
          <a:p>
            <a:pPr algn="just"/>
            <a:r>
              <a:rPr lang="el-GR" dirty="0" smtClean="0"/>
              <a:t>Οι Σέρβοι επίσης διεκδικούν εδάφη από της Μακεδονία και στρέφονται εναντίον Ελλήνων και Βουλγάρων. Οι διεκδικήσεις τους εναντίον της Ελλάδας μετριάζονται λόγω της </a:t>
            </a:r>
            <a:r>
              <a:rPr lang="el-GR" dirty="0" err="1" smtClean="0"/>
              <a:t>ελληνοσερβικής</a:t>
            </a:r>
            <a:r>
              <a:rPr lang="el-GR" dirty="0" smtClean="0"/>
              <a:t> φιλίας. </a:t>
            </a:r>
            <a:endParaRPr lang="el-GR" dirty="0"/>
          </a:p>
        </p:txBody>
      </p:sp>
    </p:spTree>
    <p:extLst>
      <p:ext uri="{BB962C8B-B14F-4D97-AF65-F5344CB8AC3E}">
        <p14:creationId xmlns:p14="http://schemas.microsoft.com/office/powerpoint/2010/main" val="2398610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2 κινήματα στην 1</a:t>
            </a:r>
            <a:r>
              <a:rPr lang="el-GR" baseline="30000" dirty="0" smtClean="0"/>
              <a:t>η</a:t>
            </a:r>
            <a:r>
              <a:rPr lang="el-GR" dirty="0" smtClean="0"/>
              <a:t> δεκαετία του 1900</a:t>
            </a:r>
            <a:endParaRPr lang="el-GR" dirty="0"/>
          </a:p>
        </p:txBody>
      </p:sp>
      <p:sp>
        <p:nvSpPr>
          <p:cNvPr id="3" name="Θέση περιεχομένου 2"/>
          <p:cNvSpPr>
            <a:spLocks noGrp="1"/>
          </p:cNvSpPr>
          <p:nvPr>
            <p:ph idx="1"/>
          </p:nvPr>
        </p:nvSpPr>
        <p:spPr/>
        <p:txBody>
          <a:bodyPr>
            <a:normAutofit/>
          </a:bodyPr>
          <a:lstStyle/>
          <a:p>
            <a:pPr algn="just"/>
            <a:r>
              <a:rPr lang="el-GR" dirty="0" smtClean="0"/>
              <a:t>Κίνημα Νεότουρκων (1908): επιδιώκουν μεταρρυθμίσεις στη Οθωμανική Αυτοκρατορία και επιθυμούν να ιδρύσουν ένα σύγχρονο τουρκικό έθνος-κράτος. Θέλουν να εκτουρκιστούν Έλληνες και Αρμένιοι που ζουν στην στα τουρκικά εδάφη.</a:t>
            </a:r>
          </a:p>
          <a:p>
            <a:pPr algn="just"/>
            <a:r>
              <a:rPr lang="el-GR" dirty="0" smtClean="0"/>
              <a:t>Είναι μια περίοδος εδαφικών ανακατατάξεων στα Βαλκάνια. Οι εθνικές μειονότητες στρέφονται για βοήθεια στα κράτη που έχουν συγγένεια και είναι ανεξάρτητα για να τους βοηθήσουν. </a:t>
            </a:r>
          </a:p>
          <a:p>
            <a:pPr algn="just"/>
            <a:r>
              <a:rPr lang="el-GR" dirty="0" smtClean="0"/>
              <a:t>Κίνημα στο Γουδί (1909): Στην Ελλάδα, η οργάνωση Στρατιωτικός Σύνδεσμος εκφράζει τη λαϊκή δυσαρέσκεια και ζητά εξυγίανση του κράτους. Καλούν τον Ελευθέριο Βενιζέλο και συσπειρώνονται γύρω του.</a:t>
            </a:r>
            <a:endParaRPr lang="el-GR" dirty="0"/>
          </a:p>
        </p:txBody>
      </p:sp>
    </p:spTree>
    <p:extLst>
      <p:ext uri="{BB962C8B-B14F-4D97-AF65-F5344CB8AC3E}">
        <p14:creationId xmlns:p14="http://schemas.microsoft.com/office/powerpoint/2010/main" val="14918477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45</TotalTime>
  <Words>322</Words>
  <Application>Microsoft Office PowerPoint</Application>
  <PresentationFormat>Widescreen</PresentationFormat>
  <Paragraphs>13</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Century Gothic</vt:lpstr>
      <vt:lpstr>Wingdings 3</vt:lpstr>
      <vt:lpstr>Ion Boardroom</vt:lpstr>
      <vt:lpstr>Βαλκανική αντιπαλότητα</vt:lpstr>
      <vt:lpstr>Τα βαλκάνια πριν τους βαλκανικούς πολέμους:</vt:lpstr>
      <vt:lpstr>PowerPoint Presentation</vt:lpstr>
      <vt:lpstr>PowerPoint Presentation</vt:lpstr>
      <vt:lpstr>PowerPoint Presentation</vt:lpstr>
      <vt:lpstr>2 κινήματα στην 1η δεκαετία του 1900</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Βαλκανική αντιπαλότητα</dc:title>
  <dc:creator>User</dc:creator>
  <cp:lastModifiedBy>ARIS &amp; NIKOS</cp:lastModifiedBy>
  <cp:revision>9</cp:revision>
  <dcterms:created xsi:type="dcterms:W3CDTF">2023-11-28T17:18:19Z</dcterms:created>
  <dcterms:modified xsi:type="dcterms:W3CDTF">2024-11-30T14:54:48Z</dcterms:modified>
</cp:coreProperties>
</file>