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8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22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598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84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5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1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628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7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9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71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82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ACF9F-2C2C-48A2-8F8E-577BDCFF604E}" type="datetimeFigureOut">
              <a:rPr lang="el-GR" smtClean="0"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4FBD-E4FE-4B3C-BC5B-3C2245B182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89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819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κίνημα του Διαφωτισμού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310" y="5277214"/>
            <a:ext cx="2720245" cy="51691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Joseph Wright of Derby, A Philosopher Giving a Lecture at the Orrery, c. 1766, oil on canvas, 147.2 x 203.2 cm (Derby Museums and Art Gallery, Englan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23" y="1886801"/>
            <a:ext cx="8137855" cy="49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129" y="3656013"/>
            <a:ext cx="4809219" cy="67634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03678"/>
            <a:ext cx="10515600" cy="2238315"/>
          </a:xfrm>
          <a:prstGeom prst="rect">
            <a:avLst/>
          </a:prstGeom>
        </p:spPr>
      </p:pic>
      <p:pic>
        <p:nvPicPr>
          <p:cNvPr id="2052" name="Picture 4" descr="https://scmillhills.com/wp-content/uploads/2018/07/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81" y="1195915"/>
            <a:ext cx="5562837" cy="31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51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9116"/>
            <a:ext cx="10515600" cy="5057847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l-GR" dirty="0" smtClean="0"/>
              <a:t>Διαφωτισμός ήταν φιλοσοφικό κίνημα που πρέσβευε τη λογική ενάντια στην αυθεντία της εκκλησίας και του βασιλιά κατά τον Μεσαίωνα. </a:t>
            </a:r>
            <a:endParaRPr lang="en-US" dirty="0" smtClean="0"/>
          </a:p>
          <a:p>
            <a:r>
              <a:rPr lang="el-GR" dirty="0" smtClean="0"/>
              <a:t>Πρεσβεύει αλλαγές:</a:t>
            </a:r>
          </a:p>
          <a:p>
            <a:r>
              <a:rPr lang="el-GR" b="1" dirty="0" smtClean="0"/>
              <a:t>1. ΘΡΗΣΚΕΙΑ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Οι Διαφωτιστές ασκούν αυστηρή κριτική στον θρησκευτικό φανατισμό και την αυθεντία της εκκλησίας. Ο </a:t>
            </a:r>
            <a:r>
              <a:rPr lang="el-GR" dirty="0" err="1" smtClean="0"/>
              <a:t>Ντιντερό</a:t>
            </a:r>
            <a:r>
              <a:rPr lang="el-GR" dirty="0" smtClean="0"/>
              <a:t> κατηγορήθηκε για αθεΐα και ο </a:t>
            </a:r>
            <a:r>
              <a:rPr lang="el-GR" dirty="0" err="1" smtClean="0"/>
              <a:t>Βολταίρος</a:t>
            </a:r>
            <a:r>
              <a:rPr lang="el-GR" dirty="0" smtClean="0"/>
              <a:t> αναγκάστηκε να αυτοεξοριστεί. 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510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undef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2" y="1119116"/>
            <a:ext cx="4776716" cy="570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996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371745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l-GR" b="1" dirty="0" smtClean="0"/>
              <a:t>ΚΟΙΝΩΝΙΑ</a:t>
            </a:r>
          </a:p>
          <a:p>
            <a:pPr marL="0" indent="0">
              <a:buNone/>
            </a:pPr>
            <a:r>
              <a:rPr lang="el-GR" dirty="0" smtClean="0"/>
              <a:t>Ο Διαφωτισμός κηρύττει για την κοινωνία την ιδέα της ισότητας των ανθρώπων ανεξαρτήτως γλώσσας, θρησκείας ή φύλου. Μιλάει για ίσες ευκαιρίες στη μόρφωση, ζητά ανθρώπινη μεταχείριση των φυλακισμένων και κατάργηση της δουλείας.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 smtClean="0"/>
              <a:t>3.</a:t>
            </a:r>
            <a:r>
              <a:rPr lang="el-GR" b="1" dirty="0" smtClean="0"/>
              <a:t> ΟΙΚΟΝΟΜΙΑ </a:t>
            </a:r>
          </a:p>
          <a:p>
            <a:pPr marL="0" indent="0">
              <a:buNone/>
            </a:pPr>
            <a:r>
              <a:rPr lang="el-GR" dirty="0" smtClean="0"/>
              <a:t>Στον τομέα της οικονομίας, ο Διαφωτισμός υποστήριξε ότι ο καλύτερος τρόπος για να ευημερήσουν οι άνθρωποι, είναι να ακολουθήσουν τους φυσικούς νόμους και να αφεθούν ελεύθεροι στις οικονομικές δραστηριότητες, χωρίς καμία παρέμβαση από το κράτος. Ο κύριος εκφραστής ήταν ο </a:t>
            </a:r>
            <a:r>
              <a:rPr lang="el-GR" dirty="0" err="1" smtClean="0"/>
              <a:t>Άνταμ</a:t>
            </a:r>
            <a:r>
              <a:rPr lang="el-GR" dirty="0" smtClean="0"/>
              <a:t> Σμιθ με το </a:t>
            </a:r>
            <a:r>
              <a:rPr lang="en-US" dirty="0" err="1" smtClean="0"/>
              <a:t>laisser</a:t>
            </a:r>
            <a:r>
              <a:rPr lang="en-US" dirty="0" smtClean="0"/>
              <a:t> faire, </a:t>
            </a:r>
            <a:r>
              <a:rPr lang="en-US" dirty="0" err="1" smtClean="0"/>
              <a:t>laisser</a:t>
            </a:r>
            <a:r>
              <a:rPr lang="en-US" dirty="0" smtClean="0"/>
              <a:t> passer. </a:t>
            </a:r>
            <a:r>
              <a:rPr lang="el-GR" dirty="0" smtClean="0"/>
              <a:t>Να διακινηθούν ελεύθερα τα προϊόντα. 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8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245" y="2635249"/>
            <a:ext cx="6336112" cy="90317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 fontScale="8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4</a:t>
            </a:r>
            <a:r>
              <a:rPr lang="el-GR" b="1" dirty="0" smtClean="0"/>
              <a:t>. </a:t>
            </a:r>
            <a:r>
              <a:rPr lang="el-GR" b="1" dirty="0" smtClean="0"/>
              <a:t>ΠΟΛΙΤΙΚΗ</a:t>
            </a:r>
          </a:p>
          <a:p>
            <a:pPr marL="0" indent="0">
              <a:buNone/>
            </a:pPr>
            <a:r>
              <a:rPr lang="el-GR" dirty="0" smtClean="0"/>
              <a:t>Ο Διαφωτισμός επηρέασε δραστικά την πολιτική ζωή στην Ευρώπη, κυρίως στην Γαλλία. </a:t>
            </a:r>
          </a:p>
          <a:p>
            <a:pPr marL="0" indent="0">
              <a:buNone/>
            </a:pPr>
            <a:r>
              <a:rPr lang="el-GR" dirty="0" smtClean="0"/>
              <a:t>Ο Διαφωτισμός συνδέθηκε με την αστική τάξη που διεκδίκησε δυναμικά την εξουσία από τους ευγενείς του βασιλιά.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 err="1" smtClean="0"/>
              <a:t>Μοντεσκιέ</a:t>
            </a:r>
            <a:r>
              <a:rPr lang="el-GR" dirty="0" smtClean="0"/>
              <a:t> υποστήριξε την διάκριση της εξουσίας σε νομοθετική, εκτελεστική, και δικαστική για να αποφευχθεί η αυθαιρεσία.</a:t>
            </a:r>
          </a:p>
          <a:p>
            <a:r>
              <a:rPr lang="el-GR" dirty="0" smtClean="0"/>
              <a:t>Ο Ρουσσώ έγραψε το κοινωνικό </a:t>
            </a:r>
            <a:r>
              <a:rPr lang="el-GR" dirty="0"/>
              <a:t>συμβόλαιο. Τέλος κατά τον Διαφωτισμό τέθηκαν τα θεμέλια της ευρωπαϊκής ιδέας. </a:t>
            </a:r>
          </a:p>
          <a:p>
            <a:r>
              <a:rPr lang="el-GR"/>
              <a:t>Η πιο άμεση συνέπεια του Διαφωτισμού ήταν η Γαλλική Επανάσταση το 1789</a:t>
            </a:r>
            <a:r>
              <a:rPr lang="el-GR"/>
              <a:t>. 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098" name="Picture 2" descr="French Revolution Political Cartoons depicting a satirical take on the three classes of ancien régime societ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20" y="0"/>
            <a:ext cx="2972363" cy="322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263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67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Το κίνημα του Διαφωτισμού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κίνημα του Διαφωτισμού </dc:title>
  <dc:creator>ARIS &amp; NIKOS</dc:creator>
  <cp:lastModifiedBy>ARIS &amp; NIKOS</cp:lastModifiedBy>
  <cp:revision>16</cp:revision>
  <dcterms:created xsi:type="dcterms:W3CDTF">2024-09-14T15:22:19Z</dcterms:created>
  <dcterms:modified xsi:type="dcterms:W3CDTF">2024-09-15T16:51:38Z</dcterms:modified>
</cp:coreProperties>
</file>