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76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95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9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8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2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97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0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6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49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3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4A7F-6E3C-41CA-843B-AE620EE6792A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D3A-55E7-48E2-BA14-51E4A95B4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88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0336"/>
          </a:xfrm>
        </p:spPr>
        <p:txBody>
          <a:bodyPr/>
          <a:lstStyle/>
          <a:p>
            <a:r>
              <a:rPr lang="el-GR" dirty="0" smtClean="0"/>
              <a:t>Ο β΄ παγκόσμιος πόλεμος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37" y="2347415"/>
            <a:ext cx="7011917" cy="39442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7415"/>
            <a:ext cx="9144000" cy="2910385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11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αρχή: Εισβολή στην Πολωνία το 1939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324" y="1825625"/>
            <a:ext cx="4049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Τέλος β΄ παγκοσμίου πολέμου Μάιος 1945</a:t>
            </a:r>
            <a:br>
              <a:rPr lang="el-GR" dirty="0" smtClean="0"/>
            </a:br>
            <a:r>
              <a:rPr lang="el-GR" dirty="0" smtClean="0"/>
              <a:t>Η Γερμανία και η Ιαπωνία παραδίνονται στους συμμάχους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ΑΠΟΤΕΛΕΣΜΑΤΑ ΤΟΥ Β΄ παγκοσμίου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Τεράστιες ανθρώπινες απώλειες στρατού και άμαχου πληθυσμού</a:t>
            </a:r>
          </a:p>
          <a:p>
            <a:r>
              <a:rPr lang="el-GR" dirty="0" smtClean="0"/>
              <a:t>Κατά τη διάρκεια του κυνηγήθηκαν ολόκληροι πληθυσμοί με ακραίο παράδειγμα το Ολοκαύτωμα των Εβραίων από τους Γερμανούς.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480" y="3318219"/>
            <a:ext cx="5108244" cy="366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8" y="3433960"/>
            <a:ext cx="6109080" cy="34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l-GR" dirty="0" smtClean="0"/>
              <a:t>ΑΠΟΤΕΛΕΣΜΑΤΑ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πυρηνικής βόμβας στη Χιροσίμα και το Ναγκασάκι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86" y="2217580"/>
            <a:ext cx="7832678" cy="50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ΑΠΟΤΕΛΕΣΜΑΤΑ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βιομηχανία δούλευε για την παραγωγή όπλων και εκρηκτικών.</a:t>
            </a:r>
          </a:p>
          <a:p>
            <a:r>
              <a:rPr lang="el-GR" dirty="0" smtClean="0"/>
              <a:t>Τραυμάτισε την παραγωγή των χωρών της Ευρώπης κυρίως.</a:t>
            </a:r>
          </a:p>
          <a:p>
            <a:r>
              <a:rPr lang="el-GR" dirty="0" smtClean="0"/>
              <a:t>Τεράστιες καταστροφές σε δρόμους, εργοστάσια, σπίτια, ρεύμα μετανάστευσης. </a:t>
            </a:r>
          </a:p>
          <a:p>
            <a:r>
              <a:rPr lang="el-GR" dirty="0" smtClean="0"/>
              <a:t>Χάθηκαν εκατομμύρια ζωές και έργα πολιτισμού.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05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Ο β΄ παγκόσμιος πόλεμος</vt:lpstr>
      <vt:lpstr>Η αρχή: Εισβολή στην Πολωνία το 1939</vt:lpstr>
      <vt:lpstr>Τέλος β΄ παγκοσμίου πολέμου Μάιος 1945 Η Γερμανία και η Ιαπωνία παραδίνονται στους συμμάχους</vt:lpstr>
      <vt:lpstr>ΑΠΟΤΕΛΕΣΜΑΤΑ ΤΟΥ Β΄ παγκοσμίου</vt:lpstr>
      <vt:lpstr>ΑΠΟΤΕΛΕΣΜΑΤΑ</vt:lpstr>
      <vt:lpstr>ΑΠΟΤΕΛΕΣΜΑΤΑ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β΄ παγκόσμιος πόλεμος</dc:title>
  <dc:creator>Λογαριασμός Microsoft</dc:creator>
  <cp:lastModifiedBy>Λογαριασμός Microsoft</cp:lastModifiedBy>
  <cp:revision>4</cp:revision>
  <dcterms:created xsi:type="dcterms:W3CDTF">2024-02-04T11:08:47Z</dcterms:created>
  <dcterms:modified xsi:type="dcterms:W3CDTF">2024-02-04T13:39:15Z</dcterms:modified>
</cp:coreProperties>
</file>