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F4F6BC-9CD0-4604-A442-BA310704B3CF}" type="datetimeFigureOut">
              <a:rPr lang="el-GR" smtClean="0"/>
              <a:t>2/3/2024</a:t>
            </a:fld>
            <a:endParaRPr lang="el-G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6E0134-38FD-4C21-8AAA-79A02EE15A09}" type="slidenum">
              <a:rPr lang="el-GR" smtClean="0"/>
              <a:t>‹#›</a:t>
            </a:fld>
            <a:endParaRPr lang="el-GR"/>
          </a:p>
        </p:txBody>
      </p:sp>
    </p:spTree>
    <p:extLst>
      <p:ext uri="{BB962C8B-B14F-4D97-AF65-F5344CB8AC3E}">
        <p14:creationId xmlns:p14="http://schemas.microsoft.com/office/powerpoint/2010/main" val="3334068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smtClean="0"/>
              <a:t>, </a:t>
            </a:r>
            <a:endParaRPr lang="el-GR" dirty="0"/>
          </a:p>
        </p:txBody>
      </p:sp>
      <p:sp>
        <p:nvSpPr>
          <p:cNvPr id="4" name="Slide Number Placeholder 3"/>
          <p:cNvSpPr>
            <a:spLocks noGrp="1"/>
          </p:cNvSpPr>
          <p:nvPr>
            <p:ph type="sldNum" sz="quarter" idx="10"/>
          </p:nvPr>
        </p:nvSpPr>
        <p:spPr/>
        <p:txBody>
          <a:bodyPr/>
          <a:lstStyle/>
          <a:p>
            <a:fld id="{076E0134-38FD-4C21-8AAA-79A02EE15A09}" type="slidenum">
              <a:rPr lang="el-GR" smtClean="0"/>
              <a:t>3</a:t>
            </a:fld>
            <a:endParaRPr lang="el-GR"/>
          </a:p>
        </p:txBody>
      </p:sp>
    </p:spTree>
    <p:extLst>
      <p:ext uri="{BB962C8B-B14F-4D97-AF65-F5344CB8AC3E}">
        <p14:creationId xmlns:p14="http://schemas.microsoft.com/office/powerpoint/2010/main" val="3693589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l-G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EDCEA345-E412-4E7A-9445-53A0CF5A4007}" type="datetimeFigureOut">
              <a:rPr lang="el-GR" smtClean="0"/>
              <a:t>2/3/2024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9704A73-575A-436D-8F6A-B1A6677DD16B}" type="slidenum">
              <a:rPr lang="el-GR" smtClean="0"/>
              <a:t>‹#›</a:t>
            </a:fld>
            <a:endParaRPr lang="el-GR"/>
          </a:p>
        </p:txBody>
      </p:sp>
    </p:spTree>
    <p:extLst>
      <p:ext uri="{BB962C8B-B14F-4D97-AF65-F5344CB8AC3E}">
        <p14:creationId xmlns:p14="http://schemas.microsoft.com/office/powerpoint/2010/main" val="533111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EDCEA345-E412-4E7A-9445-53A0CF5A4007}" type="datetimeFigureOut">
              <a:rPr lang="el-GR" smtClean="0"/>
              <a:t>2/3/2024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9704A73-575A-436D-8F6A-B1A6677DD16B}" type="slidenum">
              <a:rPr lang="el-GR" smtClean="0"/>
              <a:t>‹#›</a:t>
            </a:fld>
            <a:endParaRPr lang="el-GR"/>
          </a:p>
        </p:txBody>
      </p:sp>
    </p:spTree>
    <p:extLst>
      <p:ext uri="{BB962C8B-B14F-4D97-AF65-F5344CB8AC3E}">
        <p14:creationId xmlns:p14="http://schemas.microsoft.com/office/powerpoint/2010/main" val="1305811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EDCEA345-E412-4E7A-9445-53A0CF5A4007}" type="datetimeFigureOut">
              <a:rPr lang="el-GR" smtClean="0"/>
              <a:t>2/3/2024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9704A73-575A-436D-8F6A-B1A6677DD16B}" type="slidenum">
              <a:rPr lang="el-GR" smtClean="0"/>
              <a:t>‹#›</a:t>
            </a:fld>
            <a:endParaRPr lang="el-GR"/>
          </a:p>
        </p:txBody>
      </p:sp>
    </p:spTree>
    <p:extLst>
      <p:ext uri="{BB962C8B-B14F-4D97-AF65-F5344CB8AC3E}">
        <p14:creationId xmlns:p14="http://schemas.microsoft.com/office/powerpoint/2010/main" val="3304870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EDCEA345-E412-4E7A-9445-53A0CF5A4007}" type="datetimeFigureOut">
              <a:rPr lang="el-GR" smtClean="0"/>
              <a:t>2/3/2024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9704A73-575A-436D-8F6A-B1A6677DD16B}" type="slidenum">
              <a:rPr lang="el-GR" smtClean="0"/>
              <a:t>‹#›</a:t>
            </a:fld>
            <a:endParaRPr lang="el-GR"/>
          </a:p>
        </p:txBody>
      </p:sp>
    </p:spTree>
    <p:extLst>
      <p:ext uri="{BB962C8B-B14F-4D97-AF65-F5344CB8AC3E}">
        <p14:creationId xmlns:p14="http://schemas.microsoft.com/office/powerpoint/2010/main" val="3158162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l-G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CEA345-E412-4E7A-9445-53A0CF5A4007}" type="datetimeFigureOut">
              <a:rPr lang="el-GR" smtClean="0"/>
              <a:t>2/3/2024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9704A73-575A-436D-8F6A-B1A6677DD16B}" type="slidenum">
              <a:rPr lang="el-GR" smtClean="0"/>
              <a:t>‹#›</a:t>
            </a:fld>
            <a:endParaRPr lang="el-GR"/>
          </a:p>
        </p:txBody>
      </p:sp>
    </p:spTree>
    <p:extLst>
      <p:ext uri="{BB962C8B-B14F-4D97-AF65-F5344CB8AC3E}">
        <p14:creationId xmlns:p14="http://schemas.microsoft.com/office/powerpoint/2010/main" val="490985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EDCEA345-E412-4E7A-9445-53A0CF5A4007}" type="datetimeFigureOut">
              <a:rPr lang="el-GR" smtClean="0"/>
              <a:t>2/3/2024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9704A73-575A-436D-8F6A-B1A6677DD16B}" type="slidenum">
              <a:rPr lang="el-GR" smtClean="0"/>
              <a:t>‹#›</a:t>
            </a:fld>
            <a:endParaRPr lang="el-GR"/>
          </a:p>
        </p:txBody>
      </p:sp>
    </p:spTree>
    <p:extLst>
      <p:ext uri="{BB962C8B-B14F-4D97-AF65-F5344CB8AC3E}">
        <p14:creationId xmlns:p14="http://schemas.microsoft.com/office/powerpoint/2010/main" val="2049904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l-G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EDCEA345-E412-4E7A-9445-53A0CF5A4007}" type="datetimeFigureOut">
              <a:rPr lang="el-GR" smtClean="0"/>
              <a:t>2/3/2024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9704A73-575A-436D-8F6A-B1A6677DD16B}" type="slidenum">
              <a:rPr lang="el-GR" smtClean="0"/>
              <a:t>‹#›</a:t>
            </a:fld>
            <a:endParaRPr lang="el-GR"/>
          </a:p>
        </p:txBody>
      </p:sp>
    </p:spTree>
    <p:extLst>
      <p:ext uri="{BB962C8B-B14F-4D97-AF65-F5344CB8AC3E}">
        <p14:creationId xmlns:p14="http://schemas.microsoft.com/office/powerpoint/2010/main" val="376548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EDCEA345-E412-4E7A-9445-53A0CF5A4007}" type="datetimeFigureOut">
              <a:rPr lang="el-GR" smtClean="0"/>
              <a:t>2/3/2024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9704A73-575A-436D-8F6A-B1A6677DD16B}" type="slidenum">
              <a:rPr lang="el-GR" smtClean="0"/>
              <a:t>‹#›</a:t>
            </a:fld>
            <a:endParaRPr lang="el-GR"/>
          </a:p>
        </p:txBody>
      </p:sp>
    </p:spTree>
    <p:extLst>
      <p:ext uri="{BB962C8B-B14F-4D97-AF65-F5344CB8AC3E}">
        <p14:creationId xmlns:p14="http://schemas.microsoft.com/office/powerpoint/2010/main" val="1652704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CEA345-E412-4E7A-9445-53A0CF5A4007}" type="datetimeFigureOut">
              <a:rPr lang="el-GR" smtClean="0"/>
              <a:t>2/3/2024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9704A73-575A-436D-8F6A-B1A6677DD16B}" type="slidenum">
              <a:rPr lang="el-GR" smtClean="0"/>
              <a:t>‹#›</a:t>
            </a:fld>
            <a:endParaRPr lang="el-GR"/>
          </a:p>
        </p:txBody>
      </p:sp>
    </p:spTree>
    <p:extLst>
      <p:ext uri="{BB962C8B-B14F-4D97-AF65-F5344CB8AC3E}">
        <p14:creationId xmlns:p14="http://schemas.microsoft.com/office/powerpoint/2010/main" val="899412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l-G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CEA345-E412-4E7A-9445-53A0CF5A4007}" type="datetimeFigureOut">
              <a:rPr lang="el-GR" smtClean="0"/>
              <a:t>2/3/2024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9704A73-575A-436D-8F6A-B1A6677DD16B}" type="slidenum">
              <a:rPr lang="el-GR" smtClean="0"/>
              <a:t>‹#›</a:t>
            </a:fld>
            <a:endParaRPr lang="el-GR"/>
          </a:p>
        </p:txBody>
      </p:sp>
    </p:spTree>
    <p:extLst>
      <p:ext uri="{BB962C8B-B14F-4D97-AF65-F5344CB8AC3E}">
        <p14:creationId xmlns:p14="http://schemas.microsoft.com/office/powerpoint/2010/main" val="1297092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l-G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CEA345-E412-4E7A-9445-53A0CF5A4007}" type="datetimeFigureOut">
              <a:rPr lang="el-GR" smtClean="0"/>
              <a:t>2/3/2024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9704A73-575A-436D-8F6A-B1A6677DD16B}" type="slidenum">
              <a:rPr lang="el-GR" smtClean="0"/>
              <a:t>‹#›</a:t>
            </a:fld>
            <a:endParaRPr lang="el-GR"/>
          </a:p>
        </p:txBody>
      </p:sp>
    </p:spTree>
    <p:extLst>
      <p:ext uri="{BB962C8B-B14F-4D97-AF65-F5344CB8AC3E}">
        <p14:creationId xmlns:p14="http://schemas.microsoft.com/office/powerpoint/2010/main" val="1107450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CEA345-E412-4E7A-9445-53A0CF5A4007}" type="datetimeFigureOut">
              <a:rPr lang="el-GR" smtClean="0"/>
              <a:t>2/3/2024</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04A73-575A-436D-8F6A-B1A6677DD16B}" type="slidenum">
              <a:rPr lang="el-GR" smtClean="0"/>
              <a:t>‹#›</a:t>
            </a:fld>
            <a:endParaRPr lang="el-GR"/>
          </a:p>
        </p:txBody>
      </p:sp>
    </p:spTree>
    <p:extLst>
      <p:ext uri="{BB962C8B-B14F-4D97-AF65-F5344CB8AC3E}">
        <p14:creationId xmlns:p14="http://schemas.microsoft.com/office/powerpoint/2010/main" val="29636591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679141"/>
          </a:xfrm>
        </p:spPr>
        <p:txBody>
          <a:bodyPr>
            <a:normAutofit fontScale="90000"/>
          </a:bodyPr>
          <a:lstStyle/>
          <a:p>
            <a:r>
              <a:rPr lang="el-GR" dirty="0" smtClean="0"/>
              <a:t>Η μεταπολεμική εποχή</a:t>
            </a:r>
            <a:endParaRPr lang="el-GR" dirty="0"/>
          </a:p>
        </p:txBody>
      </p:sp>
      <p:sp>
        <p:nvSpPr>
          <p:cNvPr id="3" name="Subtitle 2"/>
          <p:cNvSpPr>
            <a:spLocks noGrp="1"/>
          </p:cNvSpPr>
          <p:nvPr>
            <p:ph type="subTitle" idx="1"/>
          </p:nvPr>
        </p:nvSpPr>
        <p:spPr>
          <a:xfrm>
            <a:off x="4703929" y="9349561"/>
            <a:ext cx="6345659" cy="862376"/>
          </a:xfrm>
        </p:spPr>
        <p:txBody>
          <a:bodyPr/>
          <a:lstStyle/>
          <a:p>
            <a:endParaRPr lang="el-GR" dirty="0"/>
          </a:p>
        </p:txBody>
      </p:sp>
      <p:pic>
        <p:nvPicPr>
          <p:cNvPr id="1026" name="Picture 2" descr="Διάσκεψη της Γιάλτας - Βικιπαίδει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2916" y="1801504"/>
            <a:ext cx="6286168" cy="50765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8084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Μετά την ολοκληρωτική ήττα των δυνάμεων του άξονα στο β΄ παγκόσμιο πόλεμο</a:t>
            </a:r>
            <a:endParaRPr lang="el-GR" dirty="0"/>
          </a:p>
        </p:txBody>
      </p:sp>
      <p:sp>
        <p:nvSpPr>
          <p:cNvPr id="3" name="Content Placeholder 2"/>
          <p:cNvSpPr>
            <a:spLocks noGrp="1"/>
          </p:cNvSpPr>
          <p:nvPr>
            <p:ph idx="1"/>
          </p:nvPr>
        </p:nvSpPr>
        <p:spPr/>
        <p:txBody>
          <a:bodyPr/>
          <a:lstStyle/>
          <a:p>
            <a:r>
              <a:rPr lang="el-GR" dirty="0" smtClean="0"/>
              <a:t>Οι τρεις μεγάλες νικήτριες χώρες ΗΠΑ ( Ρούσβελτ</a:t>
            </a:r>
            <a:r>
              <a:rPr lang="el-GR" dirty="0" smtClean="0"/>
              <a:t>), Αγγλία ( Τσώρτσιλ) και Ρωσία ( Στάλιν) μοίρασαν τον κόσμο σε ζώνες επιρροής λόγω της πολιτικής κυρίως διαφοράς τους: </a:t>
            </a:r>
          </a:p>
          <a:p>
            <a:pPr marL="0" indent="0">
              <a:buNone/>
            </a:pPr>
            <a:r>
              <a:rPr lang="el-GR" dirty="0"/>
              <a:t> </a:t>
            </a:r>
            <a:r>
              <a:rPr lang="el-GR" dirty="0" smtClean="0"/>
              <a:t>   </a:t>
            </a:r>
            <a:r>
              <a:rPr lang="el-GR" b="1" dirty="0" smtClean="0"/>
              <a:t>κομμουνισμός </a:t>
            </a:r>
            <a:r>
              <a:rPr lang="en-US" b="1" dirty="0" err="1" smtClean="0"/>
              <a:t>vs</a:t>
            </a:r>
            <a:r>
              <a:rPr lang="en-US" b="1" dirty="0" smtClean="0"/>
              <a:t> </a:t>
            </a:r>
            <a:r>
              <a:rPr lang="el-GR" b="1" dirty="0" smtClean="0"/>
              <a:t>καπιταλισμός </a:t>
            </a:r>
          </a:p>
          <a:p>
            <a:r>
              <a:rPr lang="el-GR" dirty="0" smtClean="0"/>
              <a:t>Αυτή η ριζική διαφορά πολιτικού συστήματος και ιδεολογίας επηρεάζει τον κόσμο για τα επόμενα 40 χρόνια και τον χωρίζει σε υποστηρικτές των ΗΠΑ και του καπιταλισμού από τη μία και της Ρωσίας και κομμουνισμού από την άλλη. </a:t>
            </a:r>
          </a:p>
          <a:p>
            <a:r>
              <a:rPr lang="el-GR" dirty="0" smtClean="0"/>
              <a:t>Η εχθρότητα έφερε τον πλανήτη στα όρια ολοκληρωτικής καταστροφής και είναι γνωστή ως </a:t>
            </a:r>
            <a:r>
              <a:rPr lang="el-GR" b="1" dirty="0" smtClean="0"/>
              <a:t>Ψυχρός Πόλεμος.</a:t>
            </a:r>
            <a:endParaRPr lang="el-GR" b="1" dirty="0"/>
          </a:p>
        </p:txBody>
      </p:sp>
    </p:spTree>
    <p:extLst>
      <p:ext uri="{BB962C8B-B14F-4D97-AF65-F5344CB8AC3E}">
        <p14:creationId xmlns:p14="http://schemas.microsoft.com/office/powerpoint/2010/main" val="3839755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Μεταπολεμική Ελλάδα</a:t>
            </a:r>
            <a:endParaRPr lang="el-GR" dirty="0"/>
          </a:p>
        </p:txBody>
      </p:sp>
      <p:sp>
        <p:nvSpPr>
          <p:cNvPr id="3" name="Content Placeholder 2"/>
          <p:cNvSpPr>
            <a:spLocks noGrp="1"/>
          </p:cNvSpPr>
          <p:nvPr>
            <p:ph idx="1"/>
          </p:nvPr>
        </p:nvSpPr>
        <p:spPr/>
        <p:txBody>
          <a:bodyPr/>
          <a:lstStyle/>
          <a:p>
            <a:pPr marL="0" indent="0">
              <a:buNone/>
            </a:pPr>
            <a:r>
              <a:rPr lang="el-GR" dirty="0" smtClean="0"/>
              <a:t>Μετά το τέλος του πολέμου το 1944, οι κυβερνήσεις της Ελλάδας δεν στεριώνουν λόγω του εμφυλίου. </a:t>
            </a:r>
            <a:r>
              <a:rPr lang="el-GR" dirty="0"/>
              <a:t>Ο</a:t>
            </a:r>
            <a:r>
              <a:rPr lang="el-GR" dirty="0" smtClean="0"/>
              <a:t> βασιλιάς Γεώργιος ο Β΄ επανέρχεται στον θρόνο του με δημοψήφισμα το 1946 και ψηφίζεται σύνταγμα το 1952 αφού έχει λήξει ο ελληνικός εμφύλιος το 1949.</a:t>
            </a:r>
          </a:p>
          <a:p>
            <a:pPr marL="0" indent="0">
              <a:buNone/>
            </a:pPr>
            <a:r>
              <a:rPr lang="el-GR" dirty="0" smtClean="0"/>
              <a:t>Από το 1952 ως το 1963 κυβερνά τη χώρα η συντηρητική παράταξη με τα δυο κόμματα: </a:t>
            </a:r>
            <a:r>
              <a:rPr lang="el-GR" b="1" dirty="0" smtClean="0"/>
              <a:t>Ελληνικός Συναγερμός </a:t>
            </a:r>
            <a:r>
              <a:rPr lang="el-GR" dirty="0" smtClean="0"/>
              <a:t>και </a:t>
            </a:r>
            <a:r>
              <a:rPr lang="el-GR" b="1" dirty="0" smtClean="0"/>
              <a:t>ΕΡΕ ( Εθνική Ριζοσπαστικ</a:t>
            </a:r>
            <a:r>
              <a:rPr lang="el-GR" b="1" dirty="0"/>
              <a:t>ή</a:t>
            </a:r>
            <a:r>
              <a:rPr lang="el-GR" b="1" dirty="0" smtClean="0"/>
              <a:t> Ένωση).</a:t>
            </a:r>
          </a:p>
          <a:p>
            <a:pPr marL="0" indent="0">
              <a:buNone/>
            </a:pPr>
            <a:r>
              <a:rPr lang="el-GR" dirty="0" smtClean="0"/>
              <a:t>Υπάρχουν επίσης: το κόμμα του κέντρου </a:t>
            </a:r>
            <a:r>
              <a:rPr lang="el-GR" b="1" dirty="0" smtClean="0"/>
              <a:t>Ένωση Κέντρου </a:t>
            </a:r>
            <a:r>
              <a:rPr lang="el-GR" dirty="0" smtClean="0"/>
              <a:t>και της </a:t>
            </a:r>
            <a:r>
              <a:rPr lang="el-GR" dirty="0" err="1" smtClean="0"/>
              <a:t>αριστεράς</a:t>
            </a:r>
            <a:r>
              <a:rPr lang="el-GR" dirty="0" smtClean="0"/>
              <a:t> </a:t>
            </a:r>
            <a:r>
              <a:rPr lang="el-GR" b="1" dirty="0" smtClean="0"/>
              <a:t>ΕΔΑ ( Ενιαία Δημοκρατική Αριστερά)</a:t>
            </a:r>
            <a:endParaRPr lang="el-GR" b="1" dirty="0"/>
          </a:p>
        </p:txBody>
      </p:sp>
    </p:spTree>
    <p:extLst>
      <p:ext uri="{BB962C8B-B14F-4D97-AF65-F5344CB8AC3E}">
        <p14:creationId xmlns:p14="http://schemas.microsoft.com/office/powerpoint/2010/main" val="3800161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49024"/>
          </a:xfrm>
        </p:spPr>
        <p:txBody>
          <a:bodyPr>
            <a:normAutofit fontScale="90000"/>
          </a:bodyPr>
          <a:lstStyle/>
          <a:p>
            <a:endParaRPr lang="el-GR" dirty="0"/>
          </a:p>
        </p:txBody>
      </p:sp>
      <p:sp>
        <p:nvSpPr>
          <p:cNvPr id="3" name="Content Placeholder 2"/>
          <p:cNvSpPr>
            <a:spLocks noGrp="1"/>
          </p:cNvSpPr>
          <p:nvPr>
            <p:ph idx="1"/>
          </p:nvPr>
        </p:nvSpPr>
        <p:spPr>
          <a:xfrm>
            <a:off x="838200" y="791570"/>
            <a:ext cx="10515600" cy="5385393"/>
          </a:xfrm>
        </p:spPr>
        <p:txBody>
          <a:bodyPr/>
          <a:lstStyle/>
          <a:p>
            <a:r>
              <a:rPr lang="el-GR" dirty="0" smtClean="0"/>
              <a:t>Οι νικητές του εμφυλίου οι συντηρητικές δυνάμεις ( δεξιοί και βασιλιάς με τη βοήθεια των ΗΠΑ) </a:t>
            </a:r>
            <a:r>
              <a:rPr lang="el-GR" b="1" dirty="0" smtClean="0"/>
              <a:t>αποκλείουν τους αριστερούς </a:t>
            </a:r>
            <a:r>
              <a:rPr lang="el-GR" dirty="0" smtClean="0"/>
              <a:t>από την εξουσία, τη διοίκηση και την εκπαίδευση.</a:t>
            </a:r>
          </a:p>
          <a:p>
            <a:r>
              <a:rPr lang="el-GR" dirty="0" smtClean="0"/>
              <a:t>Με την τεράστια οικονομική βοήθεια των ΗΠΑ , την ορθολογιστική πολιτική των κυβερνήσεων και την οικονομική βοήθεια των μεταναστών η χώρα πέρασε σε </a:t>
            </a:r>
            <a:r>
              <a:rPr lang="el-GR" b="1" dirty="0" smtClean="0"/>
              <a:t>περίοδο ανάπτυξης</a:t>
            </a:r>
            <a:r>
              <a:rPr lang="el-GR" dirty="0" smtClean="0"/>
              <a:t>. Κατασκευάστηκαν εγγειοβελτιωτικά έργα, μονάδες παραγωγής ενέργειας και άξονες οδικού δικτύου ( δρόμοι).</a:t>
            </a:r>
          </a:p>
          <a:p>
            <a:r>
              <a:rPr lang="el-GR" dirty="0" smtClean="0"/>
              <a:t>Ταυτόχρονα ο κόσμος συρρέει προς τα </a:t>
            </a:r>
            <a:r>
              <a:rPr lang="el-GR" b="1" dirty="0" smtClean="0"/>
              <a:t>αστικά κέντρα </a:t>
            </a:r>
            <a:r>
              <a:rPr lang="el-GR" dirty="0" smtClean="0"/>
              <a:t>και η οικοδόμηση των πόλεων γίνεται χωρίς σχέδιο. Οι πολυκατοικίες φυτρώνουν παντού. </a:t>
            </a:r>
          </a:p>
          <a:p>
            <a:r>
              <a:rPr lang="el-GR" dirty="0" smtClean="0"/>
              <a:t>Ένα εκατομμύριο Έλληνες </a:t>
            </a:r>
            <a:r>
              <a:rPr lang="el-GR" b="1" dirty="0" smtClean="0"/>
              <a:t>μεταναστεύουν</a:t>
            </a:r>
            <a:r>
              <a:rPr lang="el-GR" dirty="0" smtClean="0"/>
              <a:t> και η επαρχίες αδειάζουν.</a:t>
            </a:r>
            <a:endParaRPr lang="el-GR" dirty="0"/>
          </a:p>
        </p:txBody>
      </p:sp>
    </p:spTree>
    <p:extLst>
      <p:ext uri="{BB962C8B-B14F-4D97-AF65-F5344CB8AC3E}">
        <p14:creationId xmlns:p14="http://schemas.microsoft.com/office/powerpoint/2010/main" val="830495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90468"/>
          </a:xfrm>
        </p:spPr>
        <p:txBody>
          <a:bodyPr>
            <a:normAutofit/>
          </a:bodyPr>
          <a:lstStyle/>
          <a:p>
            <a:r>
              <a:rPr lang="el-GR" dirty="0" smtClean="0"/>
              <a:t>Άλλα σημαντικά γεγονότα:</a:t>
            </a:r>
            <a:endParaRPr lang="el-GR" dirty="0"/>
          </a:p>
        </p:txBody>
      </p:sp>
      <p:sp>
        <p:nvSpPr>
          <p:cNvPr id="3" name="Content Placeholder 2"/>
          <p:cNvSpPr>
            <a:spLocks noGrp="1"/>
          </p:cNvSpPr>
          <p:nvPr>
            <p:ph idx="1"/>
          </p:nvPr>
        </p:nvSpPr>
        <p:spPr/>
        <p:txBody>
          <a:bodyPr/>
          <a:lstStyle/>
          <a:p>
            <a:r>
              <a:rPr lang="el-GR" dirty="0" smtClean="0"/>
              <a:t>Το 1946 τα Δωδεκάνησα προσαρτώνται στην ελληνική επικράτεια.</a:t>
            </a:r>
          </a:p>
          <a:p>
            <a:r>
              <a:rPr lang="el-GR" dirty="0" smtClean="0"/>
              <a:t>Το 1962 η Ελλάδα μπαίνει στην ΕΟΚ.</a:t>
            </a:r>
          </a:p>
          <a:p>
            <a:r>
              <a:rPr lang="el-GR" dirty="0" smtClean="0"/>
              <a:t>Το </a:t>
            </a:r>
            <a:r>
              <a:rPr lang="el-GR" b="1" dirty="0"/>
              <a:t>Κ</a:t>
            </a:r>
            <a:r>
              <a:rPr lang="el-GR" b="1" dirty="0" smtClean="0"/>
              <a:t>υπριακό</a:t>
            </a:r>
            <a:r>
              <a:rPr lang="el-GR" dirty="0" smtClean="0"/>
              <a:t>: Η Κύπρος διεξάγει αγώνα απελευθέρωσης εναντίον των Άγγλων.</a:t>
            </a:r>
          </a:p>
          <a:p>
            <a:pPr marL="0" indent="0">
              <a:buNone/>
            </a:pPr>
            <a:r>
              <a:rPr lang="el-GR" dirty="0" smtClean="0"/>
              <a:t>Η οργάνωση ΕΟΚΑ με αρχηγό τον στρατηγό Γρίβα και ο αρχιεπίσκοπος Μακάριος διεξάγουν αγώνα ένωσης με την Ελλάδα.</a:t>
            </a:r>
          </a:p>
          <a:p>
            <a:pPr marL="0" indent="0">
              <a:buNone/>
            </a:pPr>
            <a:r>
              <a:rPr lang="el-GR" dirty="0" smtClean="0"/>
              <a:t>Το 1959 η Κύπρος καταφέρνει να κερδίσει την ανεξαρτησία της όμως το 1964 οι Τούρκοι επιτίθενται και καταλαμβάνουν το βόρειο κομμάτι του νησιού.</a:t>
            </a:r>
            <a:endParaRPr lang="el-GR" dirty="0"/>
          </a:p>
        </p:txBody>
      </p:sp>
    </p:spTree>
    <p:extLst>
      <p:ext uri="{BB962C8B-B14F-4D97-AF65-F5344CB8AC3E}">
        <p14:creationId xmlns:p14="http://schemas.microsoft.com/office/powerpoint/2010/main" val="2317376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376</Words>
  <Application>Microsoft Office PowerPoint</Application>
  <PresentationFormat>Widescreen</PresentationFormat>
  <Paragraphs>22</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Η μεταπολεμική εποχή</vt:lpstr>
      <vt:lpstr>Μετά την ολοκληρωτική ήττα των δυνάμεων του άξονα στο β΄ παγκόσμιο πόλεμο</vt:lpstr>
      <vt:lpstr>Μεταπολεμική Ελλάδα</vt:lpstr>
      <vt:lpstr>PowerPoint Presentation</vt:lpstr>
      <vt:lpstr>Άλλα σημαντικά γεγονότα: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μεταπολεμική εποχή</dc:title>
  <dc:creator>Λογαριασμός Microsoft</dc:creator>
  <cp:lastModifiedBy>Λογαριασμός Microsoft</cp:lastModifiedBy>
  <cp:revision>5</cp:revision>
  <dcterms:created xsi:type="dcterms:W3CDTF">2024-03-02T18:41:18Z</dcterms:created>
  <dcterms:modified xsi:type="dcterms:W3CDTF">2024-03-02T19:33:57Z</dcterms:modified>
</cp:coreProperties>
</file>