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61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897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05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705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849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5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08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19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288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711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57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3D74-9318-47B1-ABF6-1E56DEE398D1}" type="datetimeFigureOut">
              <a:rPr lang="el-GR" smtClean="0"/>
              <a:t>4/2/2024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F869C-1AF2-4EB0-9B53-2C4E383693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9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περίοδος μεταξύ α΄ και β΄ παγκοσμίων πολέμων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43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οικονομική κρίση (1929-1932)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8358"/>
            <a:ext cx="10515600" cy="3925083"/>
          </a:xfrm>
        </p:spPr>
        <p:txBody>
          <a:bodyPr/>
          <a:lstStyle/>
          <a:p>
            <a:r>
              <a:rPr lang="el-GR" sz="3200" dirty="0" smtClean="0"/>
              <a:t>29 Οκτωβρίου 1929: Η μαύρη μέρα του χρηματιστηρίου της Νέας Υόρκης</a:t>
            </a:r>
          </a:p>
          <a:p>
            <a:r>
              <a:rPr lang="el-GR" sz="3200" dirty="0" smtClean="0"/>
              <a:t>Οικονομικό κραχ: Οι τιμές των μετοχών πέφτουν πάρα πολύ και η αμερικάνικη οικονομία καταρρέει. Αυτό επηρεάζει και τις άλλες χώρες.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052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2" descr="Fall in the Dow Jones aver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47" y="1690688"/>
            <a:ext cx="10388374" cy="46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1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Stock Market Crash of 1929 | Federal Reserve Histor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845" y="424646"/>
            <a:ext cx="9151639" cy="571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41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Αποτελέσματα του κραχ ( απότομη πτώση μετοχών)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Πέφτει κατακόρυφα η παραγωγή της βιομηχανίας ( εργοστασίων)</a:t>
            </a:r>
          </a:p>
          <a:p>
            <a:r>
              <a:rPr lang="el-GR" dirty="0" smtClean="0"/>
              <a:t>2. Πέφτουν οι τιμές των προϊόντων.</a:t>
            </a:r>
          </a:p>
          <a:p>
            <a:r>
              <a:rPr lang="el-GR" dirty="0" smtClean="0"/>
              <a:t>3. Η παραγωγοί γεωργικών προϊόντων δεν έχουν αγορά να πουλήσουν τα αγροτικά προϊόντα. Π.χ. γάλα, σιτάρι, βαμβάκι.  </a:t>
            </a:r>
          </a:p>
          <a:p>
            <a:r>
              <a:rPr lang="el-GR" dirty="0" smtClean="0"/>
              <a:t>4. Τα εργοστάσια κλείνουν και οι εργαζόμενοι μένουν άνεργοι.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Για να αντιμετωπίσουν την ανεργία, τα κράτη αναγκάζονται να πάρουν μέτρα π.χ. να δώσουν βοήθεια όπως επιδόματα. </a:t>
            </a:r>
          </a:p>
          <a:p>
            <a:pPr marL="0" indent="0">
              <a:buNone/>
            </a:pPr>
            <a:r>
              <a:rPr lang="el-GR" dirty="0" smtClean="0"/>
              <a:t>Οι πολίτες δυσανασχετούν με το κράτος. </a:t>
            </a:r>
          </a:p>
        </p:txBody>
      </p:sp>
    </p:spTree>
    <p:extLst>
      <p:ext uri="{BB962C8B-B14F-4D97-AF65-F5344CB8AC3E}">
        <p14:creationId xmlns:p14="http://schemas.microsoft.com/office/powerpoint/2010/main" val="405443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Άνοδος φασισμού στη Γερμανία μετά το κραχ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Τι πιστεύουν οι φασιστές; </a:t>
            </a:r>
          </a:p>
          <a:p>
            <a:pPr marL="0" indent="0">
              <a:buNone/>
            </a:pPr>
            <a:r>
              <a:rPr lang="el-GR" dirty="0" smtClean="0"/>
              <a:t>Δεν πιστεύουν στην δημοκρατία, την ατομική ελευθερία και τον ορθό λόγο.</a:t>
            </a:r>
          </a:p>
          <a:p>
            <a:pPr marL="0" indent="0">
              <a:buNone/>
            </a:pPr>
            <a:r>
              <a:rPr lang="el-GR" dirty="0" smtClean="0"/>
              <a:t>Πιστεύουν ότι είναι ανώτερη φυλή και πολεμούν τις διαφορετικές ιδέες. 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765" y="3774886"/>
            <a:ext cx="5238608" cy="294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9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φασιστές πιστεύουν στους ηγέτες τυφλά και εκμεταλλεύονται τη δυσαρέσκεια των λαϊκών στρωμάτων. </a:t>
            </a:r>
          </a:p>
          <a:p>
            <a:r>
              <a:rPr lang="el-GR" dirty="0" smtClean="0"/>
              <a:t>Η άνοδος του φασισμού στη Γερμανία οφείλεται στην οικονομική κρίση και στην αγανάκτηση των Γερμανών που είχαν χάσει στο </a:t>
            </a:r>
            <a:r>
              <a:rPr lang="el-GR" dirty="0" err="1" smtClean="0"/>
              <a:t>Α΄παγκόσμιο</a:t>
            </a:r>
            <a:r>
              <a:rPr lang="el-GR" dirty="0" smtClean="0"/>
              <a:t> πόλεμο και στους δυσχερείς όρους που είχαν επιβάλλει οι νικητές στη Γερμανία. </a:t>
            </a:r>
          </a:p>
          <a:p>
            <a:r>
              <a:rPr lang="el-GR" dirty="0" smtClean="0"/>
              <a:t>Οι υποστηρικτές του φασισμού προέρχονται από όλες τις κοινωνικές τάξεις. Είναι φτωχοί </a:t>
            </a:r>
            <a:r>
              <a:rPr lang="el-GR" smtClean="0"/>
              <a:t>και πλούσιοι.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263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240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Η περίοδος μεταξύ α΄ και β΄ παγκοσμίων πολέμων</vt:lpstr>
      <vt:lpstr>Η οικονομική κρίση (1929-1932) </vt:lpstr>
      <vt:lpstr>PowerPoint Presentation</vt:lpstr>
      <vt:lpstr>PowerPoint Presentation</vt:lpstr>
      <vt:lpstr>Αποτελέσματα του κραχ ( απότομη πτώση μετοχών)</vt:lpstr>
      <vt:lpstr>Άνοδος φασισμού στη Γερμανία μετά το κραχ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περίοδος μεταξύ α΄ και β΄ παγκοσμίων πολέμων</dc:title>
  <dc:creator>Λογαριασμός Microsoft</dc:creator>
  <cp:lastModifiedBy>Λογαριασμός Microsoft</cp:lastModifiedBy>
  <cp:revision>4</cp:revision>
  <dcterms:created xsi:type="dcterms:W3CDTF">2024-02-04T10:41:46Z</dcterms:created>
  <dcterms:modified xsi:type="dcterms:W3CDTF">2024-02-04T11:08:17Z</dcterms:modified>
</cp:coreProperties>
</file>