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9C2F0E7-3316-492D-8AFF-721D44928D02}" type="datetimeFigureOut">
              <a:rPr lang="el-GR" smtClean="0"/>
              <a:t>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344621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9C2F0E7-3316-492D-8AFF-721D44928D02}" type="datetimeFigureOut">
              <a:rPr lang="el-GR" smtClean="0"/>
              <a:t>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141338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9C2F0E7-3316-492D-8AFF-721D44928D02}" type="datetimeFigureOut">
              <a:rPr lang="el-GR" smtClean="0"/>
              <a:t>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27099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9C2F0E7-3316-492D-8AFF-721D44928D02}" type="datetimeFigureOut">
              <a:rPr lang="el-GR" smtClean="0"/>
              <a:t>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218260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2F0E7-3316-492D-8AFF-721D44928D02}" type="datetimeFigureOut">
              <a:rPr lang="el-GR" smtClean="0"/>
              <a:t>11/2/2024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383946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9C2F0E7-3316-492D-8AFF-721D44928D02}" type="datetimeFigureOut">
              <a:rPr lang="el-GR" smtClean="0"/>
              <a:t>11/2/2024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345666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9C2F0E7-3316-492D-8AFF-721D44928D02}" type="datetimeFigureOut">
              <a:rPr lang="el-GR" smtClean="0"/>
              <a:t>11/2/2024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12656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9C2F0E7-3316-492D-8AFF-721D44928D02}" type="datetimeFigureOut">
              <a:rPr lang="el-GR" smtClean="0"/>
              <a:t>11/2/2024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37787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2F0E7-3316-492D-8AFF-721D44928D02}" type="datetimeFigureOut">
              <a:rPr lang="el-GR" smtClean="0"/>
              <a:t>11/2/2024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79866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F0E7-3316-492D-8AFF-721D44928D02}" type="datetimeFigureOut">
              <a:rPr lang="el-GR" smtClean="0"/>
              <a:t>11/2/2024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212696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F0E7-3316-492D-8AFF-721D44928D02}" type="datetimeFigureOut">
              <a:rPr lang="el-GR" smtClean="0"/>
              <a:t>11/2/2024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78F4E92-2C4F-4ADC-BA58-DB8FDB44317C}" type="slidenum">
              <a:rPr lang="el-GR" smtClean="0"/>
              <a:t>‹#›</a:t>
            </a:fld>
            <a:endParaRPr lang="el-GR"/>
          </a:p>
        </p:txBody>
      </p:sp>
    </p:spTree>
    <p:extLst>
      <p:ext uri="{BB962C8B-B14F-4D97-AF65-F5344CB8AC3E}">
        <p14:creationId xmlns:p14="http://schemas.microsoft.com/office/powerpoint/2010/main" val="397948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2F0E7-3316-492D-8AFF-721D44928D02}" type="datetimeFigureOut">
              <a:rPr lang="el-GR" smtClean="0"/>
              <a:t>11/2/2024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F4E92-2C4F-4ADC-BA58-DB8FDB44317C}" type="slidenum">
              <a:rPr lang="el-GR" smtClean="0"/>
              <a:t>‹#›</a:t>
            </a:fld>
            <a:endParaRPr lang="el-GR"/>
          </a:p>
        </p:txBody>
      </p:sp>
    </p:spTree>
    <p:extLst>
      <p:ext uri="{BB962C8B-B14F-4D97-AF65-F5344CB8AC3E}">
        <p14:creationId xmlns:p14="http://schemas.microsoft.com/office/powerpoint/2010/main" val="250581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29267"/>
          </a:xfrm>
        </p:spPr>
        <p:txBody>
          <a:bodyPr>
            <a:normAutofit fontScale="90000"/>
          </a:bodyPr>
          <a:lstStyle/>
          <a:p>
            <a:r>
              <a:rPr lang="el-GR" dirty="0" smtClean="0"/>
              <a:t>Κατοχή 1941-1944</a:t>
            </a:r>
            <a:endParaRPr lang="el-GR" dirty="0"/>
          </a:p>
        </p:txBody>
      </p:sp>
      <p:pic>
        <p:nvPicPr>
          <p:cNvPr id="4" name="Picture 3"/>
          <p:cNvPicPr>
            <a:picLocks noChangeAspect="1"/>
          </p:cNvPicPr>
          <p:nvPr/>
        </p:nvPicPr>
        <p:blipFill>
          <a:blip r:embed="rId2"/>
          <a:stretch>
            <a:fillRect/>
          </a:stretch>
        </p:blipFill>
        <p:spPr>
          <a:xfrm>
            <a:off x="3534770" y="1815152"/>
            <a:ext cx="4995081" cy="4995081"/>
          </a:xfrm>
          <a:prstGeom prst="rect">
            <a:avLst/>
          </a:prstGeom>
        </p:spPr>
      </p:pic>
      <p:sp>
        <p:nvSpPr>
          <p:cNvPr id="3" name="Subtitle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68282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τριπλή κατοχή της Ελλάδας ξεκινά τον Απρίλιο του 1941</a:t>
            </a:r>
            <a:endParaRPr lang="el-GR" dirty="0"/>
          </a:p>
        </p:txBody>
      </p:sp>
      <p:sp>
        <p:nvSpPr>
          <p:cNvPr id="3" name="Content Placeholder 2"/>
          <p:cNvSpPr>
            <a:spLocks noGrp="1"/>
          </p:cNvSpPr>
          <p:nvPr>
            <p:ph idx="1"/>
          </p:nvPr>
        </p:nvSpPr>
        <p:spPr/>
        <p:txBody>
          <a:bodyPr/>
          <a:lstStyle/>
          <a:p>
            <a:r>
              <a:rPr lang="el-GR" dirty="0" smtClean="0"/>
              <a:t>Οι συνθήκες είναι απάνθρωπες.</a:t>
            </a:r>
          </a:p>
          <a:p>
            <a:r>
              <a:rPr lang="el-GR" dirty="0" smtClean="0"/>
              <a:t>Οι κατακτητές ληστεύουν τον πλούτο της χώρας.</a:t>
            </a:r>
          </a:p>
          <a:p>
            <a:r>
              <a:rPr lang="el-GR" dirty="0" smtClean="0"/>
              <a:t>Η πείνα θερίζει τους ανθρώπους.</a:t>
            </a:r>
          </a:p>
          <a:p>
            <a:pPr marL="0" indent="0">
              <a:buNone/>
            </a:pPr>
            <a:endParaRPr lang="el-GR" dirty="0"/>
          </a:p>
          <a:p>
            <a:pPr marL="0" indent="0">
              <a:buNone/>
            </a:pPr>
            <a:r>
              <a:rPr lang="el-GR" dirty="0" smtClean="0"/>
              <a:t>Όμως οι Έλληνες σιγά σιγά διοργανώνουν την Αντίσταση για ένα καλύτερο μέλλον της χώρας.</a:t>
            </a:r>
          </a:p>
          <a:p>
            <a:pPr marL="0" indent="0">
              <a:buNone/>
            </a:pPr>
            <a:r>
              <a:rPr lang="el-GR" dirty="0" smtClean="0"/>
              <a:t>Δημιουργούνται ο ΕΑΜ ( Εθνικό Απελευθερωτικό Μέτωπο) και ο ΕΔΕΣ, διοργανώσεις που κάνουν αντάρτικο πόλεμο εναντίον των κατακτητών. </a:t>
            </a:r>
          </a:p>
          <a:p>
            <a:pPr marL="0" indent="0">
              <a:buNone/>
            </a:pPr>
            <a:endParaRPr lang="el-GR" dirty="0"/>
          </a:p>
        </p:txBody>
      </p:sp>
    </p:spTree>
    <p:extLst>
      <p:ext uri="{BB962C8B-B14F-4D97-AF65-F5344CB8AC3E}">
        <p14:creationId xmlns:p14="http://schemas.microsoft.com/office/powerpoint/2010/main" val="419245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32764" y="1709666"/>
            <a:ext cx="4762500" cy="3181350"/>
          </a:xfrm>
          <a:prstGeom prst="rect">
            <a:avLst/>
          </a:prstGeom>
        </p:spPr>
      </p:pic>
      <p:sp>
        <p:nvSpPr>
          <p:cNvPr id="2" name="Title 1"/>
          <p:cNvSpPr>
            <a:spLocks noGrp="1"/>
          </p:cNvSpPr>
          <p:nvPr>
            <p:ph type="title"/>
          </p:nvPr>
        </p:nvSpPr>
        <p:spPr/>
        <p:txBody>
          <a:bodyPr/>
          <a:lstStyle/>
          <a:p>
            <a:endParaRPr lang="el-GR" dirty="0"/>
          </a:p>
        </p:txBody>
      </p:sp>
      <p:pic>
        <p:nvPicPr>
          <p:cNvPr id="6" name="Content Placeholder 5"/>
          <p:cNvPicPr>
            <a:picLocks noGrp="1" noChangeAspect="1"/>
          </p:cNvPicPr>
          <p:nvPr>
            <p:ph idx="1"/>
          </p:nvPr>
        </p:nvPicPr>
        <p:blipFill>
          <a:blip r:embed="rId3"/>
          <a:stretch>
            <a:fillRect/>
          </a:stretch>
        </p:blipFill>
        <p:spPr>
          <a:xfrm>
            <a:off x="7129818" y="1690688"/>
            <a:ext cx="4327905" cy="3200328"/>
          </a:xfrm>
          <a:prstGeom prst="rect">
            <a:avLst/>
          </a:prstGeom>
        </p:spPr>
      </p:pic>
    </p:spTree>
    <p:extLst>
      <p:ext uri="{BB962C8B-B14F-4D97-AF65-F5344CB8AC3E}">
        <p14:creationId xmlns:p14="http://schemas.microsoft.com/office/powerpoint/2010/main" val="175487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smtClean="0"/>
              <a:t>Οι Γερμανοί απαντούν με αντίποινα: εκτελέσεις και κάψιμο χωριών </a:t>
            </a:r>
          </a:p>
          <a:p>
            <a:pPr marL="0" indent="0">
              <a:buNone/>
            </a:pPr>
            <a:r>
              <a:rPr lang="el-GR" dirty="0" smtClean="0"/>
              <a:t>( Δίστομο, Καλάβρυτα, Ανώγεια).</a:t>
            </a:r>
          </a:p>
          <a:p>
            <a:pPr marL="0" indent="0">
              <a:buNone/>
            </a:pPr>
            <a:r>
              <a:rPr lang="el-GR" dirty="0" smtClean="0"/>
              <a:t>Οι Εβραίοι της Θεσσαλονίκης αλλά και πολλοί Έλληνες μεταφέρονται σε στρατόπεδα συγκέντρωσης στη Γερμανία. </a:t>
            </a:r>
          </a:p>
          <a:p>
            <a:pPr marL="0" indent="0">
              <a:buNone/>
            </a:pPr>
            <a:r>
              <a:rPr lang="el-GR" dirty="0" smtClean="0"/>
              <a:t>Η στάση των Γερμανών σκληραίνει το 1943, μετά τη συνθηκολόγηση των Ιταλών.</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262113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Μεταξύ του ΕΑΜ και του ΕΔΕΣ ( Εθνικός Απελευθερωτικός Στρατός υπάρχουν μεγάλες πολιτικές διαφορές. </a:t>
            </a:r>
            <a:endParaRPr lang="el-GR" dirty="0"/>
          </a:p>
        </p:txBody>
      </p:sp>
      <p:pic>
        <p:nvPicPr>
          <p:cNvPr id="5" name="Content Placeholder 4"/>
          <p:cNvPicPr>
            <a:picLocks noGrp="1" noChangeAspect="1"/>
          </p:cNvPicPr>
          <p:nvPr>
            <p:ph idx="1"/>
          </p:nvPr>
        </p:nvPicPr>
        <p:blipFill>
          <a:blip r:embed="rId2"/>
          <a:stretch>
            <a:fillRect/>
          </a:stretch>
        </p:blipFill>
        <p:spPr>
          <a:xfrm>
            <a:off x="2762250" y="1929606"/>
            <a:ext cx="6667500" cy="4143375"/>
          </a:xfrm>
          <a:prstGeom prst="rect">
            <a:avLst/>
          </a:prstGeom>
        </p:spPr>
      </p:pic>
    </p:spTree>
    <p:extLst>
      <p:ext uri="{BB962C8B-B14F-4D97-AF65-F5344CB8AC3E}">
        <p14:creationId xmlns:p14="http://schemas.microsoft.com/office/powerpoint/2010/main" val="310539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Παρά το γεγονός ότι συνεργάζονται κατά τη διάρκεια της Κατοχής και ανατινάζουν μαζί τη γέφυρα του </a:t>
            </a:r>
            <a:r>
              <a:rPr lang="el-GR" sz="3200" dirty="0" err="1" smtClean="0"/>
              <a:t>Γοργοποτάμου</a:t>
            </a:r>
            <a:r>
              <a:rPr lang="el-GR" sz="3200" dirty="0" smtClean="0"/>
              <a:t>, πριν καλά </a:t>
            </a:r>
            <a:r>
              <a:rPr lang="el-GR" sz="3200" dirty="0" err="1" smtClean="0"/>
              <a:t>καλά</a:t>
            </a:r>
            <a:r>
              <a:rPr lang="el-GR" sz="3200" dirty="0" smtClean="0"/>
              <a:t> φύγουν οι Γερμανοί το 1944, έχουν ήδη αρχίσει τις μεταξύ τους συγκρούσεις.</a:t>
            </a:r>
            <a:endParaRPr lang="el-GR" sz="3200" dirty="0"/>
          </a:p>
        </p:txBody>
      </p:sp>
      <p:sp>
        <p:nvSpPr>
          <p:cNvPr id="3" name="Content Placeholder 2"/>
          <p:cNvSpPr>
            <a:spLocks noGrp="1"/>
          </p:cNvSpPr>
          <p:nvPr>
            <p:ph idx="1"/>
          </p:nvPr>
        </p:nvSpPr>
        <p:spPr>
          <a:xfrm>
            <a:off x="838200" y="2210937"/>
            <a:ext cx="10515600" cy="3966025"/>
          </a:xfrm>
        </p:spPr>
        <p:txBody>
          <a:bodyPr>
            <a:normAutofit/>
          </a:bodyPr>
          <a:lstStyle/>
          <a:p>
            <a:r>
              <a:rPr lang="el-GR" dirty="0" smtClean="0"/>
              <a:t>Τον Οκτώβριο του 1944, οι Γερμανικές δυνάμεις κατοχής φεύγουν από την Αθήνα και ορκίζεται η κυβέρνηση Εθνικής Ενότητας με πρωθυπουργό τον Γεώργιο Παπανδρέου. </a:t>
            </a:r>
          </a:p>
          <a:p>
            <a:r>
              <a:rPr lang="el-GR" dirty="0" smtClean="0"/>
              <a:t>Οι Γερμανοί αφήνουν πίσω τους 520.000 νεκρούς Έλληνες, τεράστιες υλικές καταστροφές και ψυχικά τραύματα. </a:t>
            </a:r>
            <a:endParaRPr lang="el-GR" dirty="0"/>
          </a:p>
        </p:txBody>
      </p:sp>
    </p:spTree>
    <p:extLst>
      <p:ext uri="{BB962C8B-B14F-4D97-AF65-F5344CB8AC3E}">
        <p14:creationId xmlns:p14="http://schemas.microsoft.com/office/powerpoint/2010/main" val="99809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204</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Κατοχή 1941-1944</vt:lpstr>
      <vt:lpstr>Η τριπλή κατοχή της Ελλάδας ξεκινά τον Απρίλιο του 1941</vt:lpstr>
      <vt:lpstr>PowerPoint Presentation</vt:lpstr>
      <vt:lpstr>PowerPoint Presentation</vt:lpstr>
      <vt:lpstr>Μεταξύ του ΕΑΜ και του ΕΔΕΣ ( Εθνικός Απελευθερωτικός Στρατός υπάρχουν μεγάλες πολιτικές διαφορές. </vt:lpstr>
      <vt:lpstr>Παρά το γεγονός ότι συνεργάζονται κατά τη διάρκεια της Κατοχής και ανατινάζουν μαζί τη γέφυρα του Γοργοποτάμου, πριν καλά καλά φύγουν οι Γερμανοί το 1944, έχουν ήδη αρχίσει τις μεταξύ τους συγκρούσεις.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Κατοχή 1941-1944</dc:title>
  <dc:creator>Λογαριασμός Microsoft</dc:creator>
  <cp:lastModifiedBy>Λογαριασμός Microsoft</cp:lastModifiedBy>
  <cp:revision>4</cp:revision>
  <dcterms:created xsi:type="dcterms:W3CDTF">2024-02-11T10:01:52Z</dcterms:created>
  <dcterms:modified xsi:type="dcterms:W3CDTF">2024-02-11T16:37:55Z</dcterms:modified>
</cp:coreProperties>
</file>