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A5D3-0536-4486-8587-410F6DD337D3}" type="datetimeFigureOut">
              <a:rPr lang="el-GR" smtClean="0"/>
              <a:t>13/10/2024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2219-F913-4665-BE81-BCBEA9F6D0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338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A5D3-0536-4486-8587-410F6DD337D3}" type="datetimeFigureOut">
              <a:rPr lang="el-GR" smtClean="0"/>
              <a:t>13/10/2024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2219-F913-4665-BE81-BCBEA9F6D0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9003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A5D3-0536-4486-8587-410F6DD337D3}" type="datetimeFigureOut">
              <a:rPr lang="el-GR" smtClean="0"/>
              <a:t>13/10/2024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2219-F913-4665-BE81-BCBEA9F6D0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07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A5D3-0536-4486-8587-410F6DD337D3}" type="datetimeFigureOut">
              <a:rPr lang="el-GR" smtClean="0"/>
              <a:t>13/10/2024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2219-F913-4665-BE81-BCBEA9F6D0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6160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A5D3-0536-4486-8587-410F6DD337D3}" type="datetimeFigureOut">
              <a:rPr lang="el-GR" smtClean="0"/>
              <a:t>13/10/2024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2219-F913-4665-BE81-BCBEA9F6D0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304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A5D3-0536-4486-8587-410F6DD337D3}" type="datetimeFigureOut">
              <a:rPr lang="el-GR" smtClean="0"/>
              <a:t>13/10/2024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2219-F913-4665-BE81-BCBEA9F6D0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588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A5D3-0536-4486-8587-410F6DD337D3}" type="datetimeFigureOut">
              <a:rPr lang="el-GR" smtClean="0"/>
              <a:t>13/10/2024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2219-F913-4665-BE81-BCBEA9F6D0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1081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A5D3-0536-4486-8587-410F6DD337D3}" type="datetimeFigureOut">
              <a:rPr lang="el-GR" smtClean="0"/>
              <a:t>13/10/2024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2219-F913-4665-BE81-BCBEA9F6D0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523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A5D3-0536-4486-8587-410F6DD337D3}" type="datetimeFigureOut">
              <a:rPr lang="el-GR" smtClean="0"/>
              <a:t>13/10/2024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2219-F913-4665-BE81-BCBEA9F6D0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3417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A5D3-0536-4486-8587-410F6DD337D3}" type="datetimeFigureOut">
              <a:rPr lang="el-GR" smtClean="0"/>
              <a:t>13/10/2024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2219-F913-4665-BE81-BCBEA9F6D0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591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A5D3-0536-4486-8587-410F6DD337D3}" type="datetimeFigureOut">
              <a:rPr lang="el-GR" smtClean="0"/>
              <a:t>13/10/2024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2219-F913-4665-BE81-BCBEA9F6D0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612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3A5D3-0536-4486-8587-410F6DD337D3}" type="datetimeFigureOut">
              <a:rPr lang="el-GR" smtClean="0"/>
              <a:t>13/10/2024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12219-F913-4665-BE81-BCBEA9F6D0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111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182"/>
            <a:ext cx="9144000" cy="68238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γαλλική επανάσταση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00495" y="8111936"/>
            <a:ext cx="3924753" cy="4290142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1026" name="Picture 2" descr="https://economico.gr/wp-content/uploads/2020/07/%CE%93%CE%91%CE%9B%CE%9B%CE%99%CE%9A%CE%97-%CE%95%CE%A0%CE%91%CE%9D%CE%91%CE%A3%CE%A4%CE%91%CE%A3%CE%97-696x5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1" y="791570"/>
            <a:ext cx="4869011" cy="3889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Το 1821 μέσα από 25 έργα τέχνη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726" y="791570"/>
            <a:ext cx="4024998" cy="5513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525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Θέματα τεστ στη Γαλλική επανάσταση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Ομάδα Α</a:t>
            </a:r>
          </a:p>
          <a:p>
            <a:pPr marL="0" indent="0">
              <a:buNone/>
            </a:pPr>
            <a:r>
              <a:rPr lang="el-GR" dirty="0" smtClean="0"/>
              <a:t>Ποια ήταν τα αποτελέσματα της Γαλλικής </a:t>
            </a:r>
            <a:r>
              <a:rPr lang="el-GR" dirty="0" err="1" smtClean="0"/>
              <a:t>Επαναστάσης</a:t>
            </a:r>
            <a:r>
              <a:rPr lang="el-GR" dirty="0" smtClean="0"/>
              <a:t>;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Ομάδα Β</a:t>
            </a:r>
          </a:p>
          <a:p>
            <a:pPr marL="0" indent="0">
              <a:buNone/>
            </a:pPr>
            <a:r>
              <a:rPr lang="el-GR" dirty="0" smtClean="0"/>
              <a:t>Με ποιον τρόπο η γαλλική επανάσταση επηρέασε την Ευρώπη και συγκεκριμένα </a:t>
            </a:r>
            <a:r>
              <a:rPr lang="el-GR" smtClean="0"/>
              <a:t>την Ελλάδα; 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1823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34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Η γαλλική επανάσταση</vt:lpstr>
      <vt:lpstr>Θέματα τεστ στη Γαλλική επανάσταση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γαλλική επανάσταση</dc:title>
  <dc:creator>ARIS &amp; NIKOS</dc:creator>
  <cp:lastModifiedBy>ARIS &amp; NIKOS</cp:lastModifiedBy>
  <cp:revision>1</cp:revision>
  <dcterms:created xsi:type="dcterms:W3CDTF">2024-10-13T07:37:07Z</dcterms:created>
  <dcterms:modified xsi:type="dcterms:W3CDTF">2024-10-13T07:43:12Z</dcterms:modified>
</cp:coreProperties>
</file>