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5" r:id="rId2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B517D67-9A3E-45A0-8A6D-9375DEF99D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AE0C9C9A-5E9F-4043-8163-CE922F863D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D4A61B4C-8B92-47CE-940F-CBB00F0A3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8EEF4-36B1-4C08-96F8-2A708D8F59C3}" type="datetimeFigureOut">
              <a:rPr lang="el-GR" smtClean="0"/>
              <a:t>1/2/2025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59F219F-1475-4FEA-AF46-797ECAF73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1F49A9D-D7F9-4A40-A9E5-E6C373CC6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895C2-FCC2-4D3E-8C47-F3DDCB13356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92540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6BAC5AD-FA64-4CDB-958B-B11D1D416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E4B6A86F-1EA4-4A86-A283-E5E4B9636A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7894D89-1239-4911-9590-427F027ADD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8EEF4-36B1-4C08-96F8-2A708D8F59C3}" type="datetimeFigureOut">
              <a:rPr lang="el-GR" smtClean="0"/>
              <a:t>1/2/2025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47A70D1D-2AE9-4187-A19C-A61BBA743B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77FDA507-E117-4CC1-8728-881226C69B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895C2-FCC2-4D3E-8C47-F3DDCB13356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69368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60D3C565-4088-4410-AC4D-3C3ED38F38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8572342A-F2C7-4A5E-A7AC-EB13B5DB59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EA232DB7-6A51-4F46-9455-966F105BF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8EEF4-36B1-4C08-96F8-2A708D8F59C3}" type="datetimeFigureOut">
              <a:rPr lang="el-GR" smtClean="0"/>
              <a:t>1/2/2025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6515ADA-BF85-4ED5-83ED-39773E004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F64711FB-4F0F-4EC1-B228-F56A679F5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895C2-FCC2-4D3E-8C47-F3DDCB13356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88879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E0587B2-1194-4A39-A2A7-7AED7AB87F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681FBE2-55C8-4DBA-8D90-B7A09F6B29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3DC037B8-80B6-4A18-8056-646B80533E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8EEF4-36B1-4C08-96F8-2A708D8F59C3}" type="datetimeFigureOut">
              <a:rPr lang="el-GR" smtClean="0"/>
              <a:t>1/2/2025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24C45424-EA11-4483-8B0C-1DB67C41B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4088821-7ACF-420B-BD69-8C204AC67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895C2-FCC2-4D3E-8C47-F3DDCB13356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634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43F88B1-D303-45C4-A254-94CC6C15DA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05A31F86-7777-460B-8812-B607D6D78F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D53F70B-5D30-45C5-BF9A-35AE85E7F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8EEF4-36B1-4C08-96F8-2A708D8F59C3}" type="datetimeFigureOut">
              <a:rPr lang="el-GR" smtClean="0"/>
              <a:t>1/2/2025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AF24E690-B137-4F6B-8841-49A9CB533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7CF53C40-B01C-446B-9AD4-011703322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895C2-FCC2-4D3E-8C47-F3DDCB13356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5438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E6F5D3B-E117-406B-851D-7437412E62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F0E8A64-D789-4B0A-8011-BD63A8C1BD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AB8D2B1E-F526-46CA-AA7B-7188E17990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D47A41C8-E8D5-43AD-8985-5088A1BAC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8EEF4-36B1-4C08-96F8-2A708D8F59C3}" type="datetimeFigureOut">
              <a:rPr lang="el-GR" smtClean="0"/>
              <a:t>1/2/2025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42FF0910-57BE-42B8-A290-E5B6B272F4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F7AF7F90-B236-4EBC-9783-9C115552A2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895C2-FCC2-4D3E-8C47-F3DDCB13356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06694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D9CF3E4-9A67-4B73-BC74-C43485F7F4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233B6812-420B-4A5D-A2B8-732E5304C2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C4A29457-38C3-4315-8449-7FCD6EA2A7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525078B6-D759-4C40-8DB0-1B176DDE13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44E10BD2-29F2-46A2-B56B-7177325E37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5AC2D68B-6302-41A0-A71C-E38A5CBBA5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8EEF4-36B1-4C08-96F8-2A708D8F59C3}" type="datetimeFigureOut">
              <a:rPr lang="el-GR" smtClean="0"/>
              <a:t>1/2/2025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46D3147F-A7F3-4275-A472-79376898A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E3125D3F-FBC9-4EC8-887C-D8D0E9E5F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895C2-FCC2-4D3E-8C47-F3DDCB13356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89708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8C9F5C0-B2DF-4B9A-BB0F-CB101E829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CC9578F1-0FB9-4F49-A13A-2F037524B1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8EEF4-36B1-4C08-96F8-2A708D8F59C3}" type="datetimeFigureOut">
              <a:rPr lang="el-GR" smtClean="0"/>
              <a:t>1/2/2025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3BDFDDD3-3C38-4AF3-8EC7-C5AE3A2850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C8DF4220-3E4F-4F81-A040-470FA1319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895C2-FCC2-4D3E-8C47-F3DDCB13356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10150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324A2BB8-165F-4037-8E0C-A6D6F9A8E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8EEF4-36B1-4C08-96F8-2A708D8F59C3}" type="datetimeFigureOut">
              <a:rPr lang="el-GR" smtClean="0"/>
              <a:t>1/2/2025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35511A19-EC26-4969-A799-406A0CB252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122BEB5D-389E-4A6F-93BD-9B61AE665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895C2-FCC2-4D3E-8C47-F3DDCB13356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1534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7811BD5-4A53-4300-B384-DE51C372C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6DDF97D-0C57-417E-AD5F-1EBE5DD3BD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81D6F1BB-03AB-4184-93D0-6EF768EEB1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ADC3D422-F70A-4B82-9316-3E5CAA470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8EEF4-36B1-4C08-96F8-2A708D8F59C3}" type="datetimeFigureOut">
              <a:rPr lang="el-GR" smtClean="0"/>
              <a:t>1/2/2025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E63E6B07-2DA1-4598-8611-20EA09E0D4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B730EF46-2381-4629-988B-EE8ED69ED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895C2-FCC2-4D3E-8C47-F3DDCB13356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7565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1E48A4C-B887-481B-9F38-14510D57E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FCB0D70F-2B8A-4411-939B-F183ED66876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5FFC98E3-5DF7-46A5-9E16-644CCEB127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6CD5A546-ACAA-49FC-9510-5FE31C9DA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8EEF4-36B1-4C08-96F8-2A708D8F59C3}" type="datetimeFigureOut">
              <a:rPr lang="el-GR" smtClean="0"/>
              <a:t>1/2/2025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160F6D74-8BB2-435A-AB7B-82A81D35D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862AB897-B2A9-42BA-8B9B-00D750DF1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895C2-FCC2-4D3E-8C47-F3DDCB13356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08095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39831C81-5F58-4B98-B758-FFD723EEDC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0F836104-F9E4-4B4D-A00B-146122C930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2F3885B-8C4A-48ED-AACB-95030E0BC8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98EEF4-36B1-4C08-96F8-2A708D8F59C3}" type="datetimeFigureOut">
              <a:rPr lang="el-GR" smtClean="0"/>
              <a:t>1/2/2025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42607AE-6C32-4CE1-96E3-4C4B174F51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39064A9-450C-4892-83CA-FC1EC28EF3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2895C2-FCC2-4D3E-8C47-F3DDCB13356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78229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873624" y="624110"/>
            <a:ext cx="8794377" cy="1280890"/>
          </a:xfrm>
        </p:spPr>
        <p:txBody>
          <a:bodyPr>
            <a:normAutofit fontScale="90000"/>
          </a:bodyPr>
          <a:lstStyle/>
          <a:p>
            <a:r>
              <a:rPr lang="el-GR" dirty="0"/>
              <a:t>				</a:t>
            </a:r>
            <a:br>
              <a:rPr lang="el-GR" dirty="0"/>
            </a:br>
            <a:r>
              <a:rPr lang="el-GR" dirty="0"/>
              <a:t>   </a:t>
            </a:r>
            <a:br>
              <a:rPr lang="el-GR" dirty="0"/>
            </a:br>
            <a:r>
              <a:rPr lang="el-GR" dirty="0"/>
              <a:t>                    ΦΥΛΛΟ ΕΡΓΑΣΙΑΣ                              </a:t>
            </a:r>
            <a:br>
              <a:rPr lang="el-GR" dirty="0"/>
            </a:br>
            <a:br>
              <a:rPr lang="el-GR" dirty="0"/>
            </a:br>
            <a:r>
              <a:rPr lang="el-GR" dirty="0"/>
              <a:t>                           </a:t>
            </a:r>
            <a:r>
              <a:rPr lang="el-GR" sz="2700" b="1" i="1" u="sng" dirty="0"/>
              <a:t>ΟΡΓΑΝΟΓΡΑΜΜΑ</a:t>
            </a:r>
            <a:br>
              <a:rPr lang="el-GR" dirty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071665" y="2133600"/>
            <a:ext cx="7560840" cy="377762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endParaRPr lang="el-GR" dirty="0"/>
          </a:p>
          <a:p>
            <a:pPr algn="just">
              <a:buNone/>
            </a:pPr>
            <a:r>
              <a:rPr lang="el-GR" dirty="0"/>
              <a:t>    Μια επιχείρηση αποτελείται από τον γενικό διευθυντή, ο οποίος διοικεί </a:t>
            </a:r>
            <a:r>
              <a:rPr lang="el-GR" u="sng" dirty="0"/>
              <a:t>τέσσερις </a:t>
            </a:r>
            <a:r>
              <a:rPr lang="el-GR" dirty="0"/>
              <a:t>διευθύνσεις. Διεύθυνση παραγωγής, διεύθυνση προσωπικού, διεύθυνση πωλήσεων, διεύθυνση οικονομικών υπηρεσιών. </a:t>
            </a:r>
          </a:p>
          <a:p>
            <a:pPr algn="just">
              <a:buNone/>
            </a:pPr>
            <a:r>
              <a:rPr lang="el-GR" dirty="0"/>
              <a:t>    Η διεύθυνση παραγωγής δραστηριοποιείται στη Βόρεια Ελλάδα, Κεντρική Ελλάδα και στη Νότια Ελλάδα. </a:t>
            </a:r>
          </a:p>
          <a:p>
            <a:pPr algn="just">
              <a:buNone/>
            </a:pPr>
            <a:r>
              <a:rPr lang="el-GR" dirty="0"/>
              <a:t>    Η επιχείρηση ασχολείται με την πώληση 4 διαφορετικών προϊόντων. Προϊόν Α, Προϊόν Β, Προϊόν Γ, Προϊόν Δ.                            </a:t>
            </a:r>
          </a:p>
          <a:p>
            <a:pPr algn="just">
              <a:buNone/>
            </a:pPr>
            <a:r>
              <a:rPr lang="el-GR" dirty="0"/>
              <a:t>    Το προϊόν Α πωλείται σε δυο διαφορετικούς πελάτες. </a:t>
            </a:r>
          </a:p>
          <a:p>
            <a:pPr algn="just">
              <a:buNone/>
            </a:pPr>
            <a:endParaRPr lang="el-GR" dirty="0"/>
          </a:p>
          <a:p>
            <a:pPr algn="just">
              <a:buNone/>
            </a:pPr>
            <a:r>
              <a:rPr lang="el-GR" dirty="0"/>
              <a:t>      </a:t>
            </a:r>
            <a:r>
              <a:rPr lang="el-GR" b="1" dirty="0"/>
              <a:t>Να σχεδιάσετε το οργανόγραμμα της επιχείρησης.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100</Words>
  <Application>Microsoft Office PowerPoint</Application>
  <PresentationFormat>Ευρεία οθόνη</PresentationFormat>
  <Paragraphs>8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Θέμα του Office</vt:lpstr>
      <vt:lpstr>                             ΦΥΛΛΟ ΕΡΓΑΣΙΑΣ                                                           ΟΡΓΑΝΟΓΡΑΜΜΑ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            ΦΥΛΛΟ ΕΡΓΑΣΙΑΣ                                                           ΟΡΓΑΝΟΓΡΑΜΜΑ </dc:title>
  <dc:creator>ΜΑΡΙΑ</dc:creator>
  <cp:lastModifiedBy>ΜΑΡΙΑ</cp:lastModifiedBy>
  <cp:revision>1</cp:revision>
  <dcterms:created xsi:type="dcterms:W3CDTF">2025-02-01T20:00:21Z</dcterms:created>
  <dcterms:modified xsi:type="dcterms:W3CDTF">2025-02-01T20:01:40Z</dcterms:modified>
</cp:coreProperties>
</file>