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517D67-9A3E-45A0-8A6D-9375DEF99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E0C9C9A-5E9F-4043-8163-CE922F863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A61B4C-8B92-47CE-940F-CBB00F0A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9F219F-1475-4FEA-AF46-797ECAF7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F49A9D-D7F9-4A40-A9E5-E6C373CC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54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BAC5AD-FA64-4CDB-958B-B11D1D41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4B6A86F-1EA4-4A86-A283-E5E4B9636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894D89-1239-4911-9590-427F027A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A70D1D-2AE9-4187-A19C-A61BBA74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7FDA507-E117-4CC1-8728-881226C6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36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0D3C565-4088-4410-AC4D-3C3ED38F3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572342A-F2C7-4A5E-A7AC-EB13B5DB5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232DB7-6A51-4F46-9455-966F105B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515ADA-BF85-4ED5-83ED-39773E00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64711FB-4F0F-4EC1-B228-F56A679F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887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0587B2-1194-4A39-A2A7-7AED7AB8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81FBE2-55C8-4DBA-8D90-B7A09F6B2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DC037B8-80B6-4A18-8056-646B8053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C45424-EA11-4483-8B0C-1DB67C41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088821-7ACF-420B-BD69-8C204AC6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6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3F88B1-D303-45C4-A254-94CC6C15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A31F86-7777-460B-8812-B607D6D78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53F70B-5D30-45C5-BF9A-35AE85E7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24E690-B137-4F6B-8841-49A9CB53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F53C40-B01C-446B-9AD4-01170332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43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6F5D3B-E117-406B-851D-7437412E6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0E8A64-D789-4B0A-8011-BD63A8C1B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B8D2B1E-F526-46CA-AA7B-7188E1799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47A41C8-E8D5-43AD-8985-5088A1BAC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2FF0910-57BE-42B8-A290-E5B6B272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7AF7F90-B236-4EBC-9783-9C115552A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669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9CF3E4-9A67-4B73-BC74-C43485F7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33B6812-420B-4A5D-A2B8-732E5304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4A29457-38C3-4315-8449-7FCD6EA2A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25078B6-D759-4C40-8DB0-1B176DDE1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4E10BD2-29F2-46A2-B56B-7177325E3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AC2D68B-6302-41A0-A71C-E38A5CBB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6D3147F-A7F3-4275-A472-79376898A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3125D3F-FBC9-4EC8-887C-D8D0E9E5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70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C9F5C0-B2DF-4B9A-BB0F-CB101E82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C9578F1-0FB9-4F49-A13A-2F037524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BDFDDD3-3C38-4AF3-8EC7-C5AE3A28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8DF4220-3E4F-4F81-A040-470FA1319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15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24A2BB8-165F-4037-8E0C-A6D6F9A8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5511A19-EC26-4969-A799-406A0CB2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22BEB5D-389E-4A6F-93BD-9B61AE66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53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811BD5-4A53-4300-B384-DE51C372C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DDF97D-0C57-417E-AD5F-1EBE5DD3B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1D6F1BB-03AB-4184-93D0-6EF768EEB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DC3D422-F70A-4B82-9316-3E5CAA47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63E6B07-2DA1-4598-8611-20EA09E0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730EF46-2381-4629-988B-EE8ED69E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6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E48A4C-B887-481B-9F38-14510D57E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CB0D70F-2B8A-4411-939B-F183ED668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FFC98E3-5DF7-46A5-9E16-644CCEB12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CD5A546-ACAA-49FC-9510-5FE31C9D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60F6D74-8BB2-435A-AB7B-82A81D35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62AB897-B2A9-42BA-8B9B-00D750DF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809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9831C81-5F58-4B98-B758-FFD723EE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F836104-F9E4-4B4D-A00B-146122C93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2F3885B-8C4A-48ED-AACB-95030E0BC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EEF4-36B1-4C08-96F8-2A708D8F59C3}" type="datetimeFigureOut">
              <a:rPr lang="el-GR" smtClean="0"/>
              <a:t>1/2/2025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42607AE-6C32-4CE1-96E3-4C4B174F5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39064A9-450C-4892-83CA-FC1EC28EF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95C2-FCC2-4D3E-8C47-F3DDCB1335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822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73624" y="624110"/>
            <a:ext cx="8794377" cy="1280890"/>
          </a:xfrm>
        </p:spPr>
        <p:txBody>
          <a:bodyPr>
            <a:normAutofit fontScale="90000"/>
          </a:bodyPr>
          <a:lstStyle/>
          <a:p>
            <a:r>
              <a:rPr lang="el-GR" dirty="0"/>
              <a:t>				</a:t>
            </a:r>
            <a:br>
              <a:rPr lang="el-GR" dirty="0"/>
            </a:br>
            <a:r>
              <a:rPr lang="el-GR" dirty="0"/>
              <a:t>   </a:t>
            </a:r>
            <a:br>
              <a:rPr lang="el-GR" dirty="0"/>
            </a:br>
            <a:r>
              <a:rPr lang="el-GR" dirty="0"/>
              <a:t>                    ΦΥΛΛΟ ΕΡΓΑΣΙΑΣ                              </a:t>
            </a:r>
            <a:br>
              <a:rPr lang="el-GR" dirty="0"/>
            </a:br>
            <a:br>
              <a:rPr lang="el-GR" dirty="0"/>
            </a:br>
            <a:r>
              <a:rPr lang="el-GR" dirty="0"/>
              <a:t>                           </a:t>
            </a:r>
            <a:r>
              <a:rPr lang="el-GR" sz="2700" b="1" i="1" u="sng" dirty="0"/>
              <a:t>ΟΡΓΑΝΟΓΡΑΜΜΑ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71665" y="2133600"/>
            <a:ext cx="7560840" cy="37776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l-GR" dirty="0"/>
          </a:p>
          <a:p>
            <a:pPr algn="just">
              <a:buNone/>
            </a:pPr>
            <a:r>
              <a:rPr lang="el-GR" dirty="0"/>
              <a:t>    Μια επιχείρηση αποτελείται από τον γενικό διευθυντή, ο οποίος διοικεί </a:t>
            </a:r>
            <a:r>
              <a:rPr lang="el-GR" u="sng" dirty="0"/>
              <a:t>τέσσερις </a:t>
            </a:r>
            <a:r>
              <a:rPr lang="el-GR" dirty="0"/>
              <a:t>διευθύνσεις. Διεύθυνση παραγωγής, διεύθυνση προσωπικού, διεύθυνση πωλήσεων, διεύθυνση οικονομικών υπηρεσιών. </a:t>
            </a:r>
          </a:p>
          <a:p>
            <a:pPr algn="just">
              <a:buNone/>
            </a:pPr>
            <a:r>
              <a:rPr lang="el-GR" dirty="0"/>
              <a:t>    Η διεύθυνση παραγωγής δραστηριοποιείται στη Βόρεια Ελλάδα, Κεντρική Ελλάδα και στη Νότια Ελλάδα. </a:t>
            </a:r>
          </a:p>
          <a:p>
            <a:pPr algn="just">
              <a:buNone/>
            </a:pPr>
            <a:r>
              <a:rPr lang="el-GR" dirty="0"/>
              <a:t>    Η επιχείρηση ασχολείται με την πώληση 4 διαφορετικών προϊόντων. Προϊόν Α, Προϊόν Β, Προϊόν Γ, Προϊόν Δ.                            </a:t>
            </a:r>
          </a:p>
          <a:p>
            <a:pPr algn="just">
              <a:buNone/>
            </a:pPr>
            <a:r>
              <a:rPr lang="el-GR" dirty="0"/>
              <a:t>    Το προϊόν Α πωλείται σε δυο διαφορετικούς πελάτες. </a:t>
            </a:r>
          </a:p>
          <a:p>
            <a:pPr algn="just">
              <a:buNone/>
            </a:pPr>
            <a:endParaRPr lang="el-GR" dirty="0"/>
          </a:p>
          <a:p>
            <a:pPr algn="just">
              <a:buNone/>
            </a:pPr>
            <a:r>
              <a:rPr lang="el-GR" dirty="0"/>
              <a:t>      </a:t>
            </a:r>
            <a:r>
              <a:rPr lang="el-GR" b="1" dirty="0"/>
              <a:t>Να σχεδιάσετε το οργανόγραμμα της επιχείρησης.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Ευρεία οθόνη</PresentationFormat>
  <Paragraphs>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                             ΦΥΛΛΟ ΕΡΓΑΣΙΑΣ                                                           ΟΡΓΑΝΟΓΡΑΜΜΑ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ΦΥΛΛΟ ΕΡΓΑΣΙΑΣ                                                           ΟΡΓΑΝΟΓΡΑΜΜΑ </dc:title>
  <dc:creator>ΜΑΡΙΑ</dc:creator>
  <cp:lastModifiedBy>ΜΑΡΙΑ</cp:lastModifiedBy>
  <cp:revision>1</cp:revision>
  <dcterms:created xsi:type="dcterms:W3CDTF">2025-02-01T20:00:21Z</dcterms:created>
  <dcterms:modified xsi:type="dcterms:W3CDTF">2025-02-01T20:01:40Z</dcterms:modified>
</cp:coreProperties>
</file>