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B53-6DE8-4ECD-8678-09048A8FB7DF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746D5-2E6D-449A-8CEA-D3A2877087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B53-6DE8-4ECD-8678-09048A8FB7DF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746D5-2E6D-449A-8CEA-D3A2877087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B53-6DE8-4ECD-8678-09048A8FB7DF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746D5-2E6D-449A-8CEA-D3A2877087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B53-6DE8-4ECD-8678-09048A8FB7DF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746D5-2E6D-449A-8CEA-D3A2877087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B53-6DE8-4ECD-8678-09048A8FB7DF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746D5-2E6D-449A-8CEA-D3A2877087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B53-6DE8-4ECD-8678-09048A8FB7DF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746D5-2E6D-449A-8CEA-D3A2877087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B53-6DE8-4ECD-8678-09048A8FB7DF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746D5-2E6D-449A-8CEA-D3A2877087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B53-6DE8-4ECD-8678-09048A8FB7DF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746D5-2E6D-449A-8CEA-D3A2877087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B53-6DE8-4ECD-8678-09048A8FB7DF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746D5-2E6D-449A-8CEA-D3A2877087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B53-6DE8-4ECD-8678-09048A8FB7DF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746D5-2E6D-449A-8CEA-D3A2877087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B53-6DE8-4ECD-8678-09048A8FB7DF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746D5-2E6D-449A-8CEA-D3A2877087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3B53-6DE8-4ECD-8678-09048A8FB7DF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746D5-2E6D-449A-8CEA-D3A2877087C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33CC"/>
                </a:solidFill>
                <a:latin typeface="Times New Roman" pitchFamily="18" charset="0"/>
                <a:ea typeface="SimHei" pitchFamily="2" charset="-122"/>
                <a:cs typeface="Times New Roman" pitchFamily="18" charset="0"/>
              </a:rPr>
              <a:t>ΑΝΑΓΚΕΣ</a:t>
            </a:r>
            <a:endParaRPr lang="el-GR" dirty="0"/>
          </a:p>
        </p:txBody>
      </p:sp>
      <p:pic>
        <p:nvPicPr>
          <p:cNvPr id="1028" name="Picture 4" descr="C:\Users\stama\Desktop\αρχείο λήψη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71853">
            <a:off x="6041047" y="1555410"/>
            <a:ext cx="2686050" cy="169545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357430"/>
            <a:ext cx="354807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33CC"/>
                </a:solidFill>
                <a:latin typeface="Times New Roman" pitchFamily="18" charset="0"/>
                <a:ea typeface="SimHei" pitchFamily="2" charset="-122"/>
                <a:cs typeface="Times New Roman" pitchFamily="18" charset="0"/>
              </a:rPr>
              <a:t>ΑΝΑΓΚΕΣ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ΟΡΙΣΜΟΣ: </a:t>
            </a:r>
          </a:p>
          <a:p>
            <a:pPr>
              <a:buFont typeface="Wingdings" pitchFamily="2" charset="2"/>
              <a:buNone/>
            </a:pPr>
            <a:endParaRPr lang="el-G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Ανάγκη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είναι το </a:t>
            </a: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δυσάρεστο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αίσθημα της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έλλειψης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που εκφράζεται με την επιθυμία ικανοποίησής της.</a:t>
            </a:r>
          </a:p>
          <a:p>
            <a:pPr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ΔΙΑΚΡΙΣΗ ΤΩΝ ΑΝΑΓΚΩΝ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007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μη οικονομικές ανάγκες (συναισθηματικές ανάγκες)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 ανάγκη για αγάπη, η ανάγκη για αναγνώριση κλπ.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endParaRPr lang="el-GR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οικονομικές ανάγκες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: οι ανάγκες που για να τις ικανοποιήσουμε χρησιμοποιούμε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υλικά ή άυλα αγαθά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τα οποία είναι </a:t>
            </a: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αποτέλεσμα παραγωγικής διαδικασίας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l-GR" dirty="0" smtClean="0"/>
          </a:p>
          <a:p>
            <a:pPr marL="0" indent="0">
              <a:lnSpc>
                <a:spcPct val="90000"/>
              </a:lnSpc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4" name="Picture 4" descr="images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643182"/>
            <a:ext cx="2928958" cy="1343027"/>
          </a:xfrm>
          <a:prstGeom prst="rect">
            <a:avLst/>
          </a:prstGeom>
          <a:noFill/>
        </p:spPr>
      </p:pic>
      <p:pic>
        <p:nvPicPr>
          <p:cNvPr id="15363" name="Picture 3" descr="C:\Users\stama\Desktop\sandwich_anoigma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467357"/>
            <a:ext cx="2928958" cy="13906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ΔΙΑΚΡΙΣΗ ΤΩΝ ΑΝΑΓΚΩΝ</a:t>
            </a:r>
            <a:endParaRPr lang="el-G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33CC"/>
                </a:solidFill>
              </a:rPr>
              <a:t>Ιδιότητες οικονομικών αναγκών</a:t>
            </a:r>
            <a:endParaRPr lang="el-GR" dirty="0">
              <a:solidFill>
                <a:srgbClr val="FF33CC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33CC"/>
                </a:solidFill>
              </a:rPr>
              <a:t>Ιδιότητες οικονομικών αναγκών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/>
          <a:lstStyle/>
          <a:p>
            <a:pPr>
              <a:buNone/>
            </a:pPr>
            <a:r>
              <a:rPr lang="el-GR" b="1" dirty="0" smtClean="0"/>
              <a:t>β) Πολλαπλασιασμός: </a:t>
            </a:r>
            <a:r>
              <a:rPr lang="el-GR" dirty="0" smtClean="0"/>
              <a:t>Πολλαπλασιασμός των αναγκών σημαίνει </a:t>
            </a:r>
            <a:r>
              <a:rPr lang="el-GR" u="sng" dirty="0" smtClean="0"/>
              <a:t>δημιουργία</a:t>
            </a:r>
            <a:r>
              <a:rPr lang="el-GR" dirty="0" smtClean="0"/>
              <a:t> νέων αναγκών.</a:t>
            </a:r>
            <a:endParaRPr lang="el-GR" b="1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000372"/>
            <a:ext cx="5572132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000496" y="3571876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Ποιοι είναι οι βασικοί λόγοι που οι ανάγκες πολλαπλασιάζονται;</a:t>
            </a:r>
            <a:endParaRPr lang="el-G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solidFill>
                  <a:srgbClr val="FF33CC"/>
                </a:solidFill>
              </a:rPr>
              <a:t>Βασικοί λόγοι</a:t>
            </a:r>
            <a:endParaRPr lang="el-GR" dirty="0">
              <a:solidFill>
                <a:srgbClr val="FF33CC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l-GR" b="1" dirty="0" smtClean="0">
                <a:solidFill>
                  <a:srgbClr val="002060"/>
                </a:solidFill>
              </a:rPr>
              <a:t>Η </a:t>
            </a:r>
            <a:r>
              <a:rPr lang="el-GR" b="1" dirty="0" smtClean="0">
                <a:solidFill>
                  <a:srgbClr val="002060"/>
                </a:solidFill>
              </a:rPr>
              <a:t>τεχνολογία</a:t>
            </a:r>
          </a:p>
          <a:p>
            <a:pPr marL="514350" indent="-514350">
              <a:buAutoNum type="arabicPeriod"/>
            </a:pPr>
            <a:endParaRPr lang="el-GR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el-GR" b="1" dirty="0" smtClean="0">
                <a:solidFill>
                  <a:srgbClr val="002060"/>
                </a:solidFill>
              </a:rPr>
              <a:t>Η μίμηση</a:t>
            </a:r>
          </a:p>
          <a:p>
            <a:pPr marL="514350" indent="-514350">
              <a:buNone/>
            </a:pPr>
            <a:endParaRPr lang="el-GR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 startAt="3"/>
            </a:pPr>
            <a:r>
              <a:rPr lang="el-GR" b="1" dirty="0" smtClean="0">
                <a:solidFill>
                  <a:srgbClr val="002060"/>
                </a:solidFill>
              </a:rPr>
              <a:t>Η συνήθεια </a:t>
            </a:r>
            <a:endParaRPr lang="el-GR" b="1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el-GR" b="1" dirty="0" smtClean="0">
                <a:solidFill>
                  <a:srgbClr val="002060"/>
                </a:solidFill>
              </a:rPr>
              <a:t>                        </a:t>
            </a:r>
            <a:endParaRPr lang="el-GR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 startAt="3"/>
            </a:pPr>
            <a:r>
              <a:rPr lang="el-GR" b="1" dirty="0" smtClean="0">
                <a:solidFill>
                  <a:srgbClr val="002060"/>
                </a:solidFill>
              </a:rPr>
              <a:t>Η διαφήμιση</a:t>
            </a:r>
          </a:p>
          <a:p>
            <a:endParaRPr lang="el-G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85926"/>
            <a:ext cx="1122480" cy="19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857364"/>
            <a:ext cx="2171691" cy="143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286256"/>
            <a:ext cx="22769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0326" y="4214818"/>
            <a:ext cx="2733674" cy="186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33CC"/>
                </a:solidFill>
              </a:rPr>
              <a:t>Ιδιότητες οικονομικών αναγκών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899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sz="4000" b="1" dirty="0" smtClean="0"/>
              <a:t>γ) Κορεσμός</a:t>
            </a:r>
          </a:p>
          <a:p>
            <a:pPr>
              <a:buNone/>
            </a:pPr>
            <a:endParaRPr lang="el-GR" b="1" dirty="0" smtClean="0"/>
          </a:p>
          <a:p>
            <a:r>
              <a:rPr lang="el-GR" dirty="0" smtClean="0"/>
              <a:t> Κάθε μια ανάγκη </a:t>
            </a:r>
            <a:r>
              <a:rPr lang="el-GR" b="1" dirty="0" smtClean="0"/>
              <a:t>ξεχωριστά</a:t>
            </a:r>
            <a:r>
              <a:rPr lang="el-GR" dirty="0" smtClean="0"/>
              <a:t> υπόκειται σε </a:t>
            </a:r>
            <a:r>
              <a:rPr lang="el-GR" b="1" dirty="0" smtClean="0"/>
              <a:t>προσωρινό κορεσμό. </a:t>
            </a:r>
          </a:p>
          <a:p>
            <a:r>
              <a:rPr lang="el-GR" dirty="0" smtClean="0"/>
              <a:t>Για </a:t>
            </a:r>
            <a:r>
              <a:rPr lang="el-GR" dirty="0" smtClean="0"/>
              <a:t>παράδειγμα, η ανάγκη για νερό από ένα διψασμένο άτομο μετά την κατανάλωση ορισμένης ποσότητας νερού παύει να υφίσταται προσωρινά. </a:t>
            </a:r>
          </a:p>
          <a:p>
            <a:r>
              <a:rPr lang="el-GR" dirty="0" smtClean="0"/>
              <a:t>Η </a:t>
            </a:r>
            <a:r>
              <a:rPr lang="el-GR" b="1" dirty="0" smtClean="0"/>
              <a:t>ταχύτητα</a:t>
            </a:r>
            <a:r>
              <a:rPr lang="el-GR" dirty="0" smtClean="0"/>
              <a:t> με την οποία επέρχεται ο κορεσμός μιας ανάγκης είναι θέμα </a:t>
            </a:r>
            <a:r>
              <a:rPr lang="el-GR" b="1" dirty="0" smtClean="0"/>
              <a:t>υποκειμενικό</a:t>
            </a:r>
            <a:r>
              <a:rPr lang="el-GR" dirty="0" smtClean="0"/>
              <a:t>, δηλαδή διαφέρει από άτομο σε άτομο. </a:t>
            </a:r>
          </a:p>
          <a:p>
            <a:r>
              <a:rPr lang="el-GR" dirty="0" smtClean="0"/>
              <a:t>Παράδειγμα, η ανάγκη για </a:t>
            </a:r>
            <a:r>
              <a:rPr lang="el-GR" dirty="0" smtClean="0"/>
              <a:t>κρέας </a:t>
            </a:r>
            <a:r>
              <a:rPr lang="el-GR" dirty="0" smtClean="0"/>
              <a:t>ικανοποιείται με ποσότητες που δεν είναι ίδιες για όλα τα άτομα.</a:t>
            </a:r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684" y="4572008"/>
            <a:ext cx="402431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153</Words>
  <Application>Microsoft Office PowerPoint</Application>
  <PresentationFormat>Προβολή στην οθόνη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ΑΝΑΓΚΕΣ</vt:lpstr>
      <vt:lpstr>ΑΝΑΓΚΕΣ</vt:lpstr>
      <vt:lpstr>ΔΙΑΚΡΙΣΗ ΤΩΝ ΑΝΑΓΚΩΝ</vt:lpstr>
      <vt:lpstr>ΔΙΑΚΡΙΣΗ ΤΩΝ ΑΝΑΓΚΩΝ</vt:lpstr>
      <vt:lpstr>Ιδιότητες οικονομικών αναγκών</vt:lpstr>
      <vt:lpstr>Ιδιότητες οικονομικών αναγκών</vt:lpstr>
      <vt:lpstr>Βασικοί λόγοι</vt:lpstr>
      <vt:lpstr>Ιδιότητες οικονομικών αναγκών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ΑΝΑΓΚΕΣ</dc:title>
  <dc:creator>Maria Stamatiou</dc:creator>
  <cp:lastModifiedBy>Maria Stamatiou</cp:lastModifiedBy>
  <cp:revision>18</cp:revision>
  <dcterms:created xsi:type="dcterms:W3CDTF">2024-09-12T12:17:56Z</dcterms:created>
  <dcterms:modified xsi:type="dcterms:W3CDTF">2024-09-16T21:20:31Z</dcterms:modified>
</cp:coreProperties>
</file>