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F7F6-7AEF-4FCD-957B-F2A44BE7CA9A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1B94-D465-49A3-BE8B-93E81A9BC2F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Προβολή στην οθόνη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Stamatiou</dc:creator>
  <cp:lastModifiedBy>Maria Stamatiou</cp:lastModifiedBy>
  <cp:revision>2</cp:revision>
  <dcterms:created xsi:type="dcterms:W3CDTF">2024-01-31T07:39:02Z</dcterms:created>
  <dcterms:modified xsi:type="dcterms:W3CDTF">2024-01-31T07:53:31Z</dcterms:modified>
</cp:coreProperties>
</file>