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A7F2-E4AF-4A80-BA8A-AB3CB08B6905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2AA836D-418F-4E5B-AE70-D39A780FCED6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A7F2-E4AF-4A80-BA8A-AB3CB08B6905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A836D-418F-4E5B-AE70-D39A780FCE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A7F2-E4AF-4A80-BA8A-AB3CB08B6905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A836D-418F-4E5B-AE70-D39A780FCE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A7F2-E4AF-4A80-BA8A-AB3CB08B6905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A836D-418F-4E5B-AE70-D39A780FCED6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A7F2-E4AF-4A80-BA8A-AB3CB08B6905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2AA836D-418F-4E5B-AE70-D39A780FCED6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A7F2-E4AF-4A80-BA8A-AB3CB08B6905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A836D-418F-4E5B-AE70-D39A780FCED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A7F2-E4AF-4A80-BA8A-AB3CB08B6905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A836D-418F-4E5B-AE70-D39A780FCED6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A7F2-E4AF-4A80-BA8A-AB3CB08B6905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A836D-418F-4E5B-AE70-D39A780FCE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A7F2-E4AF-4A80-BA8A-AB3CB08B6905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A836D-418F-4E5B-AE70-D39A780FCE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A7F2-E4AF-4A80-BA8A-AB3CB08B6905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A836D-418F-4E5B-AE70-D39A780FCED6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FA7F2-E4AF-4A80-BA8A-AB3CB08B6905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2AA836D-418F-4E5B-AE70-D39A780FCED6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6FA7F2-E4AF-4A80-BA8A-AB3CB08B6905}" type="datetimeFigureOut">
              <a:rPr lang="el-GR" smtClean="0"/>
              <a:t>30/10/2023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2AA836D-418F-4E5B-AE70-D39A780FCED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7</a:t>
            </a:r>
            <a:r>
              <a:rPr lang="el-GR" baseline="30000" dirty="0" smtClean="0"/>
              <a:t>ο</a:t>
            </a:r>
            <a:r>
              <a:rPr lang="el-GR" dirty="0" smtClean="0"/>
              <a:t> ΚΕΦΑΛΑΙΟ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1. Διάκριση Μικροοικονομικής και Μακροοικονομικής θεωρίας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Μικροοικονομική θεωρία</a:t>
            </a:r>
            <a:br>
              <a:rPr lang="el-GR" dirty="0" smtClean="0"/>
            </a:br>
            <a:r>
              <a:rPr lang="el-GR" dirty="0" smtClean="0"/>
              <a:t>(θεωρία τιμών)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dirty="0" smtClean="0"/>
              <a:t>       θεωρία  ζήτησης                                                θεωρία προσφοράς 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</a:t>
            </a:r>
            <a:r>
              <a:rPr lang="el-GR" sz="2400" dirty="0" smtClean="0"/>
              <a:t>  ώστε να προσδιοριστεί η τιμή ενός αγαθού στις διάφορες μορφές αγοράς</a:t>
            </a:r>
            <a:endParaRPr lang="el-GR" sz="2400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rot="5400000">
            <a:off x="1429522" y="2571744"/>
            <a:ext cx="85646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714348" y="3000372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Εξετάζει τη συμπεριφορά του αντιπροσωπευτικού καταναλωτή </a:t>
            </a:r>
            <a:endParaRPr lang="el-GR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5400000">
            <a:off x="6430182" y="2643182"/>
            <a:ext cx="85646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5929322" y="3214686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Εξετάζει τη συμπεριφορά του αντιπροσωπευτικού παραγωγού </a:t>
            </a:r>
            <a:endParaRPr lang="el-GR" dirty="0"/>
          </a:p>
        </p:txBody>
      </p:sp>
      <p:sp>
        <p:nvSpPr>
          <p:cNvPr id="15" name="14 - Βέλος προς τα κάτω"/>
          <p:cNvSpPr/>
          <p:nvPr/>
        </p:nvSpPr>
        <p:spPr>
          <a:xfrm>
            <a:off x="4000496" y="4357694"/>
            <a:ext cx="64294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Μακροοικονομική θεωρία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Η μακροοικονομία εξετάζει τα οικονομικά προβλήματα </a:t>
            </a:r>
            <a:r>
              <a:rPr lang="el-GR" dirty="0" smtClean="0">
                <a:solidFill>
                  <a:srgbClr val="FF0000"/>
                </a:solidFill>
              </a:rPr>
              <a:t>ως ένα σύνολο αλληλοεξαρτώμενων μεγεθών</a:t>
            </a:r>
            <a:r>
              <a:rPr lang="el-GR" dirty="0" smtClean="0"/>
              <a:t>, χωρίς να δίνει έμφαση στη συμπεριφορά κάθε μονάδας χωριστά.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Μακροοικονομική θεωρία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επίκεντρο του ενδιαφέροντος είναι: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    η συνολική παραγωγή μιας οικονομίας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 </a:t>
            </a:r>
            <a:r>
              <a:rPr lang="el-GR" dirty="0" smtClean="0"/>
              <a:t>   το συνολικό εισόδημα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 </a:t>
            </a:r>
            <a:r>
              <a:rPr lang="el-GR" dirty="0" smtClean="0"/>
              <a:t>   συνολική κατανάλωση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Μακροοικονομική θεωρία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 Παράλληλα με τον όρο μακροοικονομική ανάλυση χρησιμοποιείται συχνά ο όρος </a:t>
            </a:r>
            <a:r>
              <a:rPr lang="el-GR" dirty="0" smtClean="0">
                <a:solidFill>
                  <a:srgbClr val="FF0000"/>
                </a:solidFill>
              </a:rPr>
              <a:t>θεωρία του Εθνικού Εισοδήματος και της Απασχόλησης</a:t>
            </a:r>
            <a:endParaRPr lang="el-GR" dirty="0" smtClean="0"/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 γιατί κεντρικό σημείο της είναι ο </a:t>
            </a:r>
            <a:r>
              <a:rPr lang="el-GR" u="sng" dirty="0" smtClean="0"/>
              <a:t>προσδιορισμός</a:t>
            </a:r>
            <a:r>
              <a:rPr lang="el-GR" dirty="0" smtClean="0"/>
              <a:t> του εθνικού εισοδήματος και της απασχόλησης του εργατικού δυναμικού. </a:t>
            </a:r>
            <a:endParaRPr lang="el-GR" dirty="0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071934" y="3286124"/>
            <a:ext cx="1000132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διαφορά μικροοικονομικής και μακροοικονομικής ανάλυσης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2357430"/>
            <a:ext cx="9144000" cy="376873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l-GR" dirty="0"/>
              <a:t> </a:t>
            </a:r>
            <a:r>
              <a:rPr lang="el-GR" dirty="0" smtClean="0"/>
              <a:t>   η μακροοικονομία εξετάζει τη συμπεριφορά της συνολικής οικονομίας</a:t>
            </a:r>
          </a:p>
          <a:p>
            <a:pPr>
              <a:buFont typeface="Wingdings" pitchFamily="2" charset="2"/>
              <a:buChar char="v"/>
            </a:pPr>
            <a:r>
              <a:rPr lang="el-GR" dirty="0"/>
              <a:t> </a:t>
            </a:r>
            <a:r>
              <a:rPr lang="el-GR" dirty="0" smtClean="0"/>
              <a:t>   η μικροοικονομία εξετάζει τη συμπεριφορά του </a:t>
            </a:r>
            <a:r>
              <a:rPr lang="el-GR" dirty="0" err="1" smtClean="0"/>
              <a:t>οικονομούντος</a:t>
            </a:r>
            <a:r>
              <a:rPr lang="el-GR" dirty="0" smtClean="0"/>
              <a:t> ατόμου.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Λόγος διάκρισης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      Να αποφευχθεί το σφάλμα σύνθεσης</a:t>
            </a:r>
            <a:endParaRPr lang="el-GR" dirty="0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000496" y="2500306"/>
            <a:ext cx="500066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642910" y="3571876"/>
            <a:ext cx="80010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Το σφάλμα σύνθεσης συμβαίνει, όταν δεχόμαστε ότι εκείνο το οποίο ισχύει για τα άτομα ισχύει αναγκαστικά και για το σύνολο της οικονομίας. Το σφάλμα σύνθεσης είναι σφάλμα λογικής. </a:t>
            </a:r>
            <a:endParaRPr lang="el-GR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</TotalTime>
  <Words>190</Words>
  <Application>Microsoft Office PowerPoint</Application>
  <PresentationFormat>Προβολή στην οθόνη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Δικαιοσύνη</vt:lpstr>
      <vt:lpstr>1. Διάκριση Μικροοικονομικής και Μακροοικονομικής θεωρίας</vt:lpstr>
      <vt:lpstr>Μικροοικονομική θεωρία (θεωρία τιμών)</vt:lpstr>
      <vt:lpstr>Μακροοικονομική θεωρία </vt:lpstr>
      <vt:lpstr>Μακροοικονομική θεωρία </vt:lpstr>
      <vt:lpstr>Μακροοικονομική θεωρία</vt:lpstr>
      <vt:lpstr>Η διαφορά μικροοικονομικής και μακροοικονομικής ανάλυσης</vt:lpstr>
      <vt:lpstr>Λόγος διάκρισης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Διάκριση Μικροοικονομικής και Μακροοικονομικής θεωρίας</dc:title>
  <dc:creator>Maria Stamatiou</dc:creator>
  <cp:lastModifiedBy>Maria Stamatiou</cp:lastModifiedBy>
  <cp:revision>5</cp:revision>
  <dcterms:created xsi:type="dcterms:W3CDTF">2023-10-30T21:03:55Z</dcterms:created>
  <dcterms:modified xsi:type="dcterms:W3CDTF">2023-10-30T21:29:02Z</dcterms:modified>
</cp:coreProperties>
</file>