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256F9-CBE4-4FD9-BD75-51C27C7BAEE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AA2EBDC-99C1-4B80-8944-1E13A6C6C257}">
      <dgm:prSet phldrT="[Κείμενο]"/>
      <dgm:spPr/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Αναζήτηση ιδεών για νέα προϊόντα</a:t>
          </a:r>
          <a:endParaRPr lang="el-GR" b="1" dirty="0">
            <a:solidFill>
              <a:schemeClr val="tx1"/>
            </a:solidFill>
          </a:endParaRPr>
        </a:p>
      </dgm:t>
    </dgm:pt>
    <dgm:pt modelId="{B1E514FD-3FF8-41D2-8124-FD0D187C6979}" type="parTrans" cxnId="{E75AE945-16CD-4A3C-9A29-E373E842B318}">
      <dgm:prSet/>
      <dgm:spPr/>
      <dgm:t>
        <a:bodyPr/>
        <a:lstStyle/>
        <a:p>
          <a:endParaRPr lang="el-GR"/>
        </a:p>
      </dgm:t>
    </dgm:pt>
    <dgm:pt modelId="{A965D478-FE39-47C6-A03C-86FCE67EEBFB}" type="sibTrans" cxnId="{E75AE945-16CD-4A3C-9A29-E373E842B318}">
      <dgm:prSet/>
      <dgm:spPr/>
      <dgm:t>
        <a:bodyPr/>
        <a:lstStyle/>
        <a:p>
          <a:endParaRPr lang="el-GR"/>
        </a:p>
      </dgm:t>
    </dgm:pt>
    <dgm:pt modelId="{F5EFF89A-3C1D-430F-9DC1-ABF9314E17DB}" type="asst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κίνητρα</a:t>
          </a:r>
          <a:endParaRPr lang="el-GR" dirty="0">
            <a:solidFill>
              <a:schemeClr val="tx1"/>
            </a:solidFill>
          </a:endParaRPr>
        </a:p>
      </dgm:t>
    </dgm:pt>
    <dgm:pt modelId="{2167AFB4-661E-4EEE-A118-2E632927D48B}" type="parTrans" cxnId="{C06D9A82-1A56-4719-BC89-EEE030F328C9}">
      <dgm:prSet/>
      <dgm:spPr/>
      <dgm:t>
        <a:bodyPr/>
        <a:lstStyle/>
        <a:p>
          <a:endParaRPr lang="el-GR"/>
        </a:p>
      </dgm:t>
    </dgm:pt>
    <dgm:pt modelId="{F55F7211-BE25-4117-9C25-DC07921DBCE8}" type="sibTrans" cxnId="{C06D9A82-1A56-4719-BC89-EEE030F328C9}">
      <dgm:prSet/>
      <dgm:spPr/>
      <dgm:t>
        <a:bodyPr/>
        <a:lstStyle/>
        <a:p>
          <a:endParaRPr lang="el-GR"/>
        </a:p>
      </dgm:t>
    </dgm:pt>
    <dgm:pt modelId="{8EF22881-A722-4BF6-B70E-19F4DB3C4072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Ικανοποίηση νέων αναγκών </a:t>
          </a:r>
          <a:endParaRPr lang="el-GR" dirty="0">
            <a:solidFill>
              <a:schemeClr val="tx1"/>
            </a:solidFill>
          </a:endParaRPr>
        </a:p>
      </dgm:t>
    </dgm:pt>
    <dgm:pt modelId="{2D1D8849-6876-4969-B7A4-3D608A5B801B}" type="parTrans" cxnId="{EB0465D3-3381-4C75-9659-098D18EEC50C}">
      <dgm:prSet/>
      <dgm:spPr/>
      <dgm:t>
        <a:bodyPr/>
        <a:lstStyle/>
        <a:p>
          <a:endParaRPr lang="el-GR"/>
        </a:p>
      </dgm:t>
    </dgm:pt>
    <dgm:pt modelId="{E0898FA7-2756-459C-8F9A-272428BEF68F}" type="sibTrans" cxnId="{EB0465D3-3381-4C75-9659-098D18EEC50C}">
      <dgm:prSet/>
      <dgm:spPr/>
      <dgm:t>
        <a:bodyPr/>
        <a:lstStyle/>
        <a:p>
          <a:endParaRPr lang="el-GR"/>
        </a:p>
      </dgm:t>
    </dgm:pt>
    <dgm:pt modelId="{49AEFBEA-E1EA-4B05-A630-19F9CC91A9C1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Τυχαία γεγονότα-δημιουργικές σκέψεις</a:t>
          </a:r>
          <a:endParaRPr lang="el-GR" dirty="0">
            <a:solidFill>
              <a:schemeClr val="tx1"/>
            </a:solidFill>
          </a:endParaRPr>
        </a:p>
      </dgm:t>
    </dgm:pt>
    <dgm:pt modelId="{41119502-0925-4300-BFA6-604FB2EB1C8C}" type="parTrans" cxnId="{83F14B02-FC54-4CD1-A13D-0E940B483FF4}">
      <dgm:prSet/>
      <dgm:spPr/>
      <dgm:t>
        <a:bodyPr/>
        <a:lstStyle/>
        <a:p>
          <a:endParaRPr lang="el-GR"/>
        </a:p>
      </dgm:t>
    </dgm:pt>
    <dgm:pt modelId="{D6078BA9-E123-4028-ADFB-C79CD13FE569}" type="sibTrans" cxnId="{83F14B02-FC54-4CD1-A13D-0E940B483FF4}">
      <dgm:prSet/>
      <dgm:spPr/>
      <dgm:t>
        <a:bodyPr/>
        <a:lstStyle/>
        <a:p>
          <a:endParaRPr lang="el-GR"/>
        </a:p>
      </dgm:t>
    </dgm:pt>
    <dgm:pt modelId="{F2E1C939-7DF6-4EE6-B7CD-70244D23E491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Επιστημονική έρευνα</a:t>
          </a:r>
          <a:endParaRPr lang="el-GR" dirty="0">
            <a:solidFill>
              <a:schemeClr val="tx1"/>
            </a:solidFill>
          </a:endParaRPr>
        </a:p>
      </dgm:t>
    </dgm:pt>
    <dgm:pt modelId="{33DF4976-4028-4DCC-BE74-13EBEF324658}" type="parTrans" cxnId="{24959ADC-9406-4ADF-9057-B8D54BA202B6}">
      <dgm:prSet/>
      <dgm:spPr/>
      <dgm:t>
        <a:bodyPr/>
        <a:lstStyle/>
        <a:p>
          <a:endParaRPr lang="el-GR"/>
        </a:p>
      </dgm:t>
    </dgm:pt>
    <dgm:pt modelId="{555F0E50-D2BA-4F32-B5E4-0BA8D153C14C}" type="sibTrans" cxnId="{24959ADC-9406-4ADF-9057-B8D54BA202B6}">
      <dgm:prSet/>
      <dgm:spPr/>
      <dgm:t>
        <a:bodyPr/>
        <a:lstStyle/>
        <a:p>
          <a:endParaRPr lang="el-GR"/>
        </a:p>
      </dgm:t>
    </dgm:pt>
    <dgm:pt modelId="{450607E7-5A46-4D00-B4FD-EE556D80F88A}" type="pres">
      <dgm:prSet presAssocID="{78C256F9-CBE4-4FD9-BD75-51C27C7BAE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B9A5F1F-A06F-4468-8FC4-4566AC5D4696}" type="pres">
      <dgm:prSet presAssocID="{5AA2EBDC-99C1-4B80-8944-1E13A6C6C257}" presName="hierRoot1" presStyleCnt="0">
        <dgm:presLayoutVars>
          <dgm:hierBranch val="init"/>
        </dgm:presLayoutVars>
      </dgm:prSet>
      <dgm:spPr/>
    </dgm:pt>
    <dgm:pt modelId="{5E1DBACC-64F6-43E4-9589-522A4D5F0CDB}" type="pres">
      <dgm:prSet presAssocID="{5AA2EBDC-99C1-4B80-8944-1E13A6C6C257}" presName="rootComposite1" presStyleCnt="0"/>
      <dgm:spPr/>
    </dgm:pt>
    <dgm:pt modelId="{257C54A9-EA1C-47AE-9B48-F8CF96A97A2C}" type="pres">
      <dgm:prSet presAssocID="{5AA2EBDC-99C1-4B80-8944-1E13A6C6C257}" presName="rootText1" presStyleLbl="node0" presStyleIdx="0" presStyleCnt="1" custScaleX="149644" custScaleY="17206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C9CFAA9-F218-4991-82FD-C663789D809C}" type="pres">
      <dgm:prSet presAssocID="{5AA2EBDC-99C1-4B80-8944-1E13A6C6C257}" presName="rootConnector1" presStyleLbl="node1" presStyleIdx="0" presStyleCnt="0"/>
      <dgm:spPr/>
    </dgm:pt>
    <dgm:pt modelId="{C84B490A-674C-4F68-A3B4-5B309146194F}" type="pres">
      <dgm:prSet presAssocID="{5AA2EBDC-99C1-4B80-8944-1E13A6C6C257}" presName="hierChild2" presStyleCnt="0"/>
      <dgm:spPr/>
    </dgm:pt>
    <dgm:pt modelId="{8B9898C3-7409-457F-B9F1-D57522041DE9}" type="pres">
      <dgm:prSet presAssocID="{2D1D8849-6876-4969-B7A4-3D608A5B801B}" presName="Name37" presStyleLbl="parChTrans1D2" presStyleIdx="0" presStyleCnt="4"/>
      <dgm:spPr/>
    </dgm:pt>
    <dgm:pt modelId="{7FED0078-2AEC-4DE7-9E47-30A0B52E1E18}" type="pres">
      <dgm:prSet presAssocID="{8EF22881-A722-4BF6-B70E-19F4DB3C4072}" presName="hierRoot2" presStyleCnt="0">
        <dgm:presLayoutVars>
          <dgm:hierBranch val="init"/>
        </dgm:presLayoutVars>
      </dgm:prSet>
      <dgm:spPr/>
    </dgm:pt>
    <dgm:pt modelId="{A4D250B4-7E79-418A-A634-047BB01BC38E}" type="pres">
      <dgm:prSet presAssocID="{8EF22881-A722-4BF6-B70E-19F4DB3C4072}" presName="rootComposite" presStyleCnt="0"/>
      <dgm:spPr/>
    </dgm:pt>
    <dgm:pt modelId="{24C03A37-C518-46E1-ADD5-B68F12B39D1B}" type="pres">
      <dgm:prSet presAssocID="{8EF22881-A722-4BF6-B70E-19F4DB3C4072}" presName="rootText" presStyleLbl="node2" presStyleIdx="0" presStyleCnt="3" custLinFactNeighborX="-23" custLinFactNeighborY="4693">
        <dgm:presLayoutVars>
          <dgm:chPref val="3"/>
        </dgm:presLayoutVars>
      </dgm:prSet>
      <dgm:spPr/>
    </dgm:pt>
    <dgm:pt modelId="{E320D34F-50C3-475D-9199-358B5CFE1F13}" type="pres">
      <dgm:prSet presAssocID="{8EF22881-A722-4BF6-B70E-19F4DB3C4072}" presName="rootConnector" presStyleLbl="node2" presStyleIdx="0" presStyleCnt="3"/>
      <dgm:spPr/>
    </dgm:pt>
    <dgm:pt modelId="{996A83F2-EDBA-4505-A14B-077CC077823D}" type="pres">
      <dgm:prSet presAssocID="{8EF22881-A722-4BF6-B70E-19F4DB3C4072}" presName="hierChild4" presStyleCnt="0"/>
      <dgm:spPr/>
    </dgm:pt>
    <dgm:pt modelId="{EB8421CD-8932-4932-9187-557F0580FE87}" type="pres">
      <dgm:prSet presAssocID="{8EF22881-A722-4BF6-B70E-19F4DB3C4072}" presName="hierChild5" presStyleCnt="0"/>
      <dgm:spPr/>
    </dgm:pt>
    <dgm:pt modelId="{D8FD4C19-D86D-4A3B-9E92-086411CA25D0}" type="pres">
      <dgm:prSet presAssocID="{41119502-0925-4300-BFA6-604FB2EB1C8C}" presName="Name37" presStyleLbl="parChTrans1D2" presStyleIdx="1" presStyleCnt="4"/>
      <dgm:spPr/>
    </dgm:pt>
    <dgm:pt modelId="{5798C051-F928-4736-9DC3-68553ACEE9FA}" type="pres">
      <dgm:prSet presAssocID="{49AEFBEA-E1EA-4B05-A630-19F9CC91A9C1}" presName="hierRoot2" presStyleCnt="0">
        <dgm:presLayoutVars>
          <dgm:hierBranch val="init"/>
        </dgm:presLayoutVars>
      </dgm:prSet>
      <dgm:spPr/>
    </dgm:pt>
    <dgm:pt modelId="{ACDAF820-4505-4B39-A158-458B74183B41}" type="pres">
      <dgm:prSet presAssocID="{49AEFBEA-E1EA-4B05-A630-19F9CC91A9C1}" presName="rootComposite" presStyleCnt="0"/>
      <dgm:spPr/>
    </dgm:pt>
    <dgm:pt modelId="{F3C7DF69-4FF7-457C-BCF7-221A50417403}" type="pres">
      <dgm:prSet presAssocID="{49AEFBEA-E1EA-4B05-A630-19F9CC91A9C1}" presName="rootText" presStyleLbl="node2" presStyleIdx="1" presStyleCnt="3">
        <dgm:presLayoutVars>
          <dgm:chPref val="3"/>
        </dgm:presLayoutVars>
      </dgm:prSet>
      <dgm:spPr/>
    </dgm:pt>
    <dgm:pt modelId="{3EC8FD9F-77BD-45CA-B588-CF4094B3B8EE}" type="pres">
      <dgm:prSet presAssocID="{49AEFBEA-E1EA-4B05-A630-19F9CC91A9C1}" presName="rootConnector" presStyleLbl="node2" presStyleIdx="1" presStyleCnt="3"/>
      <dgm:spPr/>
    </dgm:pt>
    <dgm:pt modelId="{DC447E92-5A87-466B-BB52-5C37A3023547}" type="pres">
      <dgm:prSet presAssocID="{49AEFBEA-E1EA-4B05-A630-19F9CC91A9C1}" presName="hierChild4" presStyleCnt="0"/>
      <dgm:spPr/>
    </dgm:pt>
    <dgm:pt modelId="{A0CCDE51-C0F6-436E-997D-91A4C1297401}" type="pres">
      <dgm:prSet presAssocID="{49AEFBEA-E1EA-4B05-A630-19F9CC91A9C1}" presName="hierChild5" presStyleCnt="0"/>
      <dgm:spPr/>
    </dgm:pt>
    <dgm:pt modelId="{1D316C8D-8BB3-4D33-B8DA-862122C15BFB}" type="pres">
      <dgm:prSet presAssocID="{33DF4976-4028-4DCC-BE74-13EBEF324658}" presName="Name37" presStyleLbl="parChTrans1D2" presStyleIdx="2" presStyleCnt="4"/>
      <dgm:spPr/>
    </dgm:pt>
    <dgm:pt modelId="{9F56BB13-4CDA-4C9F-9B76-A2F235BA6350}" type="pres">
      <dgm:prSet presAssocID="{F2E1C939-7DF6-4EE6-B7CD-70244D23E491}" presName="hierRoot2" presStyleCnt="0">
        <dgm:presLayoutVars>
          <dgm:hierBranch val="init"/>
        </dgm:presLayoutVars>
      </dgm:prSet>
      <dgm:spPr/>
    </dgm:pt>
    <dgm:pt modelId="{DF27DB0E-320F-4130-ABE5-90EA6816129D}" type="pres">
      <dgm:prSet presAssocID="{F2E1C939-7DF6-4EE6-B7CD-70244D23E491}" presName="rootComposite" presStyleCnt="0"/>
      <dgm:spPr/>
    </dgm:pt>
    <dgm:pt modelId="{423CF49D-B975-4DBE-996E-78196ABAAABF}" type="pres">
      <dgm:prSet presAssocID="{F2E1C939-7DF6-4EE6-B7CD-70244D23E491}" presName="rootText" presStyleLbl="node2" presStyleIdx="2" presStyleCnt="3" custLinFactNeighborX="-1520" custLinFactNeighborY="-3324">
        <dgm:presLayoutVars>
          <dgm:chPref val="3"/>
        </dgm:presLayoutVars>
      </dgm:prSet>
      <dgm:spPr/>
    </dgm:pt>
    <dgm:pt modelId="{F3507EFC-4F94-423D-B7CB-B23E56282891}" type="pres">
      <dgm:prSet presAssocID="{F2E1C939-7DF6-4EE6-B7CD-70244D23E491}" presName="rootConnector" presStyleLbl="node2" presStyleIdx="2" presStyleCnt="3"/>
      <dgm:spPr/>
    </dgm:pt>
    <dgm:pt modelId="{99396DF9-C6D6-456F-974F-98ED3AF8B69E}" type="pres">
      <dgm:prSet presAssocID="{F2E1C939-7DF6-4EE6-B7CD-70244D23E491}" presName="hierChild4" presStyleCnt="0"/>
      <dgm:spPr/>
    </dgm:pt>
    <dgm:pt modelId="{7CB95724-894D-487B-B8D2-C45FA1724DBC}" type="pres">
      <dgm:prSet presAssocID="{F2E1C939-7DF6-4EE6-B7CD-70244D23E491}" presName="hierChild5" presStyleCnt="0"/>
      <dgm:spPr/>
    </dgm:pt>
    <dgm:pt modelId="{D4C8363D-274A-425E-9F22-8D2B1A816FDC}" type="pres">
      <dgm:prSet presAssocID="{5AA2EBDC-99C1-4B80-8944-1E13A6C6C257}" presName="hierChild3" presStyleCnt="0"/>
      <dgm:spPr/>
    </dgm:pt>
    <dgm:pt modelId="{F87EFB88-557A-4247-BCB2-C630BD6D6852}" type="pres">
      <dgm:prSet presAssocID="{2167AFB4-661E-4EEE-A118-2E632927D48B}" presName="Name111" presStyleLbl="parChTrans1D2" presStyleIdx="3" presStyleCnt="4"/>
      <dgm:spPr/>
    </dgm:pt>
    <dgm:pt modelId="{9CD00050-AA5B-4CA4-A432-D50BA1D98EA5}" type="pres">
      <dgm:prSet presAssocID="{F5EFF89A-3C1D-430F-9DC1-ABF9314E17DB}" presName="hierRoot3" presStyleCnt="0">
        <dgm:presLayoutVars>
          <dgm:hierBranch val="init"/>
        </dgm:presLayoutVars>
      </dgm:prSet>
      <dgm:spPr/>
    </dgm:pt>
    <dgm:pt modelId="{0441A01D-6E2C-4F3C-A0D3-70A22FD929A9}" type="pres">
      <dgm:prSet presAssocID="{F5EFF89A-3C1D-430F-9DC1-ABF9314E17DB}" presName="rootComposite3" presStyleCnt="0"/>
      <dgm:spPr/>
    </dgm:pt>
    <dgm:pt modelId="{67033CD4-9E71-4267-BC00-4FAE423CEB70}" type="pres">
      <dgm:prSet presAssocID="{F5EFF89A-3C1D-430F-9DC1-ABF9314E17DB}" presName="rootText3" presStyleLbl="asst1" presStyleIdx="0" presStyleCnt="1">
        <dgm:presLayoutVars>
          <dgm:chPref val="3"/>
        </dgm:presLayoutVars>
      </dgm:prSet>
      <dgm:spPr/>
    </dgm:pt>
    <dgm:pt modelId="{35EDA867-2539-413F-AB14-1E6E7F3A247F}" type="pres">
      <dgm:prSet presAssocID="{F5EFF89A-3C1D-430F-9DC1-ABF9314E17DB}" presName="rootConnector3" presStyleLbl="asst1" presStyleIdx="0" presStyleCnt="1"/>
      <dgm:spPr/>
    </dgm:pt>
    <dgm:pt modelId="{72F5AA7A-C2C3-4722-8467-9607DB641875}" type="pres">
      <dgm:prSet presAssocID="{F5EFF89A-3C1D-430F-9DC1-ABF9314E17DB}" presName="hierChild6" presStyleCnt="0"/>
      <dgm:spPr/>
    </dgm:pt>
    <dgm:pt modelId="{BAD043CC-60AF-45A3-BD94-689AC0772BFB}" type="pres">
      <dgm:prSet presAssocID="{F5EFF89A-3C1D-430F-9DC1-ABF9314E17DB}" presName="hierChild7" presStyleCnt="0"/>
      <dgm:spPr/>
    </dgm:pt>
  </dgm:ptLst>
  <dgm:cxnLst>
    <dgm:cxn modelId="{83F14B02-FC54-4CD1-A13D-0E940B483FF4}" srcId="{5AA2EBDC-99C1-4B80-8944-1E13A6C6C257}" destId="{49AEFBEA-E1EA-4B05-A630-19F9CC91A9C1}" srcOrd="2" destOrd="0" parTransId="{41119502-0925-4300-BFA6-604FB2EB1C8C}" sibTransId="{D6078BA9-E123-4028-ADFB-C79CD13FE569}"/>
    <dgm:cxn modelId="{F59A715C-4D6D-4A09-A002-041FAC4E796E}" type="presOf" srcId="{8EF22881-A722-4BF6-B70E-19F4DB3C4072}" destId="{E320D34F-50C3-475D-9199-358B5CFE1F13}" srcOrd="1" destOrd="0" presId="urn:microsoft.com/office/officeart/2005/8/layout/orgChart1"/>
    <dgm:cxn modelId="{BE540A28-1023-4151-91F5-A98CBEB38943}" type="presOf" srcId="{2167AFB4-661E-4EEE-A118-2E632927D48B}" destId="{F87EFB88-557A-4247-BCB2-C630BD6D6852}" srcOrd="0" destOrd="0" presId="urn:microsoft.com/office/officeart/2005/8/layout/orgChart1"/>
    <dgm:cxn modelId="{C06D9A82-1A56-4719-BC89-EEE030F328C9}" srcId="{5AA2EBDC-99C1-4B80-8944-1E13A6C6C257}" destId="{F5EFF89A-3C1D-430F-9DC1-ABF9314E17DB}" srcOrd="0" destOrd="0" parTransId="{2167AFB4-661E-4EEE-A118-2E632927D48B}" sibTransId="{F55F7211-BE25-4117-9C25-DC07921DBCE8}"/>
    <dgm:cxn modelId="{7C2150E5-C74E-4C2B-B97E-41B187CC22FA}" type="presOf" srcId="{33DF4976-4028-4DCC-BE74-13EBEF324658}" destId="{1D316C8D-8BB3-4D33-B8DA-862122C15BFB}" srcOrd="0" destOrd="0" presId="urn:microsoft.com/office/officeart/2005/8/layout/orgChart1"/>
    <dgm:cxn modelId="{AC28C589-92A6-43F7-A4EE-1CA23FE4C747}" type="presOf" srcId="{49AEFBEA-E1EA-4B05-A630-19F9CC91A9C1}" destId="{F3C7DF69-4FF7-457C-BCF7-221A50417403}" srcOrd="0" destOrd="0" presId="urn:microsoft.com/office/officeart/2005/8/layout/orgChart1"/>
    <dgm:cxn modelId="{EB0465D3-3381-4C75-9659-098D18EEC50C}" srcId="{5AA2EBDC-99C1-4B80-8944-1E13A6C6C257}" destId="{8EF22881-A722-4BF6-B70E-19F4DB3C4072}" srcOrd="1" destOrd="0" parTransId="{2D1D8849-6876-4969-B7A4-3D608A5B801B}" sibTransId="{E0898FA7-2756-459C-8F9A-272428BEF68F}"/>
    <dgm:cxn modelId="{E75AE945-16CD-4A3C-9A29-E373E842B318}" srcId="{78C256F9-CBE4-4FD9-BD75-51C27C7BAEE5}" destId="{5AA2EBDC-99C1-4B80-8944-1E13A6C6C257}" srcOrd="0" destOrd="0" parTransId="{B1E514FD-3FF8-41D2-8124-FD0D187C6979}" sibTransId="{A965D478-FE39-47C6-A03C-86FCE67EEBFB}"/>
    <dgm:cxn modelId="{02376EB5-BE30-4522-BF47-423355835E07}" type="presOf" srcId="{5AA2EBDC-99C1-4B80-8944-1E13A6C6C257}" destId="{257C54A9-EA1C-47AE-9B48-F8CF96A97A2C}" srcOrd="0" destOrd="0" presId="urn:microsoft.com/office/officeart/2005/8/layout/orgChart1"/>
    <dgm:cxn modelId="{AEB23B54-7236-4C14-B4B2-8A8097487FFB}" type="presOf" srcId="{78C256F9-CBE4-4FD9-BD75-51C27C7BAEE5}" destId="{450607E7-5A46-4D00-B4FD-EE556D80F88A}" srcOrd="0" destOrd="0" presId="urn:microsoft.com/office/officeart/2005/8/layout/orgChart1"/>
    <dgm:cxn modelId="{C9B3B49A-5834-4384-8203-A1B4DB60A930}" type="presOf" srcId="{5AA2EBDC-99C1-4B80-8944-1E13A6C6C257}" destId="{4C9CFAA9-F218-4991-82FD-C663789D809C}" srcOrd="1" destOrd="0" presId="urn:microsoft.com/office/officeart/2005/8/layout/orgChart1"/>
    <dgm:cxn modelId="{845DF684-F2E6-43DF-96CD-6C93445C0A65}" type="presOf" srcId="{49AEFBEA-E1EA-4B05-A630-19F9CC91A9C1}" destId="{3EC8FD9F-77BD-45CA-B588-CF4094B3B8EE}" srcOrd="1" destOrd="0" presId="urn:microsoft.com/office/officeart/2005/8/layout/orgChart1"/>
    <dgm:cxn modelId="{24959ADC-9406-4ADF-9057-B8D54BA202B6}" srcId="{5AA2EBDC-99C1-4B80-8944-1E13A6C6C257}" destId="{F2E1C939-7DF6-4EE6-B7CD-70244D23E491}" srcOrd="3" destOrd="0" parTransId="{33DF4976-4028-4DCC-BE74-13EBEF324658}" sibTransId="{555F0E50-D2BA-4F32-B5E4-0BA8D153C14C}"/>
    <dgm:cxn modelId="{8B92F0EA-B036-407C-B3AA-03B2D866C329}" type="presOf" srcId="{F5EFF89A-3C1D-430F-9DC1-ABF9314E17DB}" destId="{67033CD4-9E71-4267-BC00-4FAE423CEB70}" srcOrd="0" destOrd="0" presId="urn:microsoft.com/office/officeart/2005/8/layout/orgChart1"/>
    <dgm:cxn modelId="{21412236-D516-4C78-9793-54BF56B2249C}" type="presOf" srcId="{F2E1C939-7DF6-4EE6-B7CD-70244D23E491}" destId="{423CF49D-B975-4DBE-996E-78196ABAAABF}" srcOrd="0" destOrd="0" presId="urn:microsoft.com/office/officeart/2005/8/layout/orgChart1"/>
    <dgm:cxn modelId="{C55987D9-445A-4E54-B0F6-391520C31EDB}" type="presOf" srcId="{41119502-0925-4300-BFA6-604FB2EB1C8C}" destId="{D8FD4C19-D86D-4A3B-9E92-086411CA25D0}" srcOrd="0" destOrd="0" presId="urn:microsoft.com/office/officeart/2005/8/layout/orgChart1"/>
    <dgm:cxn modelId="{E9EEAF9A-00E6-404C-BFAB-B26027C22C57}" type="presOf" srcId="{F5EFF89A-3C1D-430F-9DC1-ABF9314E17DB}" destId="{35EDA867-2539-413F-AB14-1E6E7F3A247F}" srcOrd="1" destOrd="0" presId="urn:microsoft.com/office/officeart/2005/8/layout/orgChart1"/>
    <dgm:cxn modelId="{BEA584D6-13DA-4423-9DE7-C8608B043F65}" type="presOf" srcId="{2D1D8849-6876-4969-B7A4-3D608A5B801B}" destId="{8B9898C3-7409-457F-B9F1-D57522041DE9}" srcOrd="0" destOrd="0" presId="urn:microsoft.com/office/officeart/2005/8/layout/orgChart1"/>
    <dgm:cxn modelId="{5A7F0564-4276-43D6-8D19-BED34E826234}" type="presOf" srcId="{F2E1C939-7DF6-4EE6-B7CD-70244D23E491}" destId="{F3507EFC-4F94-423D-B7CB-B23E56282891}" srcOrd="1" destOrd="0" presId="urn:microsoft.com/office/officeart/2005/8/layout/orgChart1"/>
    <dgm:cxn modelId="{B708139E-AF3E-4CDB-AA1A-74B99B7AF53E}" type="presOf" srcId="{8EF22881-A722-4BF6-B70E-19F4DB3C4072}" destId="{24C03A37-C518-46E1-ADD5-B68F12B39D1B}" srcOrd="0" destOrd="0" presId="urn:microsoft.com/office/officeart/2005/8/layout/orgChart1"/>
    <dgm:cxn modelId="{264B379D-B361-47C1-A47C-664CCF1BBC61}" type="presParOf" srcId="{450607E7-5A46-4D00-B4FD-EE556D80F88A}" destId="{EB9A5F1F-A06F-4468-8FC4-4566AC5D4696}" srcOrd="0" destOrd="0" presId="urn:microsoft.com/office/officeart/2005/8/layout/orgChart1"/>
    <dgm:cxn modelId="{DE7115ED-8851-4B56-BF20-EFCA7FA0D8A1}" type="presParOf" srcId="{EB9A5F1F-A06F-4468-8FC4-4566AC5D4696}" destId="{5E1DBACC-64F6-43E4-9589-522A4D5F0CDB}" srcOrd="0" destOrd="0" presId="urn:microsoft.com/office/officeart/2005/8/layout/orgChart1"/>
    <dgm:cxn modelId="{5E8633C1-32BE-4185-A72C-23C7E6DF59A7}" type="presParOf" srcId="{5E1DBACC-64F6-43E4-9589-522A4D5F0CDB}" destId="{257C54A9-EA1C-47AE-9B48-F8CF96A97A2C}" srcOrd="0" destOrd="0" presId="urn:microsoft.com/office/officeart/2005/8/layout/orgChart1"/>
    <dgm:cxn modelId="{3F6BF292-E84D-4822-B7A4-E5B406E63FF9}" type="presParOf" srcId="{5E1DBACC-64F6-43E4-9589-522A4D5F0CDB}" destId="{4C9CFAA9-F218-4991-82FD-C663789D809C}" srcOrd="1" destOrd="0" presId="urn:microsoft.com/office/officeart/2005/8/layout/orgChart1"/>
    <dgm:cxn modelId="{63F4C0AF-BA92-41C2-BFA8-FBDD0D422E7A}" type="presParOf" srcId="{EB9A5F1F-A06F-4468-8FC4-4566AC5D4696}" destId="{C84B490A-674C-4F68-A3B4-5B309146194F}" srcOrd="1" destOrd="0" presId="urn:microsoft.com/office/officeart/2005/8/layout/orgChart1"/>
    <dgm:cxn modelId="{2BA3EF1F-E6E1-478F-B789-1A8663358060}" type="presParOf" srcId="{C84B490A-674C-4F68-A3B4-5B309146194F}" destId="{8B9898C3-7409-457F-B9F1-D57522041DE9}" srcOrd="0" destOrd="0" presId="urn:microsoft.com/office/officeart/2005/8/layout/orgChart1"/>
    <dgm:cxn modelId="{8B4951FD-239D-43AB-8A4F-59A9A2DE6D57}" type="presParOf" srcId="{C84B490A-674C-4F68-A3B4-5B309146194F}" destId="{7FED0078-2AEC-4DE7-9E47-30A0B52E1E18}" srcOrd="1" destOrd="0" presId="urn:microsoft.com/office/officeart/2005/8/layout/orgChart1"/>
    <dgm:cxn modelId="{D3B3DE6A-AAF7-4A09-8267-000E08174908}" type="presParOf" srcId="{7FED0078-2AEC-4DE7-9E47-30A0B52E1E18}" destId="{A4D250B4-7E79-418A-A634-047BB01BC38E}" srcOrd="0" destOrd="0" presId="urn:microsoft.com/office/officeart/2005/8/layout/orgChart1"/>
    <dgm:cxn modelId="{7F86FCB5-223D-4C83-9581-D11A6E9095DA}" type="presParOf" srcId="{A4D250B4-7E79-418A-A634-047BB01BC38E}" destId="{24C03A37-C518-46E1-ADD5-B68F12B39D1B}" srcOrd="0" destOrd="0" presId="urn:microsoft.com/office/officeart/2005/8/layout/orgChart1"/>
    <dgm:cxn modelId="{F5C78360-7BA9-4A12-BE38-5747A2CFA739}" type="presParOf" srcId="{A4D250B4-7E79-418A-A634-047BB01BC38E}" destId="{E320D34F-50C3-475D-9199-358B5CFE1F13}" srcOrd="1" destOrd="0" presId="urn:microsoft.com/office/officeart/2005/8/layout/orgChart1"/>
    <dgm:cxn modelId="{6D920A08-12EB-4A1B-9343-16E0162D57B0}" type="presParOf" srcId="{7FED0078-2AEC-4DE7-9E47-30A0B52E1E18}" destId="{996A83F2-EDBA-4505-A14B-077CC077823D}" srcOrd="1" destOrd="0" presId="urn:microsoft.com/office/officeart/2005/8/layout/orgChart1"/>
    <dgm:cxn modelId="{B8E9D3EF-89DA-4458-8777-C783A7E9D21E}" type="presParOf" srcId="{7FED0078-2AEC-4DE7-9E47-30A0B52E1E18}" destId="{EB8421CD-8932-4932-9187-557F0580FE87}" srcOrd="2" destOrd="0" presId="urn:microsoft.com/office/officeart/2005/8/layout/orgChart1"/>
    <dgm:cxn modelId="{F38856BA-9819-40B4-AB31-F6DBA7291DEA}" type="presParOf" srcId="{C84B490A-674C-4F68-A3B4-5B309146194F}" destId="{D8FD4C19-D86D-4A3B-9E92-086411CA25D0}" srcOrd="2" destOrd="0" presId="urn:microsoft.com/office/officeart/2005/8/layout/orgChart1"/>
    <dgm:cxn modelId="{5AE7AC5B-0294-4E79-A063-6F7CBDA09A43}" type="presParOf" srcId="{C84B490A-674C-4F68-A3B4-5B309146194F}" destId="{5798C051-F928-4736-9DC3-68553ACEE9FA}" srcOrd="3" destOrd="0" presId="urn:microsoft.com/office/officeart/2005/8/layout/orgChart1"/>
    <dgm:cxn modelId="{E03D067B-D3C2-492F-ACED-9A3B86267889}" type="presParOf" srcId="{5798C051-F928-4736-9DC3-68553ACEE9FA}" destId="{ACDAF820-4505-4B39-A158-458B74183B41}" srcOrd="0" destOrd="0" presId="urn:microsoft.com/office/officeart/2005/8/layout/orgChart1"/>
    <dgm:cxn modelId="{E44F3AC5-E1D7-4CED-B6FD-32A448F50BF9}" type="presParOf" srcId="{ACDAF820-4505-4B39-A158-458B74183B41}" destId="{F3C7DF69-4FF7-457C-BCF7-221A50417403}" srcOrd="0" destOrd="0" presId="urn:microsoft.com/office/officeart/2005/8/layout/orgChart1"/>
    <dgm:cxn modelId="{6DC06158-812D-4746-91B7-59D05B9DD471}" type="presParOf" srcId="{ACDAF820-4505-4B39-A158-458B74183B41}" destId="{3EC8FD9F-77BD-45CA-B588-CF4094B3B8EE}" srcOrd="1" destOrd="0" presId="urn:microsoft.com/office/officeart/2005/8/layout/orgChart1"/>
    <dgm:cxn modelId="{339F6758-428C-4656-B698-BE0A334EE1F7}" type="presParOf" srcId="{5798C051-F928-4736-9DC3-68553ACEE9FA}" destId="{DC447E92-5A87-466B-BB52-5C37A3023547}" srcOrd="1" destOrd="0" presId="urn:microsoft.com/office/officeart/2005/8/layout/orgChart1"/>
    <dgm:cxn modelId="{9A98AD41-86BD-4E3D-B7F5-18E9062DEA98}" type="presParOf" srcId="{5798C051-F928-4736-9DC3-68553ACEE9FA}" destId="{A0CCDE51-C0F6-436E-997D-91A4C1297401}" srcOrd="2" destOrd="0" presId="urn:microsoft.com/office/officeart/2005/8/layout/orgChart1"/>
    <dgm:cxn modelId="{2C3E88A7-7FA2-420C-8FD8-3E6E55763065}" type="presParOf" srcId="{C84B490A-674C-4F68-A3B4-5B309146194F}" destId="{1D316C8D-8BB3-4D33-B8DA-862122C15BFB}" srcOrd="4" destOrd="0" presId="urn:microsoft.com/office/officeart/2005/8/layout/orgChart1"/>
    <dgm:cxn modelId="{6DD0E6A9-6DD4-4547-ADC4-13FA30DBD53F}" type="presParOf" srcId="{C84B490A-674C-4F68-A3B4-5B309146194F}" destId="{9F56BB13-4CDA-4C9F-9B76-A2F235BA6350}" srcOrd="5" destOrd="0" presId="urn:microsoft.com/office/officeart/2005/8/layout/orgChart1"/>
    <dgm:cxn modelId="{1C0C777A-81D4-4217-97B4-094688026584}" type="presParOf" srcId="{9F56BB13-4CDA-4C9F-9B76-A2F235BA6350}" destId="{DF27DB0E-320F-4130-ABE5-90EA6816129D}" srcOrd="0" destOrd="0" presId="urn:microsoft.com/office/officeart/2005/8/layout/orgChart1"/>
    <dgm:cxn modelId="{CDB3FD0A-E266-4370-AB13-D3128B02DF89}" type="presParOf" srcId="{DF27DB0E-320F-4130-ABE5-90EA6816129D}" destId="{423CF49D-B975-4DBE-996E-78196ABAAABF}" srcOrd="0" destOrd="0" presId="urn:microsoft.com/office/officeart/2005/8/layout/orgChart1"/>
    <dgm:cxn modelId="{F99D6010-E51B-465F-AA04-9AA081A07F91}" type="presParOf" srcId="{DF27DB0E-320F-4130-ABE5-90EA6816129D}" destId="{F3507EFC-4F94-423D-B7CB-B23E56282891}" srcOrd="1" destOrd="0" presId="urn:microsoft.com/office/officeart/2005/8/layout/orgChart1"/>
    <dgm:cxn modelId="{44E406D0-9A98-4D92-BC76-6CA0EA2809EC}" type="presParOf" srcId="{9F56BB13-4CDA-4C9F-9B76-A2F235BA6350}" destId="{99396DF9-C6D6-456F-974F-98ED3AF8B69E}" srcOrd="1" destOrd="0" presId="urn:microsoft.com/office/officeart/2005/8/layout/orgChart1"/>
    <dgm:cxn modelId="{CE374C14-86F0-4994-B96C-3EC8B1B5AA52}" type="presParOf" srcId="{9F56BB13-4CDA-4C9F-9B76-A2F235BA6350}" destId="{7CB95724-894D-487B-B8D2-C45FA1724DBC}" srcOrd="2" destOrd="0" presId="urn:microsoft.com/office/officeart/2005/8/layout/orgChart1"/>
    <dgm:cxn modelId="{CAAB26F7-EA2A-4281-AFA0-431C48D24AFF}" type="presParOf" srcId="{EB9A5F1F-A06F-4468-8FC4-4566AC5D4696}" destId="{D4C8363D-274A-425E-9F22-8D2B1A816FDC}" srcOrd="2" destOrd="0" presId="urn:microsoft.com/office/officeart/2005/8/layout/orgChart1"/>
    <dgm:cxn modelId="{A5D4403E-2245-4628-B5E7-EABA6D9E9CB6}" type="presParOf" srcId="{D4C8363D-274A-425E-9F22-8D2B1A816FDC}" destId="{F87EFB88-557A-4247-BCB2-C630BD6D6852}" srcOrd="0" destOrd="0" presId="urn:microsoft.com/office/officeart/2005/8/layout/orgChart1"/>
    <dgm:cxn modelId="{6DE6626B-60ED-4A18-A518-1043619C486B}" type="presParOf" srcId="{D4C8363D-274A-425E-9F22-8D2B1A816FDC}" destId="{9CD00050-AA5B-4CA4-A432-D50BA1D98EA5}" srcOrd="1" destOrd="0" presId="urn:microsoft.com/office/officeart/2005/8/layout/orgChart1"/>
    <dgm:cxn modelId="{7C1CFA07-6955-47C7-AF7A-399A393EA095}" type="presParOf" srcId="{9CD00050-AA5B-4CA4-A432-D50BA1D98EA5}" destId="{0441A01D-6E2C-4F3C-A0D3-70A22FD929A9}" srcOrd="0" destOrd="0" presId="urn:microsoft.com/office/officeart/2005/8/layout/orgChart1"/>
    <dgm:cxn modelId="{ADF18B61-D0A8-4AC4-8D8F-007B26DA75C5}" type="presParOf" srcId="{0441A01D-6E2C-4F3C-A0D3-70A22FD929A9}" destId="{67033CD4-9E71-4267-BC00-4FAE423CEB70}" srcOrd="0" destOrd="0" presId="urn:microsoft.com/office/officeart/2005/8/layout/orgChart1"/>
    <dgm:cxn modelId="{9563A261-51A2-4CDF-81FE-0675B232CA56}" type="presParOf" srcId="{0441A01D-6E2C-4F3C-A0D3-70A22FD929A9}" destId="{35EDA867-2539-413F-AB14-1E6E7F3A247F}" srcOrd="1" destOrd="0" presId="urn:microsoft.com/office/officeart/2005/8/layout/orgChart1"/>
    <dgm:cxn modelId="{EC322858-610D-4AB1-80F3-3478CD4C542E}" type="presParOf" srcId="{9CD00050-AA5B-4CA4-A432-D50BA1D98EA5}" destId="{72F5AA7A-C2C3-4722-8467-9607DB641875}" srcOrd="1" destOrd="0" presId="urn:microsoft.com/office/officeart/2005/8/layout/orgChart1"/>
    <dgm:cxn modelId="{4904DF9B-9019-45D5-AA88-F13651AC1F85}" type="presParOf" srcId="{9CD00050-AA5B-4CA4-A432-D50BA1D98EA5}" destId="{BAD043CC-60AF-45A3-BD94-689AC0772B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DD806-D3BE-4B33-8284-9EF895DD03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77473A5-B70D-4B23-B48D-72AB2021A3F1}">
      <dgm:prSet phldrT="[Κείμενο]"/>
      <dgm:spPr/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Συγκέντρωση ιδεών</a:t>
          </a:r>
          <a:endParaRPr lang="el-GR" b="1" dirty="0">
            <a:solidFill>
              <a:schemeClr val="tx1"/>
            </a:solidFill>
          </a:endParaRPr>
        </a:p>
      </dgm:t>
    </dgm:pt>
    <dgm:pt modelId="{8C3FCD98-9B57-433F-9EED-9F4695A7B1E3}" type="parTrans" cxnId="{C0B210CE-145B-4EEF-A6DB-F2FEAEFC1E66}">
      <dgm:prSet/>
      <dgm:spPr/>
      <dgm:t>
        <a:bodyPr/>
        <a:lstStyle/>
        <a:p>
          <a:endParaRPr lang="el-GR"/>
        </a:p>
      </dgm:t>
    </dgm:pt>
    <dgm:pt modelId="{89B3D56A-CE7C-4F54-903D-A5C87FF764D7}" type="sibTrans" cxnId="{C0B210CE-145B-4EEF-A6DB-F2FEAEFC1E66}">
      <dgm:prSet/>
      <dgm:spPr/>
      <dgm:t>
        <a:bodyPr/>
        <a:lstStyle/>
        <a:p>
          <a:endParaRPr lang="el-GR"/>
        </a:p>
      </dgm:t>
    </dgm:pt>
    <dgm:pt modelId="{3B76F67B-795F-4F48-8CC3-7E18D02E6BBE}">
      <dgm:prSet phldrT="[Κείμενο]"/>
      <dgm:spPr/>
      <dgm:t>
        <a:bodyPr/>
        <a:lstStyle/>
        <a:p>
          <a:r>
            <a:rPr lang="el-GR" b="0" dirty="0" smtClean="0">
              <a:solidFill>
                <a:schemeClr val="tx1"/>
              </a:solidFill>
            </a:rPr>
            <a:t>Πωλητές</a:t>
          </a:r>
          <a:endParaRPr lang="el-GR" b="0" dirty="0">
            <a:solidFill>
              <a:schemeClr val="tx1"/>
            </a:solidFill>
          </a:endParaRPr>
        </a:p>
      </dgm:t>
    </dgm:pt>
    <dgm:pt modelId="{46B604AC-B0F5-443C-B3A8-DD83A50A9E5F}" type="parTrans" cxnId="{D6DAD36D-4E42-4E19-B01B-89E98F9CD1CA}">
      <dgm:prSet/>
      <dgm:spPr/>
      <dgm:t>
        <a:bodyPr/>
        <a:lstStyle/>
        <a:p>
          <a:endParaRPr lang="el-GR"/>
        </a:p>
      </dgm:t>
    </dgm:pt>
    <dgm:pt modelId="{83E9D4BB-921F-41BC-A20C-7E117A02EE79}" type="sibTrans" cxnId="{D6DAD36D-4E42-4E19-B01B-89E98F9CD1CA}">
      <dgm:prSet/>
      <dgm:spPr/>
      <dgm:t>
        <a:bodyPr/>
        <a:lstStyle/>
        <a:p>
          <a:endParaRPr lang="el-GR"/>
        </a:p>
      </dgm:t>
    </dgm:pt>
    <dgm:pt modelId="{48F498E9-E142-4A21-9C3C-A80DA5B007B9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Τμήμα ερευνών</a:t>
          </a:r>
          <a:endParaRPr lang="el-GR" dirty="0">
            <a:solidFill>
              <a:schemeClr val="tx1"/>
            </a:solidFill>
          </a:endParaRPr>
        </a:p>
      </dgm:t>
    </dgm:pt>
    <dgm:pt modelId="{A584B09F-4C58-47D5-AC00-2EC4908E0094}" type="parTrans" cxnId="{33E630D1-5AC1-48AC-ADF2-640CE7E5CAE6}">
      <dgm:prSet/>
      <dgm:spPr/>
      <dgm:t>
        <a:bodyPr/>
        <a:lstStyle/>
        <a:p>
          <a:endParaRPr lang="el-GR"/>
        </a:p>
      </dgm:t>
    </dgm:pt>
    <dgm:pt modelId="{372A8BCB-F303-4BDF-83DA-9DC212DA94DA}" type="sibTrans" cxnId="{33E630D1-5AC1-48AC-ADF2-640CE7E5CAE6}">
      <dgm:prSet/>
      <dgm:spPr/>
      <dgm:t>
        <a:bodyPr/>
        <a:lstStyle/>
        <a:p>
          <a:endParaRPr lang="el-GR"/>
        </a:p>
      </dgm:t>
    </dgm:pt>
    <dgm:pt modelId="{F11D9DE6-7F37-464C-B01E-B8516CDB346D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Πελάτες</a:t>
          </a:r>
          <a:endParaRPr lang="el-GR" dirty="0">
            <a:solidFill>
              <a:schemeClr val="tx1"/>
            </a:solidFill>
          </a:endParaRPr>
        </a:p>
      </dgm:t>
    </dgm:pt>
    <dgm:pt modelId="{75C0F99E-B032-4B53-BFFC-FD2B52E4640B}" type="parTrans" cxnId="{627A82AF-01AD-4E12-84EA-66EE67B2B190}">
      <dgm:prSet/>
      <dgm:spPr/>
      <dgm:t>
        <a:bodyPr/>
        <a:lstStyle/>
        <a:p>
          <a:endParaRPr lang="el-GR"/>
        </a:p>
      </dgm:t>
    </dgm:pt>
    <dgm:pt modelId="{9D58BD5A-6B7C-465C-AF60-0DE20BBBAD56}" type="sibTrans" cxnId="{627A82AF-01AD-4E12-84EA-66EE67B2B190}">
      <dgm:prSet/>
      <dgm:spPr/>
      <dgm:t>
        <a:bodyPr/>
        <a:lstStyle/>
        <a:p>
          <a:endParaRPr lang="el-GR"/>
        </a:p>
      </dgm:t>
    </dgm:pt>
    <dgm:pt modelId="{DE21B974-9BF3-4B5A-914F-2256F46C478B}">
      <dgm:prSet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Υπεύθυνοι κάθε προϊόντος</a:t>
          </a:r>
          <a:endParaRPr lang="el-GR" dirty="0">
            <a:solidFill>
              <a:schemeClr val="tx1"/>
            </a:solidFill>
          </a:endParaRPr>
        </a:p>
      </dgm:t>
    </dgm:pt>
    <dgm:pt modelId="{AC8A4B40-B0C3-4D38-9AA7-DD57BCFBF393}" type="parTrans" cxnId="{9BD51267-50DE-4E89-98E5-F56741D5CE35}">
      <dgm:prSet/>
      <dgm:spPr/>
      <dgm:t>
        <a:bodyPr/>
        <a:lstStyle/>
        <a:p>
          <a:endParaRPr lang="el-GR"/>
        </a:p>
      </dgm:t>
    </dgm:pt>
    <dgm:pt modelId="{E7AF3A5B-B440-43FA-8204-7A31EA7696C0}" type="sibTrans" cxnId="{9BD51267-50DE-4E89-98E5-F56741D5CE35}">
      <dgm:prSet/>
      <dgm:spPr/>
      <dgm:t>
        <a:bodyPr/>
        <a:lstStyle/>
        <a:p>
          <a:endParaRPr lang="el-GR"/>
        </a:p>
      </dgm:t>
    </dgm:pt>
    <dgm:pt modelId="{9A0A0C63-5B8E-46EE-BD7A-299A295CC30F}" type="pres">
      <dgm:prSet presAssocID="{C73DD806-D3BE-4B33-8284-9EF895DD03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5A46F19-0052-4C86-A828-2F9DC427A84A}" type="pres">
      <dgm:prSet presAssocID="{177473A5-B70D-4B23-B48D-72AB2021A3F1}" presName="hierRoot1" presStyleCnt="0">
        <dgm:presLayoutVars>
          <dgm:hierBranch val="init"/>
        </dgm:presLayoutVars>
      </dgm:prSet>
      <dgm:spPr/>
    </dgm:pt>
    <dgm:pt modelId="{08AEAF4B-2D1E-479E-930B-3E6592E6D917}" type="pres">
      <dgm:prSet presAssocID="{177473A5-B70D-4B23-B48D-72AB2021A3F1}" presName="rootComposite1" presStyleCnt="0"/>
      <dgm:spPr/>
    </dgm:pt>
    <dgm:pt modelId="{FF4493C8-A9A7-4A8A-9911-7A85D0D114B9}" type="pres">
      <dgm:prSet presAssocID="{177473A5-B70D-4B23-B48D-72AB2021A3F1}" presName="rootText1" presStyleLbl="node0" presStyleIdx="0" presStyleCnt="1">
        <dgm:presLayoutVars>
          <dgm:chPref val="3"/>
        </dgm:presLayoutVars>
      </dgm:prSet>
      <dgm:spPr/>
    </dgm:pt>
    <dgm:pt modelId="{6BAA0A61-18B7-41BF-8C00-5613A7D2F48A}" type="pres">
      <dgm:prSet presAssocID="{177473A5-B70D-4B23-B48D-72AB2021A3F1}" presName="rootConnector1" presStyleLbl="node1" presStyleIdx="0" presStyleCnt="0"/>
      <dgm:spPr/>
    </dgm:pt>
    <dgm:pt modelId="{A2BD99CB-55A6-447A-AEED-D6BB362A1199}" type="pres">
      <dgm:prSet presAssocID="{177473A5-B70D-4B23-B48D-72AB2021A3F1}" presName="hierChild2" presStyleCnt="0"/>
      <dgm:spPr/>
    </dgm:pt>
    <dgm:pt modelId="{71EB560D-C71E-444E-8D0A-049B360CD07F}" type="pres">
      <dgm:prSet presAssocID="{46B604AC-B0F5-443C-B3A8-DD83A50A9E5F}" presName="Name37" presStyleLbl="parChTrans1D2" presStyleIdx="0" presStyleCnt="4"/>
      <dgm:spPr/>
    </dgm:pt>
    <dgm:pt modelId="{5B83323B-5BA0-4E1F-B97E-87E6612D8941}" type="pres">
      <dgm:prSet presAssocID="{3B76F67B-795F-4F48-8CC3-7E18D02E6BBE}" presName="hierRoot2" presStyleCnt="0">
        <dgm:presLayoutVars>
          <dgm:hierBranch val="init"/>
        </dgm:presLayoutVars>
      </dgm:prSet>
      <dgm:spPr/>
    </dgm:pt>
    <dgm:pt modelId="{E58E12AD-957B-4372-BEBC-8B2EA21DD190}" type="pres">
      <dgm:prSet presAssocID="{3B76F67B-795F-4F48-8CC3-7E18D02E6BBE}" presName="rootComposite" presStyleCnt="0"/>
      <dgm:spPr/>
    </dgm:pt>
    <dgm:pt modelId="{A844780F-6EDF-4761-88AA-16CA038A173A}" type="pres">
      <dgm:prSet presAssocID="{3B76F67B-795F-4F48-8CC3-7E18D02E6BBE}" presName="rootText" presStyleLbl="node2" presStyleIdx="0" presStyleCnt="4">
        <dgm:presLayoutVars>
          <dgm:chPref val="3"/>
        </dgm:presLayoutVars>
      </dgm:prSet>
      <dgm:spPr/>
    </dgm:pt>
    <dgm:pt modelId="{37AE62C4-D12A-419F-AA63-2A6E7EFC5644}" type="pres">
      <dgm:prSet presAssocID="{3B76F67B-795F-4F48-8CC3-7E18D02E6BBE}" presName="rootConnector" presStyleLbl="node2" presStyleIdx="0" presStyleCnt="4"/>
      <dgm:spPr/>
    </dgm:pt>
    <dgm:pt modelId="{A00CE891-7EB1-48EB-923E-EDFDA479DFF5}" type="pres">
      <dgm:prSet presAssocID="{3B76F67B-795F-4F48-8CC3-7E18D02E6BBE}" presName="hierChild4" presStyleCnt="0"/>
      <dgm:spPr/>
    </dgm:pt>
    <dgm:pt modelId="{E19FA3E0-9C96-46BC-942E-972F8449CE35}" type="pres">
      <dgm:prSet presAssocID="{3B76F67B-795F-4F48-8CC3-7E18D02E6BBE}" presName="hierChild5" presStyleCnt="0"/>
      <dgm:spPr/>
    </dgm:pt>
    <dgm:pt modelId="{C25F9CB5-9C82-4EA4-B21F-8FD51A068287}" type="pres">
      <dgm:prSet presAssocID="{AC8A4B40-B0C3-4D38-9AA7-DD57BCFBF393}" presName="Name37" presStyleLbl="parChTrans1D2" presStyleIdx="1" presStyleCnt="4"/>
      <dgm:spPr/>
    </dgm:pt>
    <dgm:pt modelId="{A8E41E38-704C-4486-9207-400FF4BB6C0A}" type="pres">
      <dgm:prSet presAssocID="{DE21B974-9BF3-4B5A-914F-2256F46C478B}" presName="hierRoot2" presStyleCnt="0">
        <dgm:presLayoutVars>
          <dgm:hierBranch val="init"/>
        </dgm:presLayoutVars>
      </dgm:prSet>
      <dgm:spPr/>
    </dgm:pt>
    <dgm:pt modelId="{C919A775-1635-4F11-A389-D148A0BFC3DA}" type="pres">
      <dgm:prSet presAssocID="{DE21B974-9BF3-4B5A-914F-2256F46C478B}" presName="rootComposite" presStyleCnt="0"/>
      <dgm:spPr/>
    </dgm:pt>
    <dgm:pt modelId="{C59327C2-269B-4772-B588-B3495BB9F597}" type="pres">
      <dgm:prSet presAssocID="{DE21B974-9BF3-4B5A-914F-2256F46C478B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F759C6B-F803-460E-A551-1976065274C8}" type="pres">
      <dgm:prSet presAssocID="{DE21B974-9BF3-4B5A-914F-2256F46C478B}" presName="rootConnector" presStyleLbl="node2" presStyleIdx="1" presStyleCnt="4"/>
      <dgm:spPr/>
    </dgm:pt>
    <dgm:pt modelId="{508B80FD-35C1-42FD-8BB7-D2C4E094E1A4}" type="pres">
      <dgm:prSet presAssocID="{DE21B974-9BF3-4B5A-914F-2256F46C478B}" presName="hierChild4" presStyleCnt="0"/>
      <dgm:spPr/>
    </dgm:pt>
    <dgm:pt modelId="{2DA1266B-52A0-47AA-A8CE-F1C42B3DC20A}" type="pres">
      <dgm:prSet presAssocID="{DE21B974-9BF3-4B5A-914F-2256F46C478B}" presName="hierChild5" presStyleCnt="0"/>
      <dgm:spPr/>
    </dgm:pt>
    <dgm:pt modelId="{D7AF2199-9738-44E3-8FF2-75C2F8F47481}" type="pres">
      <dgm:prSet presAssocID="{A584B09F-4C58-47D5-AC00-2EC4908E0094}" presName="Name37" presStyleLbl="parChTrans1D2" presStyleIdx="2" presStyleCnt="4"/>
      <dgm:spPr/>
    </dgm:pt>
    <dgm:pt modelId="{055FCB77-C409-43E0-A678-3369B5E677CC}" type="pres">
      <dgm:prSet presAssocID="{48F498E9-E142-4A21-9C3C-A80DA5B007B9}" presName="hierRoot2" presStyleCnt="0">
        <dgm:presLayoutVars>
          <dgm:hierBranch val="init"/>
        </dgm:presLayoutVars>
      </dgm:prSet>
      <dgm:spPr/>
    </dgm:pt>
    <dgm:pt modelId="{39F2D3DF-E81A-4D56-93D0-533A0F88D3AB}" type="pres">
      <dgm:prSet presAssocID="{48F498E9-E142-4A21-9C3C-A80DA5B007B9}" presName="rootComposite" presStyleCnt="0"/>
      <dgm:spPr/>
    </dgm:pt>
    <dgm:pt modelId="{C298BBA5-90DB-4799-93ED-AFDCD033112E}" type="pres">
      <dgm:prSet presAssocID="{48F498E9-E142-4A21-9C3C-A80DA5B007B9}" presName="rootText" presStyleLbl="node2" presStyleIdx="2" presStyleCnt="4">
        <dgm:presLayoutVars>
          <dgm:chPref val="3"/>
        </dgm:presLayoutVars>
      </dgm:prSet>
      <dgm:spPr/>
    </dgm:pt>
    <dgm:pt modelId="{286FC107-5A73-4904-900C-22A894C7C03C}" type="pres">
      <dgm:prSet presAssocID="{48F498E9-E142-4A21-9C3C-A80DA5B007B9}" presName="rootConnector" presStyleLbl="node2" presStyleIdx="2" presStyleCnt="4"/>
      <dgm:spPr/>
    </dgm:pt>
    <dgm:pt modelId="{8DE8BC7D-0A5D-4CC0-BD96-B63A72348964}" type="pres">
      <dgm:prSet presAssocID="{48F498E9-E142-4A21-9C3C-A80DA5B007B9}" presName="hierChild4" presStyleCnt="0"/>
      <dgm:spPr/>
    </dgm:pt>
    <dgm:pt modelId="{C55ED51C-9780-4B8D-A503-7B5B367DDFAF}" type="pres">
      <dgm:prSet presAssocID="{48F498E9-E142-4A21-9C3C-A80DA5B007B9}" presName="hierChild5" presStyleCnt="0"/>
      <dgm:spPr/>
    </dgm:pt>
    <dgm:pt modelId="{CFD56ED9-303E-4034-B6AF-391B27338E8E}" type="pres">
      <dgm:prSet presAssocID="{75C0F99E-B032-4B53-BFFC-FD2B52E4640B}" presName="Name37" presStyleLbl="parChTrans1D2" presStyleIdx="3" presStyleCnt="4"/>
      <dgm:spPr/>
    </dgm:pt>
    <dgm:pt modelId="{4E9FD152-431E-4BD9-96D2-A288BA366B5B}" type="pres">
      <dgm:prSet presAssocID="{F11D9DE6-7F37-464C-B01E-B8516CDB346D}" presName="hierRoot2" presStyleCnt="0">
        <dgm:presLayoutVars>
          <dgm:hierBranch val="init"/>
        </dgm:presLayoutVars>
      </dgm:prSet>
      <dgm:spPr/>
    </dgm:pt>
    <dgm:pt modelId="{DAE752D5-8CFB-4B0F-8DBD-0EA7716D6C19}" type="pres">
      <dgm:prSet presAssocID="{F11D9DE6-7F37-464C-B01E-B8516CDB346D}" presName="rootComposite" presStyleCnt="0"/>
      <dgm:spPr/>
    </dgm:pt>
    <dgm:pt modelId="{F9FC67FE-A3F0-45CC-935C-284DA4050035}" type="pres">
      <dgm:prSet presAssocID="{F11D9DE6-7F37-464C-B01E-B8516CDB346D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E181743-EDBC-406D-83F3-9CE27A12085D}" type="pres">
      <dgm:prSet presAssocID="{F11D9DE6-7F37-464C-B01E-B8516CDB346D}" presName="rootConnector" presStyleLbl="node2" presStyleIdx="3" presStyleCnt="4"/>
      <dgm:spPr/>
    </dgm:pt>
    <dgm:pt modelId="{15315DFA-7049-493B-874D-CE5FEF032D5D}" type="pres">
      <dgm:prSet presAssocID="{F11D9DE6-7F37-464C-B01E-B8516CDB346D}" presName="hierChild4" presStyleCnt="0"/>
      <dgm:spPr/>
    </dgm:pt>
    <dgm:pt modelId="{7DB268F4-8BFE-4B9A-A17F-EBD39F4F0CB1}" type="pres">
      <dgm:prSet presAssocID="{F11D9DE6-7F37-464C-B01E-B8516CDB346D}" presName="hierChild5" presStyleCnt="0"/>
      <dgm:spPr/>
    </dgm:pt>
    <dgm:pt modelId="{61E90087-6CAF-44D0-BFC5-C1144CC3EE2A}" type="pres">
      <dgm:prSet presAssocID="{177473A5-B70D-4B23-B48D-72AB2021A3F1}" presName="hierChild3" presStyleCnt="0"/>
      <dgm:spPr/>
    </dgm:pt>
  </dgm:ptLst>
  <dgm:cxnLst>
    <dgm:cxn modelId="{5B51FA7F-15BB-4B13-964E-61BA2302FB3B}" type="presOf" srcId="{48F498E9-E142-4A21-9C3C-A80DA5B007B9}" destId="{286FC107-5A73-4904-900C-22A894C7C03C}" srcOrd="1" destOrd="0" presId="urn:microsoft.com/office/officeart/2005/8/layout/orgChart1"/>
    <dgm:cxn modelId="{64E61075-CFA2-49AB-ABAA-384DC6813C36}" type="presOf" srcId="{177473A5-B70D-4B23-B48D-72AB2021A3F1}" destId="{FF4493C8-A9A7-4A8A-9911-7A85D0D114B9}" srcOrd="0" destOrd="0" presId="urn:microsoft.com/office/officeart/2005/8/layout/orgChart1"/>
    <dgm:cxn modelId="{ACCAF22A-9C27-4B14-AD20-65FB778F230D}" type="presOf" srcId="{48F498E9-E142-4A21-9C3C-A80DA5B007B9}" destId="{C298BBA5-90DB-4799-93ED-AFDCD033112E}" srcOrd="0" destOrd="0" presId="urn:microsoft.com/office/officeart/2005/8/layout/orgChart1"/>
    <dgm:cxn modelId="{56E70AA3-85E5-4FA1-AF11-E08B7010728D}" type="presOf" srcId="{AC8A4B40-B0C3-4D38-9AA7-DD57BCFBF393}" destId="{C25F9CB5-9C82-4EA4-B21F-8FD51A068287}" srcOrd="0" destOrd="0" presId="urn:microsoft.com/office/officeart/2005/8/layout/orgChart1"/>
    <dgm:cxn modelId="{627A82AF-01AD-4E12-84EA-66EE67B2B190}" srcId="{177473A5-B70D-4B23-B48D-72AB2021A3F1}" destId="{F11D9DE6-7F37-464C-B01E-B8516CDB346D}" srcOrd="3" destOrd="0" parTransId="{75C0F99E-B032-4B53-BFFC-FD2B52E4640B}" sibTransId="{9D58BD5A-6B7C-465C-AF60-0DE20BBBAD56}"/>
    <dgm:cxn modelId="{22F2DFE3-5380-4CF9-8BF6-682B4DC76574}" type="presOf" srcId="{75C0F99E-B032-4B53-BFFC-FD2B52E4640B}" destId="{CFD56ED9-303E-4034-B6AF-391B27338E8E}" srcOrd="0" destOrd="0" presId="urn:microsoft.com/office/officeart/2005/8/layout/orgChart1"/>
    <dgm:cxn modelId="{D6DAD36D-4E42-4E19-B01B-89E98F9CD1CA}" srcId="{177473A5-B70D-4B23-B48D-72AB2021A3F1}" destId="{3B76F67B-795F-4F48-8CC3-7E18D02E6BBE}" srcOrd="0" destOrd="0" parTransId="{46B604AC-B0F5-443C-B3A8-DD83A50A9E5F}" sibTransId="{83E9D4BB-921F-41BC-A20C-7E117A02EE79}"/>
    <dgm:cxn modelId="{33E630D1-5AC1-48AC-ADF2-640CE7E5CAE6}" srcId="{177473A5-B70D-4B23-B48D-72AB2021A3F1}" destId="{48F498E9-E142-4A21-9C3C-A80DA5B007B9}" srcOrd="2" destOrd="0" parTransId="{A584B09F-4C58-47D5-AC00-2EC4908E0094}" sibTransId="{372A8BCB-F303-4BDF-83DA-9DC212DA94DA}"/>
    <dgm:cxn modelId="{BD93C2AE-EF44-4E72-8918-CCCA6A502092}" type="presOf" srcId="{46B604AC-B0F5-443C-B3A8-DD83A50A9E5F}" destId="{71EB560D-C71E-444E-8D0A-049B360CD07F}" srcOrd="0" destOrd="0" presId="urn:microsoft.com/office/officeart/2005/8/layout/orgChart1"/>
    <dgm:cxn modelId="{491C48AE-07EA-4F29-9D77-C16615865509}" type="presOf" srcId="{3B76F67B-795F-4F48-8CC3-7E18D02E6BBE}" destId="{A844780F-6EDF-4761-88AA-16CA038A173A}" srcOrd="0" destOrd="0" presId="urn:microsoft.com/office/officeart/2005/8/layout/orgChart1"/>
    <dgm:cxn modelId="{8911F53A-D5E1-4382-937B-C9B5D8AEA60A}" type="presOf" srcId="{F11D9DE6-7F37-464C-B01E-B8516CDB346D}" destId="{BE181743-EDBC-406D-83F3-9CE27A12085D}" srcOrd="1" destOrd="0" presId="urn:microsoft.com/office/officeart/2005/8/layout/orgChart1"/>
    <dgm:cxn modelId="{C0B210CE-145B-4EEF-A6DB-F2FEAEFC1E66}" srcId="{C73DD806-D3BE-4B33-8284-9EF895DD035C}" destId="{177473A5-B70D-4B23-B48D-72AB2021A3F1}" srcOrd="0" destOrd="0" parTransId="{8C3FCD98-9B57-433F-9EED-9F4695A7B1E3}" sibTransId="{89B3D56A-CE7C-4F54-903D-A5C87FF764D7}"/>
    <dgm:cxn modelId="{030A0850-B15A-4696-843D-78E74D29DCEA}" type="presOf" srcId="{177473A5-B70D-4B23-B48D-72AB2021A3F1}" destId="{6BAA0A61-18B7-41BF-8C00-5613A7D2F48A}" srcOrd="1" destOrd="0" presId="urn:microsoft.com/office/officeart/2005/8/layout/orgChart1"/>
    <dgm:cxn modelId="{8EBDD39C-8D44-4CF3-9ECF-9629CB78D03D}" type="presOf" srcId="{F11D9DE6-7F37-464C-B01E-B8516CDB346D}" destId="{F9FC67FE-A3F0-45CC-935C-284DA4050035}" srcOrd="0" destOrd="0" presId="urn:microsoft.com/office/officeart/2005/8/layout/orgChart1"/>
    <dgm:cxn modelId="{504D2E67-6FF5-43FE-AB7A-6D7140EBDF27}" type="presOf" srcId="{C73DD806-D3BE-4B33-8284-9EF895DD035C}" destId="{9A0A0C63-5B8E-46EE-BD7A-299A295CC30F}" srcOrd="0" destOrd="0" presId="urn:microsoft.com/office/officeart/2005/8/layout/orgChart1"/>
    <dgm:cxn modelId="{C84D89A0-8545-430C-AD40-3B3030CDAE8E}" type="presOf" srcId="{A584B09F-4C58-47D5-AC00-2EC4908E0094}" destId="{D7AF2199-9738-44E3-8FF2-75C2F8F47481}" srcOrd="0" destOrd="0" presId="urn:microsoft.com/office/officeart/2005/8/layout/orgChart1"/>
    <dgm:cxn modelId="{566F61CA-91F1-4958-AF99-D69CAF9DB620}" type="presOf" srcId="{DE21B974-9BF3-4B5A-914F-2256F46C478B}" destId="{1F759C6B-F803-460E-A551-1976065274C8}" srcOrd="1" destOrd="0" presId="urn:microsoft.com/office/officeart/2005/8/layout/orgChart1"/>
    <dgm:cxn modelId="{9BD51267-50DE-4E89-98E5-F56741D5CE35}" srcId="{177473A5-B70D-4B23-B48D-72AB2021A3F1}" destId="{DE21B974-9BF3-4B5A-914F-2256F46C478B}" srcOrd="1" destOrd="0" parTransId="{AC8A4B40-B0C3-4D38-9AA7-DD57BCFBF393}" sibTransId="{E7AF3A5B-B440-43FA-8204-7A31EA7696C0}"/>
    <dgm:cxn modelId="{D43AEA23-B198-452F-A361-0219CC8E05FF}" type="presOf" srcId="{DE21B974-9BF3-4B5A-914F-2256F46C478B}" destId="{C59327C2-269B-4772-B588-B3495BB9F597}" srcOrd="0" destOrd="0" presId="urn:microsoft.com/office/officeart/2005/8/layout/orgChart1"/>
    <dgm:cxn modelId="{757315A5-4A31-4491-B27C-25C093A03C8C}" type="presOf" srcId="{3B76F67B-795F-4F48-8CC3-7E18D02E6BBE}" destId="{37AE62C4-D12A-419F-AA63-2A6E7EFC5644}" srcOrd="1" destOrd="0" presId="urn:microsoft.com/office/officeart/2005/8/layout/orgChart1"/>
    <dgm:cxn modelId="{39D2BAB8-25F6-49C3-9BFD-D76F3579A2B7}" type="presParOf" srcId="{9A0A0C63-5B8E-46EE-BD7A-299A295CC30F}" destId="{45A46F19-0052-4C86-A828-2F9DC427A84A}" srcOrd="0" destOrd="0" presId="urn:microsoft.com/office/officeart/2005/8/layout/orgChart1"/>
    <dgm:cxn modelId="{0810FD88-FEF0-4406-BA21-D7727E89A6FE}" type="presParOf" srcId="{45A46F19-0052-4C86-A828-2F9DC427A84A}" destId="{08AEAF4B-2D1E-479E-930B-3E6592E6D917}" srcOrd="0" destOrd="0" presId="urn:microsoft.com/office/officeart/2005/8/layout/orgChart1"/>
    <dgm:cxn modelId="{F1977AA4-EA66-4832-BD7A-DB5F3FDD43FA}" type="presParOf" srcId="{08AEAF4B-2D1E-479E-930B-3E6592E6D917}" destId="{FF4493C8-A9A7-4A8A-9911-7A85D0D114B9}" srcOrd="0" destOrd="0" presId="urn:microsoft.com/office/officeart/2005/8/layout/orgChart1"/>
    <dgm:cxn modelId="{170317A1-C121-4B86-A05B-B434847E1D2F}" type="presParOf" srcId="{08AEAF4B-2D1E-479E-930B-3E6592E6D917}" destId="{6BAA0A61-18B7-41BF-8C00-5613A7D2F48A}" srcOrd="1" destOrd="0" presId="urn:microsoft.com/office/officeart/2005/8/layout/orgChart1"/>
    <dgm:cxn modelId="{42D765D7-5BD0-41E4-86A2-A6392E470ECF}" type="presParOf" srcId="{45A46F19-0052-4C86-A828-2F9DC427A84A}" destId="{A2BD99CB-55A6-447A-AEED-D6BB362A1199}" srcOrd="1" destOrd="0" presId="urn:microsoft.com/office/officeart/2005/8/layout/orgChart1"/>
    <dgm:cxn modelId="{3BAC72D5-FC9A-4509-8C85-48B17A193F03}" type="presParOf" srcId="{A2BD99CB-55A6-447A-AEED-D6BB362A1199}" destId="{71EB560D-C71E-444E-8D0A-049B360CD07F}" srcOrd="0" destOrd="0" presId="urn:microsoft.com/office/officeart/2005/8/layout/orgChart1"/>
    <dgm:cxn modelId="{FB93E04C-3912-4BFE-B4EC-28B6997D78D4}" type="presParOf" srcId="{A2BD99CB-55A6-447A-AEED-D6BB362A1199}" destId="{5B83323B-5BA0-4E1F-B97E-87E6612D8941}" srcOrd="1" destOrd="0" presId="urn:microsoft.com/office/officeart/2005/8/layout/orgChart1"/>
    <dgm:cxn modelId="{F7CFBD12-3C22-4201-B800-A9D25DAEE450}" type="presParOf" srcId="{5B83323B-5BA0-4E1F-B97E-87E6612D8941}" destId="{E58E12AD-957B-4372-BEBC-8B2EA21DD190}" srcOrd="0" destOrd="0" presId="urn:microsoft.com/office/officeart/2005/8/layout/orgChart1"/>
    <dgm:cxn modelId="{40484CE8-37AB-42F0-A8E9-0228843B924D}" type="presParOf" srcId="{E58E12AD-957B-4372-BEBC-8B2EA21DD190}" destId="{A844780F-6EDF-4761-88AA-16CA038A173A}" srcOrd="0" destOrd="0" presId="urn:microsoft.com/office/officeart/2005/8/layout/orgChart1"/>
    <dgm:cxn modelId="{786023D1-1C15-4C88-879C-48D7F47A261A}" type="presParOf" srcId="{E58E12AD-957B-4372-BEBC-8B2EA21DD190}" destId="{37AE62C4-D12A-419F-AA63-2A6E7EFC5644}" srcOrd="1" destOrd="0" presId="urn:microsoft.com/office/officeart/2005/8/layout/orgChart1"/>
    <dgm:cxn modelId="{32A019C0-8F8F-43F3-B83A-85F85613F147}" type="presParOf" srcId="{5B83323B-5BA0-4E1F-B97E-87E6612D8941}" destId="{A00CE891-7EB1-48EB-923E-EDFDA479DFF5}" srcOrd="1" destOrd="0" presId="urn:microsoft.com/office/officeart/2005/8/layout/orgChart1"/>
    <dgm:cxn modelId="{043D1F3B-509B-4F28-84BC-49C7C8AE5F28}" type="presParOf" srcId="{5B83323B-5BA0-4E1F-B97E-87E6612D8941}" destId="{E19FA3E0-9C96-46BC-942E-972F8449CE35}" srcOrd="2" destOrd="0" presId="urn:microsoft.com/office/officeart/2005/8/layout/orgChart1"/>
    <dgm:cxn modelId="{7C580083-018C-4369-B2CF-D6D2669FF301}" type="presParOf" srcId="{A2BD99CB-55A6-447A-AEED-D6BB362A1199}" destId="{C25F9CB5-9C82-4EA4-B21F-8FD51A068287}" srcOrd="2" destOrd="0" presId="urn:microsoft.com/office/officeart/2005/8/layout/orgChart1"/>
    <dgm:cxn modelId="{65B3C293-69A0-4DE1-A834-711BA68FF2A0}" type="presParOf" srcId="{A2BD99CB-55A6-447A-AEED-D6BB362A1199}" destId="{A8E41E38-704C-4486-9207-400FF4BB6C0A}" srcOrd="3" destOrd="0" presId="urn:microsoft.com/office/officeart/2005/8/layout/orgChart1"/>
    <dgm:cxn modelId="{BCF5DE8E-E643-4890-96A0-4DF2B7FA157F}" type="presParOf" srcId="{A8E41E38-704C-4486-9207-400FF4BB6C0A}" destId="{C919A775-1635-4F11-A389-D148A0BFC3DA}" srcOrd="0" destOrd="0" presId="urn:microsoft.com/office/officeart/2005/8/layout/orgChart1"/>
    <dgm:cxn modelId="{427FE620-3B81-4277-AAEE-593B04EE42EC}" type="presParOf" srcId="{C919A775-1635-4F11-A389-D148A0BFC3DA}" destId="{C59327C2-269B-4772-B588-B3495BB9F597}" srcOrd="0" destOrd="0" presId="urn:microsoft.com/office/officeart/2005/8/layout/orgChart1"/>
    <dgm:cxn modelId="{EB019FED-7081-4AD1-AFB7-CD0C3E57621F}" type="presParOf" srcId="{C919A775-1635-4F11-A389-D148A0BFC3DA}" destId="{1F759C6B-F803-460E-A551-1976065274C8}" srcOrd="1" destOrd="0" presId="urn:microsoft.com/office/officeart/2005/8/layout/orgChart1"/>
    <dgm:cxn modelId="{6AF5BE29-1B36-4A06-B1EB-DA6D4EB96B8F}" type="presParOf" srcId="{A8E41E38-704C-4486-9207-400FF4BB6C0A}" destId="{508B80FD-35C1-42FD-8BB7-D2C4E094E1A4}" srcOrd="1" destOrd="0" presId="urn:microsoft.com/office/officeart/2005/8/layout/orgChart1"/>
    <dgm:cxn modelId="{35222865-9B78-41AC-9945-EA2DD7139CE9}" type="presParOf" srcId="{A8E41E38-704C-4486-9207-400FF4BB6C0A}" destId="{2DA1266B-52A0-47AA-A8CE-F1C42B3DC20A}" srcOrd="2" destOrd="0" presId="urn:microsoft.com/office/officeart/2005/8/layout/orgChart1"/>
    <dgm:cxn modelId="{2C290CC8-5378-447C-87AB-7A8E8239A3E5}" type="presParOf" srcId="{A2BD99CB-55A6-447A-AEED-D6BB362A1199}" destId="{D7AF2199-9738-44E3-8FF2-75C2F8F47481}" srcOrd="4" destOrd="0" presId="urn:microsoft.com/office/officeart/2005/8/layout/orgChart1"/>
    <dgm:cxn modelId="{B239F0FE-B7C8-48BB-9F5F-177CF169B3BB}" type="presParOf" srcId="{A2BD99CB-55A6-447A-AEED-D6BB362A1199}" destId="{055FCB77-C409-43E0-A678-3369B5E677CC}" srcOrd="5" destOrd="0" presId="urn:microsoft.com/office/officeart/2005/8/layout/orgChart1"/>
    <dgm:cxn modelId="{5B719160-5010-4C0B-91B6-501974ED054A}" type="presParOf" srcId="{055FCB77-C409-43E0-A678-3369B5E677CC}" destId="{39F2D3DF-E81A-4D56-93D0-533A0F88D3AB}" srcOrd="0" destOrd="0" presId="urn:microsoft.com/office/officeart/2005/8/layout/orgChart1"/>
    <dgm:cxn modelId="{7482E5BB-C73C-46C8-8D0F-17B71886C764}" type="presParOf" srcId="{39F2D3DF-E81A-4D56-93D0-533A0F88D3AB}" destId="{C298BBA5-90DB-4799-93ED-AFDCD033112E}" srcOrd="0" destOrd="0" presId="urn:microsoft.com/office/officeart/2005/8/layout/orgChart1"/>
    <dgm:cxn modelId="{0F69C126-E4AD-415F-A902-F3570A286E6A}" type="presParOf" srcId="{39F2D3DF-E81A-4D56-93D0-533A0F88D3AB}" destId="{286FC107-5A73-4904-900C-22A894C7C03C}" srcOrd="1" destOrd="0" presId="urn:microsoft.com/office/officeart/2005/8/layout/orgChart1"/>
    <dgm:cxn modelId="{C6AF18B5-2EF2-4024-9FE1-9BB03CFD660E}" type="presParOf" srcId="{055FCB77-C409-43E0-A678-3369B5E677CC}" destId="{8DE8BC7D-0A5D-4CC0-BD96-B63A72348964}" srcOrd="1" destOrd="0" presId="urn:microsoft.com/office/officeart/2005/8/layout/orgChart1"/>
    <dgm:cxn modelId="{347D1129-5DCD-41EC-84E2-6573CA9593A7}" type="presParOf" srcId="{055FCB77-C409-43E0-A678-3369B5E677CC}" destId="{C55ED51C-9780-4B8D-A503-7B5B367DDFAF}" srcOrd="2" destOrd="0" presId="urn:microsoft.com/office/officeart/2005/8/layout/orgChart1"/>
    <dgm:cxn modelId="{9711D0C5-E22B-4509-94BC-974CE3D8A85C}" type="presParOf" srcId="{A2BD99CB-55A6-447A-AEED-D6BB362A1199}" destId="{CFD56ED9-303E-4034-B6AF-391B27338E8E}" srcOrd="6" destOrd="0" presId="urn:microsoft.com/office/officeart/2005/8/layout/orgChart1"/>
    <dgm:cxn modelId="{7125ED47-E451-4F12-8286-00CE6A63EFE6}" type="presParOf" srcId="{A2BD99CB-55A6-447A-AEED-D6BB362A1199}" destId="{4E9FD152-431E-4BD9-96D2-A288BA366B5B}" srcOrd="7" destOrd="0" presId="urn:microsoft.com/office/officeart/2005/8/layout/orgChart1"/>
    <dgm:cxn modelId="{9F1D1AC2-E45E-4646-ACB3-F75A31856A19}" type="presParOf" srcId="{4E9FD152-431E-4BD9-96D2-A288BA366B5B}" destId="{DAE752D5-8CFB-4B0F-8DBD-0EA7716D6C19}" srcOrd="0" destOrd="0" presId="urn:microsoft.com/office/officeart/2005/8/layout/orgChart1"/>
    <dgm:cxn modelId="{74CF2A7F-2E9F-460A-837A-68AB5F90E728}" type="presParOf" srcId="{DAE752D5-8CFB-4B0F-8DBD-0EA7716D6C19}" destId="{F9FC67FE-A3F0-45CC-935C-284DA4050035}" srcOrd="0" destOrd="0" presId="urn:microsoft.com/office/officeart/2005/8/layout/orgChart1"/>
    <dgm:cxn modelId="{677B9553-5C54-48D5-AE06-EFC45B73919F}" type="presParOf" srcId="{DAE752D5-8CFB-4B0F-8DBD-0EA7716D6C19}" destId="{BE181743-EDBC-406D-83F3-9CE27A12085D}" srcOrd="1" destOrd="0" presId="urn:microsoft.com/office/officeart/2005/8/layout/orgChart1"/>
    <dgm:cxn modelId="{27779B3C-FE77-408A-ABF9-C251ABE5E8B9}" type="presParOf" srcId="{4E9FD152-431E-4BD9-96D2-A288BA366B5B}" destId="{15315DFA-7049-493B-874D-CE5FEF032D5D}" srcOrd="1" destOrd="0" presId="urn:microsoft.com/office/officeart/2005/8/layout/orgChart1"/>
    <dgm:cxn modelId="{95E7AFC1-2FCC-4326-8844-1DB0BD13B6C4}" type="presParOf" srcId="{4E9FD152-431E-4BD9-96D2-A288BA366B5B}" destId="{7DB268F4-8BFE-4B9A-A17F-EBD39F4F0CB1}" srcOrd="2" destOrd="0" presId="urn:microsoft.com/office/officeart/2005/8/layout/orgChart1"/>
    <dgm:cxn modelId="{DBE636B4-92EE-4295-931C-B16B76BD9975}" type="presParOf" srcId="{45A46F19-0052-4C86-A828-2F9DC427A84A}" destId="{61E90087-6CAF-44D0-BFC5-C1144CC3EE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7EFB88-557A-4247-BCB2-C630BD6D6852}">
      <dsp:nvSpPr>
        <dsp:cNvPr id="0" name=""/>
        <dsp:cNvSpPr/>
      </dsp:nvSpPr>
      <dsp:spPr>
        <a:xfrm>
          <a:off x="2860867" y="1533251"/>
          <a:ext cx="187132" cy="819819"/>
        </a:xfrm>
        <a:custGeom>
          <a:avLst/>
          <a:gdLst/>
          <a:ahLst/>
          <a:cxnLst/>
          <a:rect l="0" t="0" r="0" b="0"/>
          <a:pathLst>
            <a:path>
              <a:moveTo>
                <a:pt x="187132" y="0"/>
              </a:moveTo>
              <a:lnTo>
                <a:pt x="187132" y="819819"/>
              </a:lnTo>
              <a:lnTo>
                <a:pt x="0" y="819819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16C8D-8BB3-4D33-B8DA-862122C15BFB}">
      <dsp:nvSpPr>
        <dsp:cNvPr id="0" name=""/>
        <dsp:cNvSpPr/>
      </dsp:nvSpPr>
      <dsp:spPr>
        <a:xfrm>
          <a:off x="3048000" y="1533251"/>
          <a:ext cx="2129392" cy="1610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2886"/>
              </a:lnTo>
              <a:lnTo>
                <a:pt x="2129392" y="1422886"/>
              </a:lnTo>
              <a:lnTo>
                <a:pt x="2129392" y="1610019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FD4C19-D86D-4A3B-9E92-086411CA25D0}">
      <dsp:nvSpPr>
        <dsp:cNvPr id="0" name=""/>
        <dsp:cNvSpPr/>
      </dsp:nvSpPr>
      <dsp:spPr>
        <a:xfrm>
          <a:off x="3002280" y="1533251"/>
          <a:ext cx="91440" cy="16396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9639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898C3-7409-457F-B9F1-D57522041DE9}">
      <dsp:nvSpPr>
        <dsp:cNvPr id="0" name=""/>
        <dsp:cNvSpPr/>
      </dsp:nvSpPr>
      <dsp:spPr>
        <a:xfrm>
          <a:off x="891108" y="1533251"/>
          <a:ext cx="2156891" cy="1639640"/>
        </a:xfrm>
        <a:custGeom>
          <a:avLst/>
          <a:gdLst/>
          <a:ahLst/>
          <a:cxnLst/>
          <a:rect l="0" t="0" r="0" b="0"/>
          <a:pathLst>
            <a:path>
              <a:moveTo>
                <a:pt x="2156891" y="0"/>
              </a:moveTo>
              <a:lnTo>
                <a:pt x="2156891" y="1452507"/>
              </a:lnTo>
              <a:lnTo>
                <a:pt x="0" y="1452507"/>
              </a:lnTo>
              <a:lnTo>
                <a:pt x="0" y="1639640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C54A9-EA1C-47AE-9B48-F8CF96A97A2C}">
      <dsp:nvSpPr>
        <dsp:cNvPr id="0" name=""/>
        <dsp:cNvSpPr/>
      </dsp:nvSpPr>
      <dsp:spPr>
        <a:xfrm>
          <a:off x="1714509" y="1"/>
          <a:ext cx="2666980" cy="15332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chemeClr val="tx1"/>
              </a:solidFill>
            </a:rPr>
            <a:t>Αναζήτηση ιδεών για νέα προϊόντα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1714509" y="1"/>
        <a:ext cx="2666980" cy="1533250"/>
      </dsp:txXfrm>
    </dsp:sp>
    <dsp:sp modelId="{24C03A37-C518-46E1-ADD5-B68F12B39D1B}">
      <dsp:nvSpPr>
        <dsp:cNvPr id="0" name=""/>
        <dsp:cNvSpPr/>
      </dsp:nvSpPr>
      <dsp:spPr>
        <a:xfrm>
          <a:off x="0" y="3172891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solidFill>
                <a:schemeClr val="tx1"/>
              </a:solidFill>
            </a:rPr>
            <a:t>Ικανοποίηση νέων αναγκών </a:t>
          </a:r>
          <a:endParaRPr lang="el-GR" sz="1800" kern="1200" dirty="0">
            <a:solidFill>
              <a:schemeClr val="tx1"/>
            </a:solidFill>
          </a:endParaRPr>
        </a:p>
      </dsp:txBody>
      <dsp:txXfrm>
        <a:off x="0" y="3172891"/>
        <a:ext cx="1782216" cy="891108"/>
      </dsp:txXfrm>
    </dsp:sp>
    <dsp:sp modelId="{F3C7DF69-4FF7-457C-BCF7-221A50417403}">
      <dsp:nvSpPr>
        <dsp:cNvPr id="0" name=""/>
        <dsp:cNvSpPr/>
      </dsp:nvSpPr>
      <dsp:spPr>
        <a:xfrm>
          <a:off x="2156891" y="3172890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solidFill>
                <a:schemeClr val="tx1"/>
              </a:solidFill>
            </a:rPr>
            <a:t>Τυχαία γεγονότα-δημιουργικές σκέψεις</a:t>
          </a:r>
          <a:endParaRPr lang="el-GR" sz="1800" kern="1200" dirty="0">
            <a:solidFill>
              <a:schemeClr val="tx1"/>
            </a:solidFill>
          </a:endParaRPr>
        </a:p>
      </dsp:txBody>
      <dsp:txXfrm>
        <a:off x="2156891" y="3172890"/>
        <a:ext cx="1782216" cy="891108"/>
      </dsp:txXfrm>
    </dsp:sp>
    <dsp:sp modelId="{423CF49D-B975-4DBE-996E-78196ABAAABF}">
      <dsp:nvSpPr>
        <dsp:cNvPr id="0" name=""/>
        <dsp:cNvSpPr/>
      </dsp:nvSpPr>
      <dsp:spPr>
        <a:xfrm>
          <a:off x="4286284" y="3143270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solidFill>
                <a:schemeClr val="tx1"/>
              </a:solidFill>
            </a:rPr>
            <a:t>Επιστημονική έρευνα</a:t>
          </a:r>
          <a:endParaRPr lang="el-GR" sz="1800" kern="1200" dirty="0">
            <a:solidFill>
              <a:schemeClr val="tx1"/>
            </a:solidFill>
          </a:endParaRPr>
        </a:p>
      </dsp:txBody>
      <dsp:txXfrm>
        <a:off x="4286284" y="3143270"/>
        <a:ext cx="1782216" cy="891108"/>
      </dsp:txXfrm>
    </dsp:sp>
    <dsp:sp modelId="{67033CD4-9E71-4267-BC00-4FAE423CEB70}">
      <dsp:nvSpPr>
        <dsp:cNvPr id="0" name=""/>
        <dsp:cNvSpPr/>
      </dsp:nvSpPr>
      <dsp:spPr>
        <a:xfrm>
          <a:off x="1078650" y="1907516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solidFill>
                <a:schemeClr val="tx1"/>
              </a:solidFill>
            </a:rPr>
            <a:t>κίνητρα</a:t>
          </a:r>
          <a:endParaRPr lang="el-GR" sz="1800" kern="1200" dirty="0">
            <a:solidFill>
              <a:schemeClr val="tx1"/>
            </a:solidFill>
          </a:endParaRPr>
        </a:p>
      </dsp:txBody>
      <dsp:txXfrm>
        <a:off x="1078650" y="1907516"/>
        <a:ext cx="1782216" cy="8911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D56ED9-303E-4034-B6AF-391B27338E8E}">
      <dsp:nvSpPr>
        <dsp:cNvPr id="0" name=""/>
        <dsp:cNvSpPr/>
      </dsp:nvSpPr>
      <dsp:spPr>
        <a:xfrm>
          <a:off x="4114800" y="2126548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3222736" y="186439"/>
              </a:lnTo>
              <a:lnTo>
                <a:pt x="3222736" y="37287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AF2199-9738-44E3-8FF2-75C2F8F47481}">
      <dsp:nvSpPr>
        <dsp:cNvPr id="0" name=""/>
        <dsp:cNvSpPr/>
      </dsp:nvSpPr>
      <dsp:spPr>
        <a:xfrm>
          <a:off x="4114800" y="2126548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1074245" y="186439"/>
              </a:lnTo>
              <a:lnTo>
                <a:pt x="1074245" y="37287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5F9CB5-9C82-4EA4-B21F-8FD51A068287}">
      <dsp:nvSpPr>
        <dsp:cNvPr id="0" name=""/>
        <dsp:cNvSpPr/>
      </dsp:nvSpPr>
      <dsp:spPr>
        <a:xfrm>
          <a:off x="3040554" y="2126548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B560D-C71E-444E-8D0A-049B360CD07F}">
      <dsp:nvSpPr>
        <dsp:cNvPr id="0" name=""/>
        <dsp:cNvSpPr/>
      </dsp:nvSpPr>
      <dsp:spPr>
        <a:xfrm>
          <a:off x="892063" y="2126548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493C8-A9A7-4A8A-9911-7A85D0D114B9}">
      <dsp:nvSpPr>
        <dsp:cNvPr id="0" name=""/>
        <dsp:cNvSpPr/>
      </dsp:nvSpPr>
      <dsp:spPr>
        <a:xfrm>
          <a:off x="3226993" y="1238741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solidFill>
                <a:schemeClr val="tx1"/>
              </a:solidFill>
            </a:rPr>
            <a:t>Συγκέντρωση ιδεών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3226993" y="1238741"/>
        <a:ext cx="1775612" cy="887806"/>
      </dsp:txXfrm>
    </dsp:sp>
    <dsp:sp modelId="{A844780F-6EDF-4761-88AA-16CA038A173A}">
      <dsp:nvSpPr>
        <dsp:cNvPr id="0" name=""/>
        <dsp:cNvSpPr/>
      </dsp:nvSpPr>
      <dsp:spPr>
        <a:xfrm>
          <a:off x="4256" y="2499426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0" kern="1200" dirty="0" smtClean="0">
              <a:solidFill>
                <a:schemeClr val="tx1"/>
              </a:solidFill>
            </a:rPr>
            <a:t>Πωλητές</a:t>
          </a:r>
          <a:endParaRPr lang="el-GR" sz="2000" b="0" kern="1200" dirty="0">
            <a:solidFill>
              <a:schemeClr val="tx1"/>
            </a:solidFill>
          </a:endParaRPr>
        </a:p>
      </dsp:txBody>
      <dsp:txXfrm>
        <a:off x="4256" y="2499426"/>
        <a:ext cx="1775612" cy="887806"/>
      </dsp:txXfrm>
    </dsp:sp>
    <dsp:sp modelId="{C59327C2-269B-4772-B588-B3495BB9F597}">
      <dsp:nvSpPr>
        <dsp:cNvPr id="0" name=""/>
        <dsp:cNvSpPr/>
      </dsp:nvSpPr>
      <dsp:spPr>
        <a:xfrm>
          <a:off x="2152748" y="2499426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solidFill>
                <a:schemeClr val="tx1"/>
              </a:solidFill>
            </a:rPr>
            <a:t>Υπεύθυνοι κάθε προϊόντος</a:t>
          </a:r>
          <a:endParaRPr lang="el-GR" sz="2000" kern="1200" dirty="0">
            <a:solidFill>
              <a:schemeClr val="tx1"/>
            </a:solidFill>
          </a:endParaRPr>
        </a:p>
      </dsp:txBody>
      <dsp:txXfrm>
        <a:off x="2152748" y="2499426"/>
        <a:ext cx="1775612" cy="887806"/>
      </dsp:txXfrm>
    </dsp:sp>
    <dsp:sp modelId="{C298BBA5-90DB-4799-93ED-AFDCD033112E}">
      <dsp:nvSpPr>
        <dsp:cNvPr id="0" name=""/>
        <dsp:cNvSpPr/>
      </dsp:nvSpPr>
      <dsp:spPr>
        <a:xfrm>
          <a:off x="4301239" y="2499426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solidFill>
                <a:schemeClr val="tx1"/>
              </a:solidFill>
            </a:rPr>
            <a:t>Τμήμα ερευνών</a:t>
          </a:r>
          <a:endParaRPr lang="el-GR" sz="2000" kern="1200" dirty="0">
            <a:solidFill>
              <a:schemeClr val="tx1"/>
            </a:solidFill>
          </a:endParaRPr>
        </a:p>
      </dsp:txBody>
      <dsp:txXfrm>
        <a:off x="4301239" y="2499426"/>
        <a:ext cx="1775612" cy="887806"/>
      </dsp:txXfrm>
    </dsp:sp>
    <dsp:sp modelId="{F9FC67FE-A3F0-45CC-935C-284DA4050035}">
      <dsp:nvSpPr>
        <dsp:cNvPr id="0" name=""/>
        <dsp:cNvSpPr/>
      </dsp:nvSpPr>
      <dsp:spPr>
        <a:xfrm>
          <a:off x="6449730" y="2499426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solidFill>
                <a:schemeClr val="tx1"/>
              </a:solidFill>
            </a:rPr>
            <a:t>Πελάτες</a:t>
          </a:r>
          <a:endParaRPr lang="el-GR" sz="2000" kern="1200" dirty="0">
            <a:solidFill>
              <a:schemeClr val="tx1"/>
            </a:solidFill>
          </a:endParaRPr>
        </a:p>
      </dsp:txBody>
      <dsp:txXfrm>
        <a:off x="6449730" y="2499426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7AF2339-5C63-449A-8F76-1032377CA8BF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4076DB9-34ED-49C9-9BB4-1A2E7E5B8E1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6.4.1 Το νέο προϊόν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Λόγοι για τους οποίους δημιουργείται ένα νέο προϊόν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Διαδικασία ανάπτυξης του νέου προϊόντος.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>4</a:t>
            </a:r>
            <a:r>
              <a:rPr lang="el-GR" baseline="30000" dirty="0" smtClean="0"/>
              <a:t>ο</a:t>
            </a:r>
            <a:r>
              <a:rPr lang="el-GR" dirty="0" smtClean="0"/>
              <a:t> ΒΗΜΑ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</a:t>
            </a:r>
            <a:r>
              <a:rPr lang="el-GR" sz="2800" b="1" dirty="0" smtClean="0"/>
              <a:t>Η </a:t>
            </a:r>
            <a:r>
              <a:rPr lang="el-GR" sz="2800" b="1" dirty="0" smtClean="0"/>
              <a:t>ανάπτυξη του νέου προϊόντος </a:t>
            </a:r>
            <a:endParaRPr lang="el-GR" sz="2800" b="1" dirty="0" smtClean="0"/>
          </a:p>
          <a:p>
            <a:pPr>
              <a:buNone/>
            </a:pPr>
            <a:endParaRPr lang="el-GR" b="1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</a:t>
            </a:r>
            <a:r>
              <a:rPr lang="el-GR" dirty="0" smtClean="0"/>
              <a:t>    δημιουργείται </a:t>
            </a:r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φυσικό προϊόν 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    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</a:t>
            </a:r>
            <a:r>
              <a:rPr lang="el-GR" dirty="0" smtClean="0"/>
              <a:t>     στην </a:t>
            </a:r>
            <a:r>
              <a:rPr lang="el-GR" dirty="0" smtClean="0"/>
              <a:t>αρχή, </a:t>
            </a:r>
            <a:r>
              <a:rPr lang="el-GR" dirty="0" smtClean="0"/>
              <a:t>κατασκευάζεται  </a:t>
            </a:r>
            <a:r>
              <a:rPr lang="el-GR" dirty="0" smtClean="0"/>
              <a:t>σε </a:t>
            </a:r>
            <a:r>
              <a:rPr lang="el-GR" dirty="0" smtClean="0">
                <a:solidFill>
                  <a:srgbClr val="FF0000"/>
                </a:solidFill>
              </a:rPr>
              <a:t>μικρές ποσότητες</a:t>
            </a:r>
            <a:r>
              <a:rPr lang="el-GR" dirty="0" smtClean="0"/>
              <a:t>.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    τα </a:t>
            </a:r>
            <a:r>
              <a:rPr lang="el-GR" dirty="0" smtClean="0"/>
              <a:t>δείγματα αυτά </a:t>
            </a:r>
            <a:r>
              <a:rPr lang="el-GR" dirty="0" smtClean="0">
                <a:solidFill>
                  <a:srgbClr val="FF0000"/>
                </a:solidFill>
              </a:rPr>
              <a:t>δοκιμάζονται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FF0000"/>
                </a:solidFill>
              </a:rPr>
              <a:t>προσαρμόζονται</a:t>
            </a:r>
            <a:r>
              <a:rPr lang="el-GR" dirty="0" smtClean="0"/>
              <a:t> σε χαρακτηριστικά </a:t>
            </a:r>
            <a:r>
              <a:rPr lang="el-GR" dirty="0" smtClean="0"/>
              <a:t> </a:t>
            </a:r>
            <a:r>
              <a:rPr lang="el-GR" dirty="0" smtClean="0"/>
              <a:t>που θέλει η επιχείρηση. </a:t>
            </a:r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   τα </a:t>
            </a:r>
            <a:r>
              <a:rPr lang="el-GR" dirty="0" smtClean="0"/>
              <a:t>αποτελέσματα εξετάζονται από τους </a:t>
            </a:r>
            <a:r>
              <a:rPr lang="el-GR" dirty="0" smtClean="0">
                <a:solidFill>
                  <a:srgbClr val="FF0000"/>
                </a:solidFill>
              </a:rPr>
              <a:t>τεχνικούς</a:t>
            </a:r>
            <a:r>
              <a:rPr lang="el-GR" dirty="0" smtClean="0"/>
              <a:t>, τους </a:t>
            </a:r>
            <a:r>
              <a:rPr lang="el-GR" dirty="0" smtClean="0">
                <a:solidFill>
                  <a:srgbClr val="FF0000"/>
                </a:solidFill>
              </a:rPr>
              <a:t>κοστολόγους </a:t>
            </a:r>
            <a:r>
              <a:rPr lang="el-GR" dirty="0" smtClean="0"/>
              <a:t>και τους ανθρώπους του </a:t>
            </a:r>
            <a:r>
              <a:rPr lang="el-GR" dirty="0" smtClean="0">
                <a:solidFill>
                  <a:srgbClr val="FF0000"/>
                </a:solidFill>
              </a:rPr>
              <a:t>Μάρκετινγκ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Διαδικασία ανάπτυξης του νέου προϊόντος.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5</a:t>
            </a:r>
            <a:r>
              <a:rPr lang="el-GR" baseline="30000" dirty="0" smtClean="0"/>
              <a:t>ο</a:t>
            </a:r>
            <a:r>
              <a:rPr lang="el-GR" dirty="0" smtClean="0"/>
              <a:t> ΒΗΜΑ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2400" b="1" dirty="0" smtClean="0"/>
              <a:t>Έλεγχος </a:t>
            </a:r>
            <a:r>
              <a:rPr lang="el-GR" sz="2400" b="1" dirty="0" smtClean="0"/>
              <a:t>του προϊόντος στην </a:t>
            </a:r>
            <a:r>
              <a:rPr lang="el-GR" sz="2400" b="1" dirty="0" smtClean="0"/>
              <a:t>αγορά</a:t>
            </a:r>
          </a:p>
          <a:p>
            <a:pPr>
              <a:buNone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      στην αρχή το </a:t>
            </a:r>
            <a:r>
              <a:rPr lang="el-GR" sz="2400" dirty="0" smtClean="0"/>
              <a:t>προσφέρει σε </a:t>
            </a:r>
            <a:r>
              <a:rPr lang="el-GR" sz="2400" u="sng" dirty="0" smtClean="0"/>
              <a:t>περιορισμένες γεωγραφικές περιοχές</a:t>
            </a:r>
            <a:r>
              <a:rPr lang="el-GR" sz="2400" dirty="0" smtClean="0"/>
              <a:t>, για να εξακριβωθεί το ενδιαφέρον του κοινού </a:t>
            </a: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     συγκεντρώνει </a:t>
            </a:r>
            <a:r>
              <a:rPr lang="el-GR" sz="2400" dirty="0" smtClean="0"/>
              <a:t>τις </a:t>
            </a:r>
            <a:r>
              <a:rPr lang="el-GR" sz="2400" u="sng" dirty="0" smtClean="0"/>
              <a:t>παρατηρήσεις </a:t>
            </a:r>
            <a:r>
              <a:rPr lang="el-GR" sz="2400" dirty="0" smtClean="0"/>
              <a:t>όλων όσων θα σχετιστούν με αυτό μελλοντικά (των καταναλωτών, των λιανέμπορων, των διάφορων πωλητών κ.λπ</a:t>
            </a:r>
            <a:r>
              <a:rPr lang="el-GR" sz="2400" dirty="0" smtClean="0"/>
              <a:t>.).</a:t>
            </a:r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      όταν </a:t>
            </a:r>
            <a:r>
              <a:rPr lang="el-GR" sz="2400" dirty="0" smtClean="0"/>
              <a:t>τελειώσει και αυτή η φάση, η διοίκηση της επιχείρησης θα αποφασίσει </a:t>
            </a:r>
            <a:r>
              <a:rPr lang="el-GR" sz="2400" u="sng" dirty="0" smtClean="0"/>
              <a:t>εάν θα κυκλοφορήσει το προϊόν ή όχι</a:t>
            </a:r>
            <a:r>
              <a:rPr lang="el-GR" sz="2400" dirty="0" smtClean="0"/>
              <a:t>.</a:t>
            </a:r>
            <a:endParaRPr lang="el-GR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Διαδικασία ανάπτυξης του νέου προϊόντος.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6</a:t>
            </a:r>
            <a:r>
              <a:rPr lang="el-GR" baseline="30000" dirty="0" smtClean="0"/>
              <a:t>ο</a:t>
            </a:r>
            <a:r>
              <a:rPr lang="el-GR" dirty="0" smtClean="0"/>
              <a:t> ΒΗΜΑ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2400" b="1" dirty="0" smtClean="0"/>
              <a:t>Παραγωγή </a:t>
            </a:r>
            <a:r>
              <a:rPr lang="el-GR" sz="2400" b="1" dirty="0" smtClean="0"/>
              <a:t>και Μάρκετινγκ του προϊόντος </a:t>
            </a:r>
            <a:endParaRPr lang="el-GR" sz="2400" b="1" dirty="0" smtClean="0"/>
          </a:p>
          <a:p>
            <a:pPr>
              <a:buNone/>
            </a:pPr>
            <a:endParaRPr lang="el-GR" sz="2400" b="1" dirty="0" smtClean="0"/>
          </a:p>
          <a:p>
            <a:pPr>
              <a:buFont typeface="Wingdings" pitchFamily="2" charset="2"/>
              <a:buChar char="v"/>
            </a:pPr>
            <a:r>
              <a:rPr lang="el-GR" sz="2400" b="1" dirty="0" smtClean="0"/>
              <a:t>       </a:t>
            </a:r>
            <a:r>
              <a:rPr lang="el-GR" sz="2800" dirty="0" smtClean="0"/>
              <a:t>Είναι </a:t>
            </a:r>
            <a:r>
              <a:rPr lang="el-GR" sz="2800" dirty="0" smtClean="0"/>
              <a:t>το τελευταίο στάδιο όπου το προϊόν εισάγεται στην αγορά. </a:t>
            </a:r>
            <a:endParaRPr lang="el-GR" sz="2800" dirty="0" smtClean="0"/>
          </a:p>
          <a:p>
            <a:pPr>
              <a:buFont typeface="Wingdings" pitchFamily="2" charset="2"/>
              <a:buChar char="v"/>
            </a:pPr>
            <a:endParaRPr lang="el-GR" sz="2800" dirty="0" smtClean="0"/>
          </a:p>
          <a:p>
            <a:pPr>
              <a:buFont typeface="Wingdings" pitchFamily="2" charset="2"/>
              <a:buChar char="v"/>
            </a:pPr>
            <a:r>
              <a:rPr lang="el-GR" sz="2800" dirty="0" smtClean="0"/>
              <a:t>      Η </a:t>
            </a:r>
            <a:r>
              <a:rPr lang="el-GR" sz="2800" dirty="0" smtClean="0"/>
              <a:t>επιχείρηση μπαίνει στη φάση της υποστήριξής του με κάθε δυνατό μέσο. </a:t>
            </a:r>
            <a:endParaRPr lang="el-GR" sz="2800" dirty="0" smtClean="0"/>
          </a:p>
          <a:p>
            <a:pPr>
              <a:buFont typeface="Wingdings" pitchFamily="2" charset="2"/>
              <a:buChar char="v"/>
            </a:pPr>
            <a:endParaRPr lang="el-GR" sz="2800" dirty="0" smtClean="0"/>
          </a:p>
          <a:p>
            <a:pPr>
              <a:buFont typeface="Wingdings" pitchFamily="2" charset="2"/>
              <a:buChar char="v"/>
            </a:pPr>
            <a:r>
              <a:rPr lang="el-GR" sz="2800" dirty="0" smtClean="0"/>
              <a:t>      Διαθέτει </a:t>
            </a:r>
            <a:r>
              <a:rPr lang="el-GR" sz="2800" dirty="0" smtClean="0"/>
              <a:t>αρκετά ποσά για την </a:t>
            </a:r>
            <a:r>
              <a:rPr lang="el-GR" sz="2800" dirty="0" smtClean="0"/>
              <a:t>παραγωγή, προώθησης </a:t>
            </a:r>
            <a:r>
              <a:rPr lang="el-GR" sz="2800" dirty="0" smtClean="0"/>
              <a:t>και </a:t>
            </a:r>
            <a:r>
              <a:rPr lang="el-GR" sz="2800" dirty="0" smtClean="0"/>
              <a:t>τη διανομή του προϊόντος. </a:t>
            </a:r>
          </a:p>
          <a:p>
            <a:pPr>
              <a:buFont typeface="Wingdings" pitchFamily="2" charset="2"/>
              <a:buChar char="v"/>
            </a:pPr>
            <a:endParaRPr lang="el-GR" sz="2800" dirty="0" smtClean="0"/>
          </a:p>
          <a:p>
            <a:pPr>
              <a:buFont typeface="Wingdings" pitchFamily="2" charset="2"/>
              <a:buChar char="v"/>
            </a:pPr>
            <a:r>
              <a:rPr lang="el-GR" sz="2800" dirty="0" smtClean="0"/>
              <a:t>      Από </a:t>
            </a:r>
            <a:r>
              <a:rPr lang="el-GR" sz="2800" dirty="0" smtClean="0"/>
              <a:t>τη φάση αυτή ξεκινά ο κύκλος ζωής του προϊόντος</a:t>
            </a:r>
            <a:endParaRPr lang="el-G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 1. Η ανάπτυξη της επιχείρησης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dirty="0"/>
              <a:t> </a:t>
            </a:r>
            <a:r>
              <a:rPr lang="el-GR" dirty="0" smtClean="0"/>
              <a:t>    Η δημιουργία από την επιχείρηση ενός </a:t>
            </a:r>
            <a:r>
              <a:rPr lang="el-GR" u="sng" dirty="0" smtClean="0"/>
              <a:t>μόνο προϊόντος</a:t>
            </a:r>
            <a:r>
              <a:rPr lang="el-GR" dirty="0" smtClean="0"/>
              <a:t>  κάποια στιγμή θα οδηγήσει στο </a:t>
            </a:r>
            <a:r>
              <a:rPr lang="el-GR" u="sng" dirty="0" smtClean="0"/>
              <a:t>ανώτατο όριο </a:t>
            </a:r>
            <a:r>
              <a:rPr lang="el-GR" dirty="0" smtClean="0"/>
              <a:t>των πωλήσεων.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/>
              <a:t> </a:t>
            </a:r>
            <a:r>
              <a:rPr lang="el-GR" dirty="0" smtClean="0"/>
              <a:t>    Εάν η επιχείρηση θέλει να αναπτυχθεί περισσότερο, πρέπει να αναζητήσει ένα </a:t>
            </a:r>
            <a:r>
              <a:rPr lang="el-GR" u="sng" dirty="0" smtClean="0"/>
              <a:t>καινούριο</a:t>
            </a:r>
            <a:r>
              <a:rPr lang="el-GR" dirty="0" smtClean="0"/>
              <a:t> προϊόν. 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/>
              <a:t> </a:t>
            </a:r>
            <a:r>
              <a:rPr lang="el-GR" dirty="0" smtClean="0"/>
              <a:t>    Το νέο προϊόν θα φέρει και άλλα </a:t>
            </a:r>
            <a:r>
              <a:rPr lang="el-GR" u="sng" dirty="0" smtClean="0"/>
              <a:t>κέρδη</a:t>
            </a:r>
            <a:r>
              <a:rPr lang="el-GR" dirty="0" smtClean="0"/>
              <a:t> στην επιχείρηση μέχρι και αυτό να φθάσει στο δικό του όριο πωλήσεων. 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/>
              <a:t> </a:t>
            </a:r>
            <a:r>
              <a:rPr lang="el-GR" dirty="0" smtClean="0"/>
              <a:t>    Με αυτόν τον τρόπο και τη </a:t>
            </a:r>
            <a:r>
              <a:rPr lang="el-GR" u="sng" dirty="0" smtClean="0"/>
              <a:t>διαδοχική εισαγωγή προϊόντων</a:t>
            </a:r>
            <a:r>
              <a:rPr lang="el-GR" dirty="0" smtClean="0"/>
              <a:t> στην αγορά, η επιχείρηση θα αναπτυχθεί περισσότερο.</a:t>
            </a:r>
          </a:p>
          <a:p>
            <a:pPr algn="just">
              <a:buNone/>
            </a:pPr>
            <a:r>
              <a:rPr lang="el-GR" dirty="0" smtClean="0"/>
              <a:t>     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 Αντικατάσταση προϊόντος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Το προϊόν έχει ένα κύκλο ζωής και </a:t>
            </a:r>
            <a:r>
              <a:rPr lang="el-GR" u="sng" dirty="0" smtClean="0"/>
              <a:t>πριν</a:t>
            </a:r>
            <a:r>
              <a:rPr lang="el-GR" dirty="0" smtClean="0"/>
              <a:t> το προϊόν φτάσει στην </a:t>
            </a:r>
            <a:r>
              <a:rPr lang="el-GR" u="sng" dirty="0" smtClean="0"/>
              <a:t>τελευταία φάση </a:t>
            </a:r>
            <a:r>
              <a:rPr lang="el-GR" dirty="0" smtClean="0"/>
              <a:t>του και φέρει ζημιές στην επιχείρηση, πρέπει να </a:t>
            </a:r>
            <a:r>
              <a:rPr lang="el-GR" u="sng" dirty="0" smtClean="0"/>
              <a:t>αποσυρθεί</a:t>
            </a:r>
            <a:r>
              <a:rPr lang="el-GR" dirty="0" smtClean="0"/>
              <a:t> και </a:t>
            </a:r>
            <a:r>
              <a:rPr lang="el-GR" u="sng" dirty="0" smtClean="0"/>
              <a:t>αντικατασταθεί</a:t>
            </a:r>
            <a:r>
              <a:rPr lang="el-GR" dirty="0" smtClean="0"/>
              <a:t> με κάποιο άλλο.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3. Υποαπασχόληση παραγωγικών συντελεστών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Υπάρχουν περιπτώσεις όπου η διοίκηση της επιχείρησης διαπιστώνει ότι </a:t>
            </a:r>
            <a:r>
              <a:rPr lang="el-GR" i="1" u="sng" dirty="0" smtClean="0"/>
              <a:t>δεν πραγματοποιείται πλήρης απασχόληση των παραγωγικών της δυνατοτήτων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Η πλήρης απασχόλησή τους είναι πιθανόν να μη μπορεί να γίνει με την παραγωγή αυτού και μόνο του προϊόντος.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b="1" dirty="0" smtClean="0"/>
              <a:t>Παράδειγμα,</a:t>
            </a:r>
            <a:r>
              <a:rPr lang="el-GR" dirty="0" smtClean="0"/>
              <a:t> τα εποχιακά προϊόντα (όπως τα παγωτά), όπου κάποια χρονικά διαστήματα οι παραγωγικοί συντελεστές υποαπασχολούνται. Έτσι, πρέπει να αναζητηθεί ένα νέο προϊόν (π.χ. γιαούρτι) για την πλήρη αξιοποίηση των κεφαλαίων.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4. Αξιοποίηση της φήμης της επιχείρησης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Πολλές επιχειρήσεις παρατηρούν ότι ένα προϊόν τους έχει αποκτήσει </a:t>
            </a:r>
            <a:r>
              <a:rPr lang="el-GR" u="sng" dirty="0" smtClean="0"/>
              <a:t>εξαιρετική επιτυχία </a:t>
            </a:r>
            <a:r>
              <a:rPr lang="el-GR" dirty="0" smtClean="0"/>
              <a:t>στην αγορά.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Αυτό έχει ως συνέπεια τη δημιουργία </a:t>
            </a:r>
            <a:r>
              <a:rPr lang="el-GR" u="sng" dirty="0" smtClean="0"/>
              <a:t>καλής εικόνας </a:t>
            </a:r>
            <a:r>
              <a:rPr lang="el-GR" dirty="0" smtClean="0"/>
              <a:t>στους καταναλωτές για </a:t>
            </a:r>
            <a:r>
              <a:rPr lang="el-GR" u="sng" dirty="0" smtClean="0"/>
              <a:t>όλη την επιχείρηση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Η επιχείρηση μπορεί να αξιοποιήσει αυτό το γεγονός και να </a:t>
            </a:r>
            <a:r>
              <a:rPr lang="el-GR" u="sng" dirty="0" smtClean="0"/>
              <a:t>εισαγάγει ένα νέο προϊόν </a:t>
            </a:r>
            <a:r>
              <a:rPr lang="el-GR" dirty="0" smtClean="0"/>
              <a:t>το οποίο πιστεύει ότι εύκολα μπορεί να προωθήσει στην αγορά.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Έτσι, μπορεί να δημιουργήσει σειρές προϊόντων με το λεγόμενο </a:t>
            </a:r>
            <a:r>
              <a:rPr lang="el-GR" b="1" dirty="0" smtClean="0"/>
              <a:t>«οικογενειακό» </a:t>
            </a:r>
            <a:r>
              <a:rPr lang="el-GR" dirty="0" smtClean="0"/>
              <a:t>όνομα.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Διαδικασία ανάπτυξης του νέου προϊόντος.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   </a:t>
            </a:r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1571604" y="22859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500034" y="200024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</a:t>
            </a:r>
            <a:r>
              <a:rPr lang="el-GR" b="1" baseline="30000" dirty="0" smtClean="0"/>
              <a:t>ο</a:t>
            </a:r>
            <a:r>
              <a:rPr lang="el-GR" b="1" dirty="0" smtClean="0"/>
              <a:t> ΒΗΜΑ</a:t>
            </a:r>
            <a:endParaRPr lang="el-G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Διαδικασία ανάπτυξης του νέου προϊόντος. 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Διαδικασία ανάπτυξης του νέου προϊόντος.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ΒΗΜΑ</a:t>
            </a:r>
          </a:p>
          <a:p>
            <a:pPr>
              <a:buNone/>
            </a:pPr>
            <a:endParaRPr lang="el-GR" dirty="0" smtClean="0"/>
          </a:p>
          <a:p>
            <a:pPr>
              <a:lnSpc>
                <a:spcPct val="80000"/>
              </a:lnSpc>
              <a:buNone/>
            </a:pPr>
            <a:r>
              <a:rPr lang="el-GR" sz="2200" b="1" dirty="0" smtClean="0"/>
              <a:t>     Η επιλογή και ανάλυση των ιδεών</a:t>
            </a:r>
          </a:p>
          <a:p>
            <a:pPr>
              <a:buNone/>
            </a:pPr>
            <a:endParaRPr lang="el-GR" b="1" dirty="0" smtClean="0"/>
          </a:p>
          <a:p>
            <a:r>
              <a:rPr lang="el-GR" b="1" dirty="0" smtClean="0"/>
              <a:t>    </a:t>
            </a:r>
            <a:r>
              <a:rPr lang="el-GR" sz="2400" dirty="0" smtClean="0"/>
              <a:t>Όλες </a:t>
            </a:r>
            <a:r>
              <a:rPr lang="el-GR" sz="2400" dirty="0" smtClean="0"/>
              <a:t>οι ιδέες για την παραγωγή ενός νέου προϊόντος </a:t>
            </a:r>
            <a:r>
              <a:rPr lang="el-GR" sz="2400" u="sng" dirty="0" smtClean="0"/>
              <a:t>συγκεντρώνονται</a:t>
            </a:r>
            <a:r>
              <a:rPr lang="el-GR" sz="2400" dirty="0" smtClean="0"/>
              <a:t> και </a:t>
            </a:r>
            <a:r>
              <a:rPr lang="el-GR" sz="2400" u="sng" dirty="0" smtClean="0"/>
              <a:t>ελέγχονται</a:t>
            </a:r>
            <a:r>
              <a:rPr lang="el-GR" sz="2400" dirty="0" smtClean="0"/>
              <a:t>. </a:t>
            </a:r>
            <a:r>
              <a:rPr lang="el-GR" sz="2400" dirty="0" smtClean="0"/>
              <a:t> </a:t>
            </a:r>
          </a:p>
          <a:p>
            <a:endParaRPr lang="el-GR" sz="2400" dirty="0" smtClean="0"/>
          </a:p>
          <a:p>
            <a:r>
              <a:rPr lang="el-GR" sz="2400" dirty="0" smtClean="0"/>
              <a:t>      Όλες οι ιδέες δεν </a:t>
            </a:r>
            <a:r>
              <a:rPr lang="el-GR" sz="2400" dirty="0" smtClean="0"/>
              <a:t>είναι εξίσου καλές ή πρακτικά </a:t>
            </a:r>
            <a:r>
              <a:rPr lang="el-GR" sz="2400" dirty="0" smtClean="0"/>
              <a:t>εφαρμόσιμες.</a:t>
            </a:r>
            <a:endParaRPr lang="el-G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Διαδικασία ανάπτυξης του νέου προϊόντος.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62560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3</a:t>
            </a:r>
            <a:r>
              <a:rPr lang="el-GR" baseline="30000" dirty="0" smtClean="0"/>
              <a:t>ο</a:t>
            </a:r>
            <a:r>
              <a:rPr lang="el-GR" dirty="0" smtClean="0"/>
              <a:t> ΒΗΜΑ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 </a:t>
            </a:r>
            <a:r>
              <a:rPr lang="el-GR" b="1" dirty="0" smtClean="0"/>
              <a:t>Η </a:t>
            </a:r>
            <a:r>
              <a:rPr lang="el-GR" b="1" dirty="0" smtClean="0"/>
              <a:t>οικονομική ανάλυση των ιδεών </a:t>
            </a:r>
            <a:endParaRPr lang="el-GR" b="1" dirty="0" smtClean="0"/>
          </a:p>
          <a:p>
            <a:pPr>
              <a:buNone/>
            </a:pPr>
            <a:endParaRPr lang="el-GR" b="1" dirty="0" smtClean="0"/>
          </a:p>
          <a:p>
            <a:r>
              <a:rPr lang="el-GR" b="1" dirty="0" smtClean="0"/>
              <a:t> </a:t>
            </a:r>
            <a:r>
              <a:rPr lang="el-GR" b="1" dirty="0" smtClean="0"/>
              <a:t>     </a:t>
            </a:r>
            <a:r>
              <a:rPr lang="el-GR" dirty="0" smtClean="0"/>
              <a:t>Αξιολόγηση της ιδέας </a:t>
            </a:r>
            <a:r>
              <a:rPr lang="el-GR" dirty="0" smtClean="0"/>
              <a:t>για να διαπιστωθεί εάν από οικονομικής πλευράς είναι </a:t>
            </a:r>
            <a:r>
              <a:rPr lang="el-GR" dirty="0" smtClean="0"/>
              <a:t>πραγματοποιήσιμη. </a:t>
            </a:r>
          </a:p>
          <a:p>
            <a:endParaRPr lang="el-GR" dirty="0" smtClean="0"/>
          </a:p>
          <a:p>
            <a:r>
              <a:rPr lang="el-GR" dirty="0" smtClean="0"/>
              <a:t>       Υπολογίζεται  </a:t>
            </a:r>
            <a:r>
              <a:rPr lang="el-GR" dirty="0" smtClean="0"/>
              <a:t>το κόστος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       Αξιολογείτε εάν  βοηθά </a:t>
            </a:r>
            <a:r>
              <a:rPr lang="el-GR" dirty="0" smtClean="0"/>
              <a:t>τους </a:t>
            </a:r>
            <a:r>
              <a:rPr lang="el-GR" dirty="0" smtClean="0"/>
              <a:t> </a:t>
            </a:r>
            <a:r>
              <a:rPr lang="el-GR" dirty="0" smtClean="0"/>
              <a:t>σκοπούς της </a:t>
            </a:r>
            <a:r>
              <a:rPr lang="el-GR" dirty="0" smtClean="0"/>
              <a:t>επιχείρησης </a:t>
            </a:r>
          </a:p>
          <a:p>
            <a:endParaRPr lang="el-GR" dirty="0" smtClean="0"/>
          </a:p>
          <a:p>
            <a:r>
              <a:rPr lang="el-GR" dirty="0" smtClean="0"/>
              <a:t>      Γίνεται </a:t>
            </a:r>
            <a:r>
              <a:rPr lang="el-GR" dirty="0" smtClean="0"/>
              <a:t>πρόβλεψη για το τμήμα της αγοράς που θα </a:t>
            </a:r>
            <a:r>
              <a:rPr lang="el-GR" dirty="0" smtClean="0"/>
              <a:t>ζητήσει </a:t>
            </a:r>
            <a:r>
              <a:rPr lang="el-GR" dirty="0" smtClean="0"/>
              <a:t>το νέο </a:t>
            </a:r>
            <a:r>
              <a:rPr lang="el-GR" dirty="0" smtClean="0"/>
              <a:t>προϊόν.</a:t>
            </a:r>
          </a:p>
          <a:p>
            <a:endParaRPr lang="el-GR" dirty="0" smtClean="0"/>
          </a:p>
          <a:p>
            <a:r>
              <a:rPr lang="el-GR" dirty="0" smtClean="0"/>
              <a:t>      Εξετάζεται </a:t>
            </a:r>
            <a:r>
              <a:rPr lang="el-GR" dirty="0" smtClean="0"/>
              <a:t>και προβλέπεται </a:t>
            </a:r>
            <a:r>
              <a:rPr lang="el-GR" dirty="0" smtClean="0"/>
              <a:t>το </a:t>
            </a:r>
            <a:r>
              <a:rPr lang="el-GR" dirty="0" smtClean="0"/>
              <a:t>ποια θα είναι τα </a:t>
            </a:r>
            <a:r>
              <a:rPr lang="el-GR" dirty="0" smtClean="0"/>
              <a:t>κέρδη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134</TotalTime>
  <Words>634</Words>
  <Application>Microsoft Office PowerPoint</Application>
  <PresentationFormat>Προβολή στην οθόνη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Λειτουργική μονάδα</vt:lpstr>
      <vt:lpstr>6.4.1 Το νέο προϊόν</vt:lpstr>
      <vt:lpstr>  1. Η ανάπτυξη της επιχείρησης</vt:lpstr>
      <vt:lpstr>2. Αντικατάσταση προϊόντος</vt:lpstr>
      <vt:lpstr>3. Υποαπασχόληση παραγωγικών συντελεστών</vt:lpstr>
      <vt:lpstr>4. Αξιοποίηση της φήμης της επιχείρησης</vt:lpstr>
      <vt:lpstr>Διαδικασία ανάπτυξης του νέου προϊόντος. </vt:lpstr>
      <vt:lpstr>Διαδικασία ανάπτυξης του νέου προϊόντος. </vt:lpstr>
      <vt:lpstr>Διαδικασία ανάπτυξης του νέου προϊόντος. </vt:lpstr>
      <vt:lpstr>Διαδικασία ανάπτυξης του νέου προϊόντος. </vt:lpstr>
      <vt:lpstr>Διαδικασία ανάπτυξης του νέου προϊόντος. </vt:lpstr>
      <vt:lpstr>Διαδικασία ανάπτυξης του νέου προϊόντος. </vt:lpstr>
      <vt:lpstr>Διαδικασία ανάπτυξης του νέου προϊόντος.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6.4.1 Το νέο προϊόν</dc:title>
  <dc:creator>Maria Stamatiou</dc:creator>
  <cp:lastModifiedBy>Maria Stamatiou</cp:lastModifiedBy>
  <cp:revision>12</cp:revision>
  <dcterms:created xsi:type="dcterms:W3CDTF">2024-01-06T20:28:25Z</dcterms:created>
  <dcterms:modified xsi:type="dcterms:W3CDTF">2024-01-14T15:54:17Z</dcterms:modified>
</cp:coreProperties>
</file>