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817E2F9-BEF0-4C95-BD75-48AAFFC3F641}" type="datetimeFigureOut">
              <a:rPr lang="el-GR" smtClean="0"/>
              <a:pPr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63745F-1C45-4063-89B4-C37A9FCF7D2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1.6 Το προφίλ του στελέχους μάρκετινγκ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 στο μάρκετινγκ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καθήκοντα του στελέχους 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Επισημαίνει και αναλύει τις δυνάμεις και τις αδυναμίες της επιχείρησης, αξιοποιεί τις ευκαιρίες και αποφεύγει τις απειλές του επιχειρησιακού περιβάλλοντος.</a:t>
            </a:r>
          </a:p>
          <a:p>
            <a:r>
              <a:rPr lang="el-GR" sz="2400" dirty="0" smtClean="0"/>
              <a:t>Διεξάγει έρευνες, για να βρει νέες ανάγκες </a:t>
            </a:r>
          </a:p>
          <a:p>
            <a:r>
              <a:rPr lang="el-GR" sz="2400" dirty="0" smtClean="0"/>
              <a:t>Βάζει στόχους που πρέπει να επιτευχθούν</a:t>
            </a:r>
          </a:p>
          <a:p>
            <a:r>
              <a:rPr lang="el-GR" sz="2400" dirty="0" smtClean="0"/>
              <a:t>Λαμβάνει αποφάσεις για τα προϊόντα ή τις υπηρεσίες</a:t>
            </a:r>
          </a:p>
          <a:p>
            <a:r>
              <a:rPr lang="el-GR" sz="2400" dirty="0" smtClean="0"/>
              <a:t>Καθορίζει την τιμολογιακή πολιτική</a:t>
            </a:r>
          </a:p>
          <a:p>
            <a:r>
              <a:rPr lang="el-GR" sz="2400" dirty="0" smtClean="0"/>
              <a:t>Λαμβάνει αποφάσεις σχετικά με τη διανομή των προϊόντων </a:t>
            </a:r>
          </a:p>
          <a:p>
            <a:r>
              <a:rPr lang="el-GR" sz="2400" dirty="0" smtClean="0"/>
              <a:t>Αναπτύσσει σχέδια για τη διαφήμιση, την προώθηση πωλήσεων, τις δημόσιες σχέσεις</a:t>
            </a:r>
          </a:p>
          <a:p>
            <a:r>
              <a:rPr lang="el-GR" sz="2400" smtClean="0"/>
              <a:t>Διεξάγει </a:t>
            </a:r>
            <a:r>
              <a:rPr lang="el-GR" sz="2400" dirty="0" smtClean="0"/>
              <a:t>ελέγχους για να διαπιστώσει, αν όλα έγιναν όπως είχαν προγραμματιστεί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προσωπικότητας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ωριμότητα και ο ενθουσιασμός για τη δουλειά</a:t>
            </a:r>
          </a:p>
          <a:p>
            <a:r>
              <a:rPr lang="el-GR" dirty="0" smtClean="0"/>
              <a:t>Ευελιξία και αποφασιστικότητα</a:t>
            </a:r>
          </a:p>
          <a:p>
            <a:r>
              <a:rPr lang="el-GR" dirty="0" smtClean="0"/>
              <a:t>Ορθή κρίση και λήψη σωστών αποφάσεων κάτω από συνθήκες πίεσης και αβεβαιότητας</a:t>
            </a:r>
          </a:p>
          <a:p>
            <a:r>
              <a:rPr lang="el-GR" dirty="0" smtClean="0"/>
              <a:t>Επικοινωνιακός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7925" y="4695825"/>
            <a:ext cx="28860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</TotalTime>
  <Words>121</Words>
  <Application>Microsoft Office PowerPoint</Application>
  <PresentationFormat>Προβολή στην οθόνη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Λειτουργική μονάδα</vt:lpstr>
      <vt:lpstr>1.6 Το προφίλ του στελέχους μάρκετινγκ</vt:lpstr>
      <vt:lpstr>Τα καθήκοντα του στελέχους Μάρκετινγκ</vt:lpstr>
      <vt:lpstr>Χαρακτηριστικά προσωπικότητας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1.6 Το προφίλ του στελέχους μάρκετινγκ</dc:title>
  <dc:creator>Maria Stamatiou</dc:creator>
  <cp:lastModifiedBy>Maria Stamatiou</cp:lastModifiedBy>
  <cp:revision>3</cp:revision>
  <dcterms:created xsi:type="dcterms:W3CDTF">2024-10-07T21:51:09Z</dcterms:created>
  <dcterms:modified xsi:type="dcterms:W3CDTF">2024-10-12T09:26:39Z</dcterms:modified>
</cp:coreProperties>
</file>