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075-5FD2-4D2D-8499-EC8F8E6CE0E6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D86256-83F6-4A0E-9D66-83420A9926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075-5FD2-4D2D-8499-EC8F8E6CE0E6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86256-83F6-4A0E-9D66-83420A9926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4D86256-83F6-4A0E-9D66-83420A9926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075-5FD2-4D2D-8499-EC8F8E6CE0E6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075-5FD2-4D2D-8499-EC8F8E6CE0E6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4D86256-83F6-4A0E-9D66-83420A9926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075-5FD2-4D2D-8499-EC8F8E6CE0E6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D86256-83F6-4A0E-9D66-83420A9926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8810075-5FD2-4D2D-8499-EC8F8E6CE0E6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86256-83F6-4A0E-9D66-83420A9926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075-5FD2-4D2D-8499-EC8F8E6CE0E6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4D86256-83F6-4A0E-9D66-83420A9926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075-5FD2-4D2D-8499-EC8F8E6CE0E6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4D86256-83F6-4A0E-9D66-83420A9926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075-5FD2-4D2D-8499-EC8F8E6CE0E6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D86256-83F6-4A0E-9D66-83420A99264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D86256-83F6-4A0E-9D66-83420A9926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0075-5FD2-4D2D-8499-EC8F8E6CE0E6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4D86256-83F6-4A0E-9D66-83420A9926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8810075-5FD2-4D2D-8499-EC8F8E6CE0E6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8810075-5FD2-4D2D-8499-EC8F8E6CE0E6}" type="datetimeFigureOut">
              <a:rPr lang="el-GR" smtClean="0"/>
              <a:pPr/>
              <a:t>18/10/2024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4D86256-83F6-4A0E-9D66-83420A99264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Εισαγωγή στο μάρκετινγκ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1.5 Μάρκετινγκ και περιβάλλον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357562"/>
            <a:ext cx="426720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οικολογικό / περιβαλλοντικό Μάρκετινγκ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   «Μάρκετινγκ είναι η διαδικασία</a:t>
            </a:r>
          </a:p>
          <a:p>
            <a:pPr>
              <a:buNone/>
            </a:pPr>
            <a:r>
              <a:rPr lang="el-GR" dirty="0" smtClean="0"/>
              <a:t> της </a:t>
            </a:r>
            <a:r>
              <a:rPr lang="el-GR" u="sng" dirty="0" smtClean="0"/>
              <a:t>σύλληψης της ιδέας των προϊόντων και υπηρεσιών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του </a:t>
            </a:r>
            <a:r>
              <a:rPr lang="el-GR" u="sng" dirty="0" smtClean="0"/>
              <a:t>σχεδιασμού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της </a:t>
            </a:r>
            <a:r>
              <a:rPr lang="el-GR" u="sng" dirty="0" smtClean="0"/>
              <a:t>τιμολόγησης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της </a:t>
            </a:r>
            <a:r>
              <a:rPr lang="el-GR" u="sng" dirty="0" smtClean="0"/>
              <a:t>προώθησης</a:t>
            </a: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 της </a:t>
            </a:r>
            <a:r>
              <a:rPr lang="el-GR" u="sng" dirty="0" smtClean="0"/>
              <a:t>διανομής</a:t>
            </a:r>
            <a:r>
              <a:rPr lang="el-GR" dirty="0" smtClean="0"/>
              <a:t> τους, </a:t>
            </a:r>
          </a:p>
          <a:p>
            <a:pPr>
              <a:buNone/>
            </a:pPr>
            <a:r>
              <a:rPr lang="el-GR" dirty="0" smtClean="0"/>
              <a:t>    έτσι ώστε να προκαλούνται συναλλαγές μεταξύ των ατόμων και των οργανισμών, </a:t>
            </a:r>
            <a:r>
              <a:rPr lang="el-GR" u="sng" dirty="0" smtClean="0"/>
              <a:t>με σκοπό τη διαρκή ικανοποίηση των αναγκών</a:t>
            </a:r>
            <a:r>
              <a:rPr lang="el-GR" dirty="0" smtClean="0"/>
              <a:t>, των επιθυμιών τους και των στόχων </a:t>
            </a:r>
            <a:r>
              <a:rPr lang="el-GR" dirty="0" err="1" smtClean="0"/>
              <a:t>τους∙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FF0000"/>
                </a:solidFill>
              </a:rPr>
              <a:t>με τέτοιο τρόπο, ώστε να </a:t>
            </a:r>
            <a:r>
              <a:rPr lang="el-GR" dirty="0" err="1" smtClean="0">
                <a:solidFill>
                  <a:srgbClr val="FF0000"/>
                </a:solidFill>
              </a:rPr>
              <a:t>προξενούνται</a:t>
            </a:r>
            <a:r>
              <a:rPr lang="el-GR" dirty="0" smtClean="0">
                <a:solidFill>
                  <a:srgbClr val="FF0000"/>
                </a:solidFill>
              </a:rPr>
              <a:t> ελάχιστες επιβλαβείς επιδράσεις πάνω στο φυσικό περιβάλλον</a:t>
            </a:r>
            <a:r>
              <a:rPr lang="el-GR" dirty="0" smtClean="0"/>
              <a:t>»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Οικολογική συνείδηση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έχουμε, ως </a:t>
            </a:r>
            <a:r>
              <a:rPr lang="el-GR" dirty="0" smtClean="0">
                <a:solidFill>
                  <a:srgbClr val="FF0000"/>
                </a:solidFill>
              </a:rPr>
              <a:t>άτομα,</a:t>
            </a:r>
            <a:r>
              <a:rPr lang="el-GR" dirty="0" smtClean="0"/>
              <a:t> οικολογική συνείδηση π.χ., προτιμώντας </a:t>
            </a:r>
            <a:r>
              <a:rPr lang="el-GR" dirty="0" smtClean="0">
                <a:solidFill>
                  <a:srgbClr val="FF0000"/>
                </a:solidFill>
              </a:rPr>
              <a:t>οικολογικά προϊόντα</a:t>
            </a:r>
          </a:p>
          <a:p>
            <a:pPr>
              <a:buNone/>
            </a:pPr>
            <a:r>
              <a:rPr lang="el-GR" dirty="0" smtClean="0"/>
              <a:t>    ενώ μια </a:t>
            </a:r>
            <a:r>
              <a:rPr lang="el-GR" dirty="0" smtClean="0">
                <a:solidFill>
                  <a:srgbClr val="FF0000"/>
                </a:solidFill>
              </a:rPr>
              <a:t>επιχείρηση</a:t>
            </a:r>
            <a:r>
              <a:rPr lang="el-GR" dirty="0" smtClean="0"/>
              <a:t> έχει οικολογική συνείδηση όταν μόνη της </a:t>
            </a:r>
            <a:r>
              <a:rPr lang="el-GR" dirty="0" smtClean="0">
                <a:solidFill>
                  <a:srgbClr val="FF0000"/>
                </a:solidFill>
              </a:rPr>
              <a:t>αποκαθιστά τις ζημιές </a:t>
            </a:r>
            <a:r>
              <a:rPr lang="el-GR" dirty="0" smtClean="0"/>
              <a:t>που προκαλεί στο φυσικό περιβάλλον ή παράγει χρησιμοποιώντας </a:t>
            </a:r>
            <a:r>
              <a:rPr lang="el-GR" dirty="0" smtClean="0">
                <a:solidFill>
                  <a:srgbClr val="FF0000"/>
                </a:solidFill>
              </a:rPr>
              <a:t>ανακυκλώσιμα υλικά</a:t>
            </a:r>
            <a:r>
              <a:rPr lang="el-GR" dirty="0" smtClean="0"/>
              <a:t>. 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929066"/>
            <a:ext cx="4110034" cy="275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214422"/>
          </a:xfrm>
        </p:spPr>
        <p:txBody>
          <a:bodyPr>
            <a:normAutofit fontScale="90000"/>
          </a:bodyPr>
          <a:lstStyle/>
          <a:p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sz="2200" dirty="0" smtClean="0"/>
              <a:t> </a:t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l-GR" sz="2200" dirty="0" smtClean="0"/>
              <a:t>Με </a:t>
            </a:r>
            <a:r>
              <a:rPr lang="el-GR" sz="2200" dirty="0" smtClean="0"/>
              <a:t>βάση τον ορισμό του οικολογικού Μάρκετινγκ ποια είναι η σπουδαιότερη έμμεση συνεισφορά του Μάρκετινγκ στην οικονομική ανάπτυξη;</a:t>
            </a:r>
            <a:endParaRPr lang="el-GR" sz="2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Η </a:t>
            </a:r>
            <a:r>
              <a:rPr lang="el-GR" dirty="0" smtClean="0"/>
              <a:t>σπουδαιότερη, ίσως, συνεισφορά του Μάρκετινγκ είναι το ότι ωθεί τις επιχειρήσεις στο να παράγουν </a:t>
            </a:r>
            <a:r>
              <a:rPr lang="el-GR" dirty="0" err="1" smtClean="0"/>
              <a:t>ό,τι</a:t>
            </a:r>
            <a:r>
              <a:rPr lang="el-GR" dirty="0" smtClean="0"/>
              <a:t> είναι απαραίτητο και να αποφεύγουν τη χρήση παραγωγικών πόρων για τη δημιουργία αγαθών που δε θα ικανοποιούν τις ανάγκες και τις επιθυμίες των ατόμων και της κοινωνίας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</TotalTime>
  <Words>171</Words>
  <Application>Microsoft Office PowerPoint</Application>
  <PresentationFormat>Προβολή στην οθόνη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Δημοτικός</vt:lpstr>
      <vt:lpstr>1.5 Μάρκετινγκ και περιβάλλον</vt:lpstr>
      <vt:lpstr>Το οικολογικό / περιβαλλοντικό Μάρκετινγκ</vt:lpstr>
      <vt:lpstr>Οικολογική συνείδηση</vt:lpstr>
      <vt:lpstr>                   Με βάση τον ορισμό του οικολογικού Μάρκετινγκ ποια είναι η σπουδαιότερη έμμεση συνεισφορά του Μάρκετινγκ στην οικονομική ανάπτυξη;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1.5 Μάρκετινγκ και περιβάλλον</dc:title>
  <dc:creator>Maria Stamatiou</dc:creator>
  <cp:lastModifiedBy>Maria Stamatiou</cp:lastModifiedBy>
  <cp:revision>6</cp:revision>
  <dcterms:created xsi:type="dcterms:W3CDTF">2024-10-06T21:55:21Z</dcterms:created>
  <dcterms:modified xsi:type="dcterms:W3CDTF">2024-10-17T21:26:48Z</dcterms:modified>
</cp:coreProperties>
</file>