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164F32-6D7A-D35D-6FE0-7222EB739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9AE31E-2F51-65CE-906F-E6CE0828F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518472-79FE-A50B-496D-2EED82A19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87A043-0D82-075B-6CA8-7EA869AF9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9FBA4A-392B-B0F2-57B4-50D22994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18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CD6DDA-7916-C103-44F4-056C92155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2F5EBA2-7316-8B56-FD6B-5B079D8B6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180875-89CF-BA03-D4F6-BD75F0CB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1B77547-F81B-F50D-DB84-13717315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9F15B24-5892-A177-9AF9-498ACC80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32D1685-D61C-4C3B-A426-1F9B17390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CDFC237-6C45-5091-C2F4-6FB513AD8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E1A7FE-E85F-1B68-6730-7D5564D0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8A8FAB-DEE4-8C57-BC25-67A7DE6A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39A3B8-FF2B-3492-962B-20411D63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824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43F4DB-6A2C-C277-76EE-B3BBAD37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261931-FAEB-40B3-23C2-7F7D6BE51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3D33D5-0DEE-76EA-6E1B-CAB45B71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C9CF70-40D9-A7CA-6718-1373C74A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AC55503-B1E0-52AD-EE12-1D803338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670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730762-0ACC-BF49-78B0-49913235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0D6914D-D628-C114-0389-72892D1D2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E14F53-4315-46FB-8912-B3D67183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07060C-62B8-F9CB-212E-86D284278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20DC6B-1292-A036-6FC8-8D31EC21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142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6C3FE0-A61C-0C7C-77CA-9F1841F8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336240-8C0B-2265-0762-036903BD2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E3F64E9-FB10-F3CB-8580-738843A36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9EB6FCD-18DB-66C5-395C-0D6A38D1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C7BCC69-DE4A-E3C1-BD4D-1C089B2E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C50285F-25A4-900F-AC71-675C4AC69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735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BFA81E-3099-CB4B-48EB-6FEAC4F3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F0454A7-B84C-AB4E-E4DE-858215B85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ECDE8CB-F5B5-7964-2D4E-BF995419D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7AA1ED4-1824-C1A0-C7B4-85C702512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AD2CCBF-60DD-CD19-1F5A-AF1ABD041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CEF6D42-A563-73B2-53B9-74AC9795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4319113-8E95-D323-A619-01B3256E0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BFBECA8-325F-89F7-B0C5-AAC23E0D1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836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56FE9B-FFCF-E706-A2F1-8DF66288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1FFB29A-0AF2-C286-9A0D-4CD0DDE8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1540615-7FDA-66F3-F7E5-F551ACC0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6B234FF-05C1-CFE4-D67D-C6ED3D8B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62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8530B92-E188-3E3D-D007-34102CA1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7684544-0C25-39EA-86A8-CD4C244C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43D60A4-904A-49BA-12B1-091604E6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85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2FC258-127C-7717-2E32-FBA5872B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C969E2-40D2-7610-47B9-F4A198A7B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B10F11-6D5B-191E-0DD3-F2D2C205C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2127A17-958F-9C51-6279-791B357F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F1C12D6-CE7E-C366-7DC1-F9C19CF0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A3E2B34-3D87-C1A7-8FDF-0ED78435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068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F6B451-39DB-34C9-41F3-A190F8988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DC3403B-F220-D796-813D-D48E64721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412DE63-6A9F-94EE-1ECD-9CE66A54D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B4D1A03-BB63-2CC3-0995-3DEA7E4DA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3967D70-CD5D-5A93-315A-4BACCB4D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CE53B75-7D68-7EB0-5B36-AE0935C4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018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E7DF37C-B530-C6D5-01B1-E4C05A588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208AFC-1CAB-4A8C-4E27-16E9BC390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EAC712-3173-3FD6-D6ED-6A6FCDAFD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DBDC33-1966-41BD-9E25-27FD6BE4AB45}" type="datetimeFigureOut">
              <a:rPr lang="el-GR" smtClean="0"/>
              <a:t>11/11/2024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21A3D6-2238-0B8B-35F8-91A33D1B8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134CFD-3995-8D32-EC43-0F6F3D327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53020-24AA-48BA-9813-74A03EE426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176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1B5AB8-D20B-2851-BA66-68E338AEA473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Δ</a:t>
            </a:r>
            <a:r>
              <a:rPr lang="en-US" b="0" i="0" dirty="0" err="1">
                <a:effectLst/>
              </a:rPr>
              <a:t>ι</a:t>
            </a:r>
            <a:r>
              <a:rPr lang="en-US" b="0" i="0" dirty="0">
                <a:effectLst/>
              </a:rPr>
              <a:t>ακρίνουμε τον χρόνο σε τρεις βαθμίδες: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στο</a:t>
            </a:r>
            <a:r>
              <a:rPr lang="en-US" b="0" i="0" dirty="0">
                <a:effectLst/>
              </a:rPr>
              <a:t> </a:t>
            </a:r>
            <a:r>
              <a:rPr lang="en-US" b="1" i="0" dirty="0">
                <a:effectLst/>
              </a:rPr>
              <a:t>πα</a:t>
            </a:r>
            <a:r>
              <a:rPr lang="en-US" b="1" i="0" dirty="0" err="1">
                <a:effectLst/>
              </a:rPr>
              <a:t>ρελθόν</a:t>
            </a:r>
            <a:r>
              <a:rPr lang="en-US" b="0" i="0" dirty="0">
                <a:effectLst/>
              </a:rPr>
              <a:t>,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το</a:t>
            </a:r>
            <a:r>
              <a:rPr lang="en-US" b="0" i="0" dirty="0">
                <a:effectLst/>
              </a:rPr>
              <a:t> </a:t>
            </a:r>
            <a:r>
              <a:rPr lang="en-US" b="1" i="0" dirty="0">
                <a:effectLst/>
              </a:rPr>
              <a:t>πα</a:t>
            </a:r>
            <a:r>
              <a:rPr lang="en-US" b="1" i="0" dirty="0" err="1">
                <a:effectLst/>
              </a:rPr>
              <a:t>ρόν</a:t>
            </a:r>
            <a:r>
              <a:rPr lang="en-US" b="0" i="0" dirty="0">
                <a:effectLst/>
              </a:rPr>
              <a:t> 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το</a:t>
            </a:r>
            <a:r>
              <a:rPr lang="en-US" b="0" i="0" dirty="0">
                <a:effectLst/>
              </a:rPr>
              <a:t> </a:t>
            </a:r>
            <a:r>
              <a:rPr lang="en-US" b="1" i="0" dirty="0" err="1">
                <a:effectLst/>
              </a:rPr>
              <a:t>μέλλον</a:t>
            </a:r>
            <a:r>
              <a:rPr lang="en-US" b="0" i="0" dirty="0">
                <a:effectLst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l-GR" b="0" i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l-GR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l-GR" b="0" i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l-GR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l-GR" b="0" i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>
                <a:effectLst/>
              </a:rPr>
              <a:t>πα</a:t>
            </a:r>
            <a:r>
              <a:rPr lang="en-US" b="0" i="0" dirty="0" err="1">
                <a:effectLst/>
              </a:rPr>
              <a:t>ρόν</a:t>
            </a:r>
            <a:r>
              <a:rPr lang="en-US" b="0" i="0" dirty="0">
                <a:effectLst/>
              </a:rPr>
              <a:t>: </a:t>
            </a:r>
            <a:r>
              <a:rPr lang="en-US" b="0" i="0" dirty="0" err="1">
                <a:effectLst/>
              </a:rPr>
              <a:t>Τώρ</a:t>
            </a:r>
            <a:r>
              <a:rPr lang="en-US" b="0" i="0" dirty="0">
                <a:effectLst/>
              </a:rPr>
              <a:t>α </a:t>
            </a:r>
            <a:r>
              <a:rPr lang="en-US" b="1" i="0" dirty="0">
                <a:effectLst/>
              </a:rPr>
              <a:t>γράφω</a:t>
            </a:r>
            <a:r>
              <a:rPr lang="en-US" b="0" i="0" dirty="0">
                <a:effectLst/>
              </a:rPr>
              <a:t> τα μαθήματά μου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>
                <a:effectLst/>
              </a:rPr>
              <a:t>πα</a:t>
            </a:r>
            <a:r>
              <a:rPr lang="en-US" b="0" i="0" dirty="0" err="1">
                <a:effectLst/>
              </a:rPr>
              <a:t>ρελθόν</a:t>
            </a:r>
            <a:r>
              <a:rPr lang="en-US" b="0" i="0" dirty="0">
                <a:effectLst/>
              </a:rPr>
              <a:t>: </a:t>
            </a:r>
            <a:r>
              <a:rPr lang="en-US" b="0" i="0" dirty="0" err="1">
                <a:effectLst/>
              </a:rPr>
              <a:t>Χθες</a:t>
            </a:r>
            <a:r>
              <a:rPr lang="en-US" b="0" i="0" dirty="0">
                <a:effectLst/>
              </a:rPr>
              <a:t> </a:t>
            </a:r>
            <a:r>
              <a:rPr lang="en-US" b="1" i="0" dirty="0" err="1">
                <a:effectLst/>
              </a:rPr>
              <a:t>έγρ</a:t>
            </a:r>
            <a:r>
              <a:rPr lang="en-US" b="1" i="0" dirty="0">
                <a:effectLst/>
              </a:rPr>
              <a:t>αψα</a:t>
            </a:r>
            <a:r>
              <a:rPr lang="en-US" b="0" i="0" dirty="0">
                <a:effectLst/>
              </a:rPr>
              <a:t> τα μαθήματά μου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 err="1">
                <a:effectLst/>
              </a:rPr>
              <a:t>μέλλον</a:t>
            </a:r>
            <a:r>
              <a:rPr lang="en-US" b="0" i="0" dirty="0">
                <a:effectLst/>
              </a:rPr>
              <a:t>: </a:t>
            </a:r>
            <a:r>
              <a:rPr lang="en-US" b="0" i="0" dirty="0" err="1">
                <a:effectLst/>
              </a:rPr>
              <a:t>Αύριο</a:t>
            </a:r>
            <a:r>
              <a:rPr lang="en-US" b="0" i="0" dirty="0">
                <a:effectLst/>
              </a:rPr>
              <a:t> </a:t>
            </a:r>
            <a:r>
              <a:rPr lang="en-US" b="1" i="0" dirty="0">
                <a:effectLst/>
              </a:rPr>
              <a:t>θα </a:t>
            </a:r>
            <a:r>
              <a:rPr lang="en-US" b="1" i="0" dirty="0" err="1">
                <a:effectLst/>
              </a:rPr>
              <a:t>γράψω</a:t>
            </a:r>
            <a:r>
              <a:rPr lang="en-US" b="0" i="0" dirty="0">
                <a:effectLst/>
              </a:rPr>
              <a:t> τα μα</a:t>
            </a:r>
            <a:r>
              <a:rPr lang="en-US" b="0" i="0" dirty="0" err="1">
                <a:effectLst/>
              </a:rPr>
              <a:t>θήμ</a:t>
            </a:r>
            <a:r>
              <a:rPr lang="en-US" b="0" i="0" dirty="0">
                <a:effectLst/>
              </a:rPr>
              <a:t>ατά μου</a:t>
            </a:r>
          </a:p>
        </p:txBody>
      </p:sp>
    </p:spTree>
    <p:extLst>
      <p:ext uri="{BB962C8B-B14F-4D97-AF65-F5344CB8AC3E}">
        <p14:creationId xmlns:p14="http://schemas.microsoft.com/office/powerpoint/2010/main" val="386264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C8CF058-862C-5878-C346-42D40B794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968" y="1878355"/>
            <a:ext cx="33054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160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l-GR" altLang="el-GR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D9E0BE8-93C5-E464-8EBB-2FF474A34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9433"/>
              </p:ext>
            </p:extLst>
          </p:nvPr>
        </p:nvGraphicFramePr>
        <p:xfrm>
          <a:off x="1120477" y="1178559"/>
          <a:ext cx="9951044" cy="4494744"/>
        </p:xfrm>
        <a:graphic>
          <a:graphicData uri="http://schemas.openxmlformats.org/drawingml/2006/table">
            <a:tbl>
              <a:tblPr firstRow="1" bandRow="1"/>
              <a:tblGrid>
                <a:gridCol w="3187442">
                  <a:extLst>
                    <a:ext uri="{9D8B030D-6E8A-4147-A177-3AD203B41FA5}">
                      <a16:colId xmlns:a16="http://schemas.microsoft.com/office/drawing/2014/main" val="619523758"/>
                    </a:ext>
                  </a:extLst>
                </a:gridCol>
                <a:gridCol w="2254534">
                  <a:extLst>
                    <a:ext uri="{9D8B030D-6E8A-4147-A177-3AD203B41FA5}">
                      <a16:colId xmlns:a16="http://schemas.microsoft.com/office/drawing/2014/main" val="3960774618"/>
                    </a:ext>
                  </a:extLst>
                </a:gridCol>
                <a:gridCol w="2254534">
                  <a:extLst>
                    <a:ext uri="{9D8B030D-6E8A-4147-A177-3AD203B41FA5}">
                      <a16:colId xmlns:a16="http://schemas.microsoft.com/office/drawing/2014/main" val="2061436726"/>
                    </a:ext>
                  </a:extLst>
                </a:gridCol>
                <a:gridCol w="2254534">
                  <a:extLst>
                    <a:ext uri="{9D8B030D-6E8A-4147-A177-3AD203B41FA5}">
                      <a16:colId xmlns:a16="http://schemas.microsoft.com/office/drawing/2014/main" val="1590621380"/>
                    </a:ext>
                  </a:extLst>
                </a:gridCol>
              </a:tblGrid>
              <a:tr h="412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χρόνος</a:t>
                      </a:r>
                      <a:endParaRPr lang="el-GR" sz="1700">
                        <a:effectLst/>
                      </a:endParaRP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96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χρονική βαθμίδα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96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ποιόν ενέργειας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96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παράδειγμα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9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433552"/>
                  </a:ext>
                </a:extLst>
              </a:tr>
              <a:tr h="673980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ενεστώτας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παρόν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εξακολουθητικό-επαναλαμβανόμενο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γράφω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64403"/>
                  </a:ext>
                </a:extLst>
              </a:tr>
              <a:tr h="673980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παρατατικός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παρελθόν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εξακολουθητικό-επαναλαμβανόμενο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έγραφα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6434754"/>
                  </a:ext>
                </a:extLst>
              </a:tr>
              <a:tr h="673980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εξακολουθητικός μέλλοντας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μέλλον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εξακολουθητικό-επαναλαμβανόμενο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θα γράφω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142339"/>
                  </a:ext>
                </a:extLst>
              </a:tr>
              <a:tr h="412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αόριστος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παρελθόν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συνοπτικό-στιγμιαίο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έγραψα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708759"/>
                  </a:ext>
                </a:extLst>
              </a:tr>
              <a:tr h="412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συνοπτικός μέλλοντας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μέλλον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συνοπτικό-στιγμιαίο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θα γράψω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572735"/>
                  </a:ext>
                </a:extLst>
              </a:tr>
              <a:tr h="412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παρακείμενος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παρόν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συντελεσμένο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έχω γράψει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439914"/>
                  </a:ext>
                </a:extLst>
              </a:tr>
              <a:tr h="412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υπερσυντέλικος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παρελθόν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συντελεσμένο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είχα γράψει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055114"/>
                  </a:ext>
                </a:extLst>
              </a:tr>
              <a:tr h="412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συντελεσμένος μέλλοντας</a:t>
                      </a:r>
                    </a:p>
                  </a:txBody>
                  <a:tcPr marL="115374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μέλλον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>
                          <a:effectLst/>
                        </a:rPr>
                        <a:t>συντελεσμένο</a:t>
                      </a: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700" b="1">
                          <a:effectLst/>
                        </a:rPr>
                        <a:t>θα έχω γράψει</a:t>
                      </a:r>
                      <a:endParaRPr lang="el-GR" sz="1700">
                        <a:effectLst/>
                      </a:endParaRPr>
                    </a:p>
                  </a:txBody>
                  <a:tcPr marL="57687" marR="57687" marT="57687" marB="57687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342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5102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85</Words>
  <Application>Microsoft Office PowerPoint</Application>
  <PresentationFormat>Ευρεία οθόνη</PresentationFormat>
  <Paragraphs>50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ΤΟΠΑΛΗΣ ΠΑΝΑΓΙΩΤΗΣ-ΙΩΑΝΝΗΣ</dc:creator>
  <cp:lastModifiedBy>ΤΟΠΑΛΗΣ ΠΑΝΑΓΙΩΤΗΣ-ΙΩΑΝΝΗΣ</cp:lastModifiedBy>
  <cp:revision>4</cp:revision>
  <dcterms:created xsi:type="dcterms:W3CDTF">2024-11-11T18:11:22Z</dcterms:created>
  <dcterms:modified xsi:type="dcterms:W3CDTF">2024-11-11T18:22:44Z</dcterms:modified>
</cp:coreProperties>
</file>