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65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740F14-A41B-46CC-AF77-087208B21EDB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B0C17025-D442-478E-AF14-FA9278E373FF}">
      <dgm:prSet phldrT="[Κείμενο]"/>
      <dgm:spPr/>
      <dgm:t>
        <a:bodyPr/>
        <a:lstStyle/>
        <a:p>
          <a:r>
            <a:rPr lang="el-GR" dirty="0" smtClean="0"/>
            <a:t>Μεταβολισμός </a:t>
          </a:r>
          <a:endParaRPr lang="el-GR" dirty="0"/>
        </a:p>
      </dgm:t>
    </dgm:pt>
    <dgm:pt modelId="{020D4323-6242-4425-B86B-6D6982229645}" type="parTrans" cxnId="{E307F810-66F7-4A63-A6B7-285C7CACD894}">
      <dgm:prSet/>
      <dgm:spPr/>
      <dgm:t>
        <a:bodyPr/>
        <a:lstStyle/>
        <a:p>
          <a:endParaRPr lang="el-GR"/>
        </a:p>
      </dgm:t>
    </dgm:pt>
    <dgm:pt modelId="{D0409C65-84E9-4D00-A345-A300DEFF64C5}" type="sibTrans" cxnId="{E307F810-66F7-4A63-A6B7-285C7CACD894}">
      <dgm:prSet/>
      <dgm:spPr/>
      <dgm:t>
        <a:bodyPr/>
        <a:lstStyle/>
        <a:p>
          <a:endParaRPr lang="el-GR"/>
        </a:p>
      </dgm:t>
    </dgm:pt>
    <dgm:pt modelId="{CD6D453C-EE04-4620-B4C8-9C09A3E62649}">
      <dgm:prSet phldrT="[Κείμενο]" custT="1"/>
      <dgm:spPr/>
      <dgm:t>
        <a:bodyPr/>
        <a:lstStyle/>
        <a:p>
          <a:r>
            <a:rPr lang="el-GR" sz="2900" dirty="0" smtClean="0"/>
            <a:t>Καταβολισμός</a:t>
          </a:r>
          <a:endParaRPr lang="en-US" sz="2900" dirty="0" smtClean="0"/>
        </a:p>
        <a:p>
          <a:r>
            <a:rPr lang="en-US" sz="1800" dirty="0" smtClean="0"/>
            <a:t>(</a:t>
          </a:r>
          <a:r>
            <a:rPr lang="el-GR" sz="1800" dirty="0" smtClean="0"/>
            <a:t>διάσπαση πολύπλοκων ουσιών σε απλούστερες</a:t>
          </a:r>
          <a:r>
            <a:rPr lang="en-US" sz="1800" dirty="0" smtClean="0"/>
            <a:t>)</a:t>
          </a:r>
          <a:r>
            <a:rPr lang="el-GR" sz="1800" dirty="0" smtClean="0"/>
            <a:t>  </a:t>
          </a:r>
          <a:endParaRPr lang="el-GR" sz="1800" dirty="0"/>
        </a:p>
      </dgm:t>
    </dgm:pt>
    <dgm:pt modelId="{924F32D6-0EE9-47BF-8959-8D7E10C96D1B}" type="parTrans" cxnId="{0DBBBE2C-EC98-4EAC-B031-A63B38E5C9D5}">
      <dgm:prSet/>
      <dgm:spPr/>
      <dgm:t>
        <a:bodyPr/>
        <a:lstStyle/>
        <a:p>
          <a:endParaRPr lang="el-GR"/>
        </a:p>
      </dgm:t>
    </dgm:pt>
    <dgm:pt modelId="{3EED4CE2-74A7-48F3-8CC4-F74C8F652C83}" type="sibTrans" cxnId="{0DBBBE2C-EC98-4EAC-B031-A63B38E5C9D5}">
      <dgm:prSet/>
      <dgm:spPr/>
      <dgm:t>
        <a:bodyPr/>
        <a:lstStyle/>
        <a:p>
          <a:endParaRPr lang="el-GR"/>
        </a:p>
      </dgm:t>
    </dgm:pt>
    <dgm:pt modelId="{E37068E4-FA78-42A9-8A87-14D8E9DF2199}">
      <dgm:prSet phldrT="[Κείμενο]" custT="1"/>
      <dgm:spPr/>
      <dgm:t>
        <a:bodyPr/>
        <a:lstStyle/>
        <a:p>
          <a:r>
            <a:rPr lang="el-GR" sz="2900" dirty="0" smtClean="0"/>
            <a:t>Αναβολισμός</a:t>
          </a:r>
        </a:p>
        <a:p>
          <a:r>
            <a:rPr lang="en-US" sz="1800" dirty="0" smtClean="0"/>
            <a:t>(</a:t>
          </a:r>
          <a:r>
            <a:rPr lang="el-GR" sz="1800" dirty="0" smtClean="0"/>
            <a:t>σύνθεση πολύπλοκων ουσιών από  απλούστερες</a:t>
          </a:r>
          <a:r>
            <a:rPr lang="en-US" sz="1800" dirty="0" smtClean="0"/>
            <a:t>)</a:t>
          </a:r>
          <a:r>
            <a:rPr lang="el-GR" sz="1800" dirty="0" smtClean="0"/>
            <a:t>  </a:t>
          </a:r>
          <a:endParaRPr lang="el-GR" sz="1800" dirty="0"/>
        </a:p>
      </dgm:t>
    </dgm:pt>
    <dgm:pt modelId="{F4AE62D2-47A2-47AD-B2F2-11CD50534B0F}" type="parTrans" cxnId="{B77664B5-9210-4E4C-A924-D359B8A440C3}">
      <dgm:prSet/>
      <dgm:spPr/>
      <dgm:t>
        <a:bodyPr/>
        <a:lstStyle/>
        <a:p>
          <a:endParaRPr lang="el-GR"/>
        </a:p>
      </dgm:t>
    </dgm:pt>
    <dgm:pt modelId="{1504763E-1BF7-4258-B74D-9C4B726F8475}" type="sibTrans" cxnId="{B77664B5-9210-4E4C-A924-D359B8A440C3}">
      <dgm:prSet/>
      <dgm:spPr/>
      <dgm:t>
        <a:bodyPr/>
        <a:lstStyle/>
        <a:p>
          <a:endParaRPr lang="el-GR"/>
        </a:p>
      </dgm:t>
    </dgm:pt>
    <dgm:pt modelId="{6BB6719C-8C32-45EB-AA77-0FA990951305}" type="pres">
      <dgm:prSet presAssocID="{62740F14-A41B-46CC-AF77-087208B21E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30DC8B69-B98B-48BD-B63C-F2452895B490}" type="pres">
      <dgm:prSet presAssocID="{B0C17025-D442-478E-AF14-FA9278E373FF}" presName="hierRoot1" presStyleCnt="0">
        <dgm:presLayoutVars>
          <dgm:hierBranch val="init"/>
        </dgm:presLayoutVars>
      </dgm:prSet>
      <dgm:spPr/>
    </dgm:pt>
    <dgm:pt modelId="{9E260284-8584-4A3C-A1AA-EBCD80F80F8B}" type="pres">
      <dgm:prSet presAssocID="{B0C17025-D442-478E-AF14-FA9278E373FF}" presName="rootComposite1" presStyleCnt="0"/>
      <dgm:spPr/>
    </dgm:pt>
    <dgm:pt modelId="{85C96670-E371-44D3-8000-5B9BB5E538E1}" type="pres">
      <dgm:prSet presAssocID="{B0C17025-D442-478E-AF14-FA9278E373FF}" presName="rootText1" presStyleLbl="node0" presStyleIdx="0" presStyleCnt="1" custLinFactNeighborX="-301" custLinFactNeighborY="-30018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90AFC4C-D20D-4D01-BA1A-2213A98B0F99}" type="pres">
      <dgm:prSet presAssocID="{B0C17025-D442-478E-AF14-FA9278E373FF}" presName="rootConnector1" presStyleLbl="node1" presStyleIdx="0" presStyleCnt="0"/>
      <dgm:spPr/>
      <dgm:t>
        <a:bodyPr/>
        <a:lstStyle/>
        <a:p>
          <a:endParaRPr lang="el-GR"/>
        </a:p>
      </dgm:t>
    </dgm:pt>
    <dgm:pt modelId="{883DB342-9135-4B60-9764-73F150BD2AF5}" type="pres">
      <dgm:prSet presAssocID="{B0C17025-D442-478E-AF14-FA9278E373FF}" presName="hierChild2" presStyleCnt="0"/>
      <dgm:spPr/>
    </dgm:pt>
    <dgm:pt modelId="{B9EF85B6-5467-49B2-B680-CEA088ABBFA4}" type="pres">
      <dgm:prSet presAssocID="{924F32D6-0EE9-47BF-8959-8D7E10C96D1B}" presName="Name37" presStyleLbl="parChTrans1D2" presStyleIdx="0" presStyleCnt="2"/>
      <dgm:spPr/>
      <dgm:t>
        <a:bodyPr/>
        <a:lstStyle/>
        <a:p>
          <a:endParaRPr lang="el-GR"/>
        </a:p>
      </dgm:t>
    </dgm:pt>
    <dgm:pt modelId="{A40F12B9-2589-4069-BCD0-FB34759203C8}" type="pres">
      <dgm:prSet presAssocID="{CD6D453C-EE04-4620-B4C8-9C09A3E62649}" presName="hierRoot2" presStyleCnt="0">
        <dgm:presLayoutVars>
          <dgm:hierBranch val="init"/>
        </dgm:presLayoutVars>
      </dgm:prSet>
      <dgm:spPr/>
    </dgm:pt>
    <dgm:pt modelId="{4A9C3F21-DB51-4276-AB62-E281754AAB5F}" type="pres">
      <dgm:prSet presAssocID="{CD6D453C-EE04-4620-B4C8-9C09A3E62649}" presName="rootComposite" presStyleCnt="0"/>
      <dgm:spPr/>
    </dgm:pt>
    <dgm:pt modelId="{DF334A33-BCCC-44E4-977B-ED777195FDAD}" type="pres">
      <dgm:prSet presAssocID="{CD6D453C-EE04-4620-B4C8-9C09A3E62649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CB71E66-2573-4694-BC88-AA3567DC938C}" type="pres">
      <dgm:prSet presAssocID="{CD6D453C-EE04-4620-B4C8-9C09A3E62649}" presName="rootConnector" presStyleLbl="node2" presStyleIdx="0" presStyleCnt="2"/>
      <dgm:spPr/>
      <dgm:t>
        <a:bodyPr/>
        <a:lstStyle/>
        <a:p>
          <a:endParaRPr lang="el-GR"/>
        </a:p>
      </dgm:t>
    </dgm:pt>
    <dgm:pt modelId="{C6967564-3F3E-41E4-8D9C-107238903377}" type="pres">
      <dgm:prSet presAssocID="{CD6D453C-EE04-4620-B4C8-9C09A3E62649}" presName="hierChild4" presStyleCnt="0"/>
      <dgm:spPr/>
    </dgm:pt>
    <dgm:pt modelId="{2BDDAD95-B151-47FF-A084-A7685C761854}" type="pres">
      <dgm:prSet presAssocID="{CD6D453C-EE04-4620-B4C8-9C09A3E62649}" presName="hierChild5" presStyleCnt="0"/>
      <dgm:spPr/>
    </dgm:pt>
    <dgm:pt modelId="{5B130CE8-6350-4715-9AFD-E584670C9E06}" type="pres">
      <dgm:prSet presAssocID="{F4AE62D2-47A2-47AD-B2F2-11CD50534B0F}" presName="Name37" presStyleLbl="parChTrans1D2" presStyleIdx="1" presStyleCnt="2"/>
      <dgm:spPr/>
      <dgm:t>
        <a:bodyPr/>
        <a:lstStyle/>
        <a:p>
          <a:endParaRPr lang="el-GR"/>
        </a:p>
      </dgm:t>
    </dgm:pt>
    <dgm:pt modelId="{4E7CA256-5A26-4B97-B4A7-7145FC43F81A}" type="pres">
      <dgm:prSet presAssocID="{E37068E4-FA78-42A9-8A87-14D8E9DF2199}" presName="hierRoot2" presStyleCnt="0">
        <dgm:presLayoutVars>
          <dgm:hierBranch val="init"/>
        </dgm:presLayoutVars>
      </dgm:prSet>
      <dgm:spPr/>
    </dgm:pt>
    <dgm:pt modelId="{517E1728-A0AC-4692-BCD4-244B146F181B}" type="pres">
      <dgm:prSet presAssocID="{E37068E4-FA78-42A9-8A87-14D8E9DF2199}" presName="rootComposite" presStyleCnt="0"/>
      <dgm:spPr/>
    </dgm:pt>
    <dgm:pt modelId="{897527BA-4A4E-42CD-B73E-61682CEB77A8}" type="pres">
      <dgm:prSet presAssocID="{E37068E4-FA78-42A9-8A87-14D8E9DF2199}" presName="rootText" presStyleLbl="node2" presStyleIdx="1" presStyleCnt="2" custLinFactNeighborX="-1105" custLinFactNeighborY="56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710AF11-7BAE-4EEE-B536-560F1CAADB38}" type="pres">
      <dgm:prSet presAssocID="{E37068E4-FA78-42A9-8A87-14D8E9DF2199}" presName="rootConnector" presStyleLbl="node2" presStyleIdx="1" presStyleCnt="2"/>
      <dgm:spPr/>
      <dgm:t>
        <a:bodyPr/>
        <a:lstStyle/>
        <a:p>
          <a:endParaRPr lang="el-GR"/>
        </a:p>
      </dgm:t>
    </dgm:pt>
    <dgm:pt modelId="{4DCE5C0E-17E5-4CD7-A47A-39B9633386F8}" type="pres">
      <dgm:prSet presAssocID="{E37068E4-FA78-42A9-8A87-14D8E9DF2199}" presName="hierChild4" presStyleCnt="0"/>
      <dgm:spPr/>
    </dgm:pt>
    <dgm:pt modelId="{0AC2D5D2-7870-44DC-88D7-D40B639B7DAF}" type="pres">
      <dgm:prSet presAssocID="{E37068E4-FA78-42A9-8A87-14D8E9DF2199}" presName="hierChild5" presStyleCnt="0"/>
      <dgm:spPr/>
    </dgm:pt>
    <dgm:pt modelId="{17D07076-7689-4BFE-B19F-B894398AE018}" type="pres">
      <dgm:prSet presAssocID="{B0C17025-D442-478E-AF14-FA9278E373FF}" presName="hierChild3" presStyleCnt="0"/>
      <dgm:spPr/>
    </dgm:pt>
  </dgm:ptLst>
  <dgm:cxnLst>
    <dgm:cxn modelId="{0DBBBE2C-EC98-4EAC-B031-A63B38E5C9D5}" srcId="{B0C17025-D442-478E-AF14-FA9278E373FF}" destId="{CD6D453C-EE04-4620-B4C8-9C09A3E62649}" srcOrd="0" destOrd="0" parTransId="{924F32D6-0EE9-47BF-8959-8D7E10C96D1B}" sibTransId="{3EED4CE2-74A7-48F3-8CC4-F74C8F652C83}"/>
    <dgm:cxn modelId="{251E2EC0-76D4-49D7-8203-19A59F00A921}" type="presOf" srcId="{CD6D453C-EE04-4620-B4C8-9C09A3E62649}" destId="{ECB71E66-2573-4694-BC88-AA3567DC938C}" srcOrd="1" destOrd="0" presId="urn:microsoft.com/office/officeart/2005/8/layout/orgChart1"/>
    <dgm:cxn modelId="{105A2920-993D-4B41-899F-664D3AD7922C}" type="presOf" srcId="{F4AE62D2-47A2-47AD-B2F2-11CD50534B0F}" destId="{5B130CE8-6350-4715-9AFD-E584670C9E06}" srcOrd="0" destOrd="0" presId="urn:microsoft.com/office/officeart/2005/8/layout/orgChart1"/>
    <dgm:cxn modelId="{E307F810-66F7-4A63-A6B7-285C7CACD894}" srcId="{62740F14-A41B-46CC-AF77-087208B21EDB}" destId="{B0C17025-D442-478E-AF14-FA9278E373FF}" srcOrd="0" destOrd="0" parTransId="{020D4323-6242-4425-B86B-6D6982229645}" sibTransId="{D0409C65-84E9-4D00-A345-A300DEFF64C5}"/>
    <dgm:cxn modelId="{191F27AB-6469-4898-8E35-E4ABC0299BA5}" type="presOf" srcId="{E37068E4-FA78-42A9-8A87-14D8E9DF2199}" destId="{897527BA-4A4E-42CD-B73E-61682CEB77A8}" srcOrd="0" destOrd="0" presId="urn:microsoft.com/office/officeart/2005/8/layout/orgChart1"/>
    <dgm:cxn modelId="{8B634B1A-623A-4F5A-99BA-9BC7CEC17E35}" type="presOf" srcId="{CD6D453C-EE04-4620-B4C8-9C09A3E62649}" destId="{DF334A33-BCCC-44E4-977B-ED777195FDAD}" srcOrd="0" destOrd="0" presId="urn:microsoft.com/office/officeart/2005/8/layout/orgChart1"/>
    <dgm:cxn modelId="{3F79DC5E-B5AA-41E9-AF83-8A4784BC4AC8}" type="presOf" srcId="{62740F14-A41B-46CC-AF77-087208B21EDB}" destId="{6BB6719C-8C32-45EB-AA77-0FA990951305}" srcOrd="0" destOrd="0" presId="urn:microsoft.com/office/officeart/2005/8/layout/orgChart1"/>
    <dgm:cxn modelId="{B77664B5-9210-4E4C-A924-D359B8A440C3}" srcId="{B0C17025-D442-478E-AF14-FA9278E373FF}" destId="{E37068E4-FA78-42A9-8A87-14D8E9DF2199}" srcOrd="1" destOrd="0" parTransId="{F4AE62D2-47A2-47AD-B2F2-11CD50534B0F}" sibTransId="{1504763E-1BF7-4258-B74D-9C4B726F8475}"/>
    <dgm:cxn modelId="{3BEB9296-5F1E-4AE7-8DB5-1487A22441F7}" type="presOf" srcId="{924F32D6-0EE9-47BF-8959-8D7E10C96D1B}" destId="{B9EF85B6-5467-49B2-B680-CEA088ABBFA4}" srcOrd="0" destOrd="0" presId="urn:microsoft.com/office/officeart/2005/8/layout/orgChart1"/>
    <dgm:cxn modelId="{B0EA25B9-CA86-4A98-A77C-AF1F2D2C071A}" type="presOf" srcId="{B0C17025-D442-478E-AF14-FA9278E373FF}" destId="{85C96670-E371-44D3-8000-5B9BB5E538E1}" srcOrd="0" destOrd="0" presId="urn:microsoft.com/office/officeart/2005/8/layout/orgChart1"/>
    <dgm:cxn modelId="{07F90CEF-589A-4534-8E14-3D0408E94634}" type="presOf" srcId="{B0C17025-D442-478E-AF14-FA9278E373FF}" destId="{890AFC4C-D20D-4D01-BA1A-2213A98B0F99}" srcOrd="1" destOrd="0" presId="urn:microsoft.com/office/officeart/2005/8/layout/orgChart1"/>
    <dgm:cxn modelId="{80C05019-DA3C-45B6-BC32-079B834353F4}" type="presOf" srcId="{E37068E4-FA78-42A9-8A87-14D8E9DF2199}" destId="{E710AF11-7BAE-4EEE-B536-560F1CAADB38}" srcOrd="1" destOrd="0" presId="urn:microsoft.com/office/officeart/2005/8/layout/orgChart1"/>
    <dgm:cxn modelId="{3868CFEB-2591-408E-9089-D2E74CA5FB3D}" type="presParOf" srcId="{6BB6719C-8C32-45EB-AA77-0FA990951305}" destId="{30DC8B69-B98B-48BD-B63C-F2452895B490}" srcOrd="0" destOrd="0" presId="urn:microsoft.com/office/officeart/2005/8/layout/orgChart1"/>
    <dgm:cxn modelId="{2897C5E5-F633-416B-BB47-C6DA7644256F}" type="presParOf" srcId="{30DC8B69-B98B-48BD-B63C-F2452895B490}" destId="{9E260284-8584-4A3C-A1AA-EBCD80F80F8B}" srcOrd="0" destOrd="0" presId="urn:microsoft.com/office/officeart/2005/8/layout/orgChart1"/>
    <dgm:cxn modelId="{62FB42D2-04E0-40B4-8962-F377BF024540}" type="presParOf" srcId="{9E260284-8584-4A3C-A1AA-EBCD80F80F8B}" destId="{85C96670-E371-44D3-8000-5B9BB5E538E1}" srcOrd="0" destOrd="0" presId="urn:microsoft.com/office/officeart/2005/8/layout/orgChart1"/>
    <dgm:cxn modelId="{A7564C8C-AFCC-4943-AD73-6A128A61EB31}" type="presParOf" srcId="{9E260284-8584-4A3C-A1AA-EBCD80F80F8B}" destId="{890AFC4C-D20D-4D01-BA1A-2213A98B0F99}" srcOrd="1" destOrd="0" presId="urn:microsoft.com/office/officeart/2005/8/layout/orgChart1"/>
    <dgm:cxn modelId="{0E357721-8BF6-4A96-9D39-AA99E38A445C}" type="presParOf" srcId="{30DC8B69-B98B-48BD-B63C-F2452895B490}" destId="{883DB342-9135-4B60-9764-73F150BD2AF5}" srcOrd="1" destOrd="0" presId="urn:microsoft.com/office/officeart/2005/8/layout/orgChart1"/>
    <dgm:cxn modelId="{E16F042B-8A94-441D-895A-F15384E9BC7D}" type="presParOf" srcId="{883DB342-9135-4B60-9764-73F150BD2AF5}" destId="{B9EF85B6-5467-49B2-B680-CEA088ABBFA4}" srcOrd="0" destOrd="0" presId="urn:microsoft.com/office/officeart/2005/8/layout/orgChart1"/>
    <dgm:cxn modelId="{DD2C3D30-3526-4560-B302-7573EB021C61}" type="presParOf" srcId="{883DB342-9135-4B60-9764-73F150BD2AF5}" destId="{A40F12B9-2589-4069-BCD0-FB34759203C8}" srcOrd="1" destOrd="0" presId="urn:microsoft.com/office/officeart/2005/8/layout/orgChart1"/>
    <dgm:cxn modelId="{08D0D989-12C4-4F5E-A34D-98EC52DD1091}" type="presParOf" srcId="{A40F12B9-2589-4069-BCD0-FB34759203C8}" destId="{4A9C3F21-DB51-4276-AB62-E281754AAB5F}" srcOrd="0" destOrd="0" presId="urn:microsoft.com/office/officeart/2005/8/layout/orgChart1"/>
    <dgm:cxn modelId="{43895BF5-D92F-4EFF-A343-2E7C772975F3}" type="presParOf" srcId="{4A9C3F21-DB51-4276-AB62-E281754AAB5F}" destId="{DF334A33-BCCC-44E4-977B-ED777195FDAD}" srcOrd="0" destOrd="0" presId="urn:microsoft.com/office/officeart/2005/8/layout/orgChart1"/>
    <dgm:cxn modelId="{0F470270-DC31-42AF-876D-B94E4ECC087B}" type="presParOf" srcId="{4A9C3F21-DB51-4276-AB62-E281754AAB5F}" destId="{ECB71E66-2573-4694-BC88-AA3567DC938C}" srcOrd="1" destOrd="0" presId="urn:microsoft.com/office/officeart/2005/8/layout/orgChart1"/>
    <dgm:cxn modelId="{C2A7D0C5-9C39-4835-8673-4ED9A6FD315F}" type="presParOf" srcId="{A40F12B9-2589-4069-BCD0-FB34759203C8}" destId="{C6967564-3F3E-41E4-8D9C-107238903377}" srcOrd="1" destOrd="0" presId="urn:microsoft.com/office/officeart/2005/8/layout/orgChart1"/>
    <dgm:cxn modelId="{6519390D-75EF-4AE5-8E8E-5FAC5105A19A}" type="presParOf" srcId="{A40F12B9-2589-4069-BCD0-FB34759203C8}" destId="{2BDDAD95-B151-47FF-A084-A7685C761854}" srcOrd="2" destOrd="0" presId="urn:microsoft.com/office/officeart/2005/8/layout/orgChart1"/>
    <dgm:cxn modelId="{57F70EF2-4A13-42E2-A2EB-A8F0BADF81ED}" type="presParOf" srcId="{883DB342-9135-4B60-9764-73F150BD2AF5}" destId="{5B130CE8-6350-4715-9AFD-E584670C9E06}" srcOrd="2" destOrd="0" presId="urn:microsoft.com/office/officeart/2005/8/layout/orgChart1"/>
    <dgm:cxn modelId="{B586FBEC-5FCA-4284-93C5-A99B2D34120B}" type="presParOf" srcId="{883DB342-9135-4B60-9764-73F150BD2AF5}" destId="{4E7CA256-5A26-4B97-B4A7-7145FC43F81A}" srcOrd="3" destOrd="0" presId="urn:microsoft.com/office/officeart/2005/8/layout/orgChart1"/>
    <dgm:cxn modelId="{15121EDD-0FC9-475B-8050-3D7D08AF2276}" type="presParOf" srcId="{4E7CA256-5A26-4B97-B4A7-7145FC43F81A}" destId="{517E1728-A0AC-4692-BCD4-244B146F181B}" srcOrd="0" destOrd="0" presId="urn:microsoft.com/office/officeart/2005/8/layout/orgChart1"/>
    <dgm:cxn modelId="{3DB93C10-038D-4C8B-ABA9-D490059FDCF2}" type="presParOf" srcId="{517E1728-A0AC-4692-BCD4-244B146F181B}" destId="{897527BA-4A4E-42CD-B73E-61682CEB77A8}" srcOrd="0" destOrd="0" presId="urn:microsoft.com/office/officeart/2005/8/layout/orgChart1"/>
    <dgm:cxn modelId="{53B6A9A9-CCEF-4BE7-9F63-B23978F18C34}" type="presParOf" srcId="{517E1728-A0AC-4692-BCD4-244B146F181B}" destId="{E710AF11-7BAE-4EEE-B536-560F1CAADB38}" srcOrd="1" destOrd="0" presId="urn:microsoft.com/office/officeart/2005/8/layout/orgChart1"/>
    <dgm:cxn modelId="{5D69F8C0-DDF0-4D34-B91E-3E3AAEEEB61E}" type="presParOf" srcId="{4E7CA256-5A26-4B97-B4A7-7145FC43F81A}" destId="{4DCE5C0E-17E5-4CD7-A47A-39B9633386F8}" srcOrd="1" destOrd="0" presId="urn:microsoft.com/office/officeart/2005/8/layout/orgChart1"/>
    <dgm:cxn modelId="{6F89C1F7-35E0-45B5-B7B6-C0A694741BC4}" type="presParOf" srcId="{4E7CA256-5A26-4B97-B4A7-7145FC43F81A}" destId="{0AC2D5D2-7870-44DC-88D7-D40B639B7DAF}" srcOrd="2" destOrd="0" presId="urn:microsoft.com/office/officeart/2005/8/layout/orgChart1"/>
    <dgm:cxn modelId="{4EB40700-7C5C-444B-8D6C-AFA9341B1E40}" type="presParOf" srcId="{30DC8B69-B98B-48BD-B63C-F2452895B490}" destId="{17D07076-7689-4BFE-B19F-B894398AE0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130CE8-6350-4715-9AFD-E584670C9E06}">
      <dsp:nvSpPr>
        <dsp:cNvPr id="0" name=""/>
        <dsp:cNvSpPr/>
      </dsp:nvSpPr>
      <dsp:spPr>
        <a:xfrm>
          <a:off x="4103596" y="1861002"/>
          <a:ext cx="2221888" cy="8032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2474"/>
              </a:lnTo>
              <a:lnTo>
                <a:pt x="2221888" y="412474"/>
              </a:lnTo>
              <a:lnTo>
                <a:pt x="2221888" y="80328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EF85B6-5467-49B2-B680-CEA088ABBFA4}">
      <dsp:nvSpPr>
        <dsp:cNvPr id="0" name=""/>
        <dsp:cNvSpPr/>
      </dsp:nvSpPr>
      <dsp:spPr>
        <a:xfrm>
          <a:off x="1862986" y="1861002"/>
          <a:ext cx="2240610" cy="792789"/>
        </a:xfrm>
        <a:custGeom>
          <a:avLst/>
          <a:gdLst/>
          <a:ahLst/>
          <a:cxnLst/>
          <a:rect l="0" t="0" r="0" b="0"/>
          <a:pathLst>
            <a:path>
              <a:moveTo>
                <a:pt x="2240610" y="0"/>
              </a:moveTo>
              <a:lnTo>
                <a:pt x="2240610" y="401978"/>
              </a:lnTo>
              <a:lnTo>
                <a:pt x="0" y="401978"/>
              </a:lnTo>
              <a:lnTo>
                <a:pt x="0" y="7927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C96670-E371-44D3-8000-5B9BB5E538E1}">
      <dsp:nvSpPr>
        <dsp:cNvPr id="0" name=""/>
        <dsp:cNvSpPr/>
      </dsp:nvSpPr>
      <dsp:spPr>
        <a:xfrm>
          <a:off x="2242594" y="0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700" kern="1200" dirty="0" smtClean="0"/>
            <a:t>Μεταβολισμός </a:t>
          </a:r>
          <a:endParaRPr lang="el-GR" sz="4700" kern="1200" dirty="0"/>
        </a:p>
      </dsp:txBody>
      <dsp:txXfrm>
        <a:off x="2242594" y="0"/>
        <a:ext cx="3722005" cy="1861002"/>
      </dsp:txXfrm>
    </dsp:sp>
    <dsp:sp modelId="{DF334A33-BCCC-44E4-977B-ED777195FDAD}">
      <dsp:nvSpPr>
        <dsp:cNvPr id="0" name=""/>
        <dsp:cNvSpPr/>
      </dsp:nvSpPr>
      <dsp:spPr>
        <a:xfrm>
          <a:off x="1984" y="2653792"/>
          <a:ext cx="3722005" cy="18610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/>
            <a:t>Καταβολισμός</a:t>
          </a:r>
          <a:endParaRPr lang="en-US" sz="2900" kern="1200" dirty="0" smtClean="0"/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</a:t>
          </a:r>
          <a:r>
            <a:rPr lang="el-GR" sz="1800" kern="1200" dirty="0" smtClean="0"/>
            <a:t>διάσπαση πολύπλοκων ουσιών σε απλούστερες</a:t>
          </a:r>
          <a:r>
            <a:rPr lang="en-US" sz="1800" kern="1200" dirty="0" smtClean="0"/>
            <a:t>)</a:t>
          </a:r>
          <a:r>
            <a:rPr lang="el-GR" sz="1800" kern="1200" dirty="0" smtClean="0"/>
            <a:t>  </a:t>
          </a:r>
          <a:endParaRPr lang="el-GR" sz="1800" kern="1200" dirty="0"/>
        </a:p>
      </dsp:txBody>
      <dsp:txXfrm>
        <a:off x="1984" y="2653792"/>
        <a:ext cx="3722005" cy="1861002"/>
      </dsp:txXfrm>
    </dsp:sp>
    <dsp:sp modelId="{897527BA-4A4E-42CD-B73E-61682CEB77A8}">
      <dsp:nvSpPr>
        <dsp:cNvPr id="0" name=""/>
        <dsp:cNvSpPr/>
      </dsp:nvSpPr>
      <dsp:spPr>
        <a:xfrm>
          <a:off x="4464482" y="2664288"/>
          <a:ext cx="3722005" cy="18610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/>
            <a:t>Αναβολισμός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</a:t>
          </a:r>
          <a:r>
            <a:rPr lang="el-GR" sz="1800" kern="1200" dirty="0" smtClean="0"/>
            <a:t>σύνθεση πολύπλοκων ουσιών από  απλούστερες</a:t>
          </a:r>
          <a:r>
            <a:rPr lang="en-US" sz="1800" kern="1200" dirty="0" smtClean="0"/>
            <a:t>)</a:t>
          </a:r>
          <a:r>
            <a:rPr lang="el-GR" sz="1800" kern="1200" dirty="0" smtClean="0"/>
            <a:t>  </a:t>
          </a:r>
          <a:endParaRPr lang="el-GR" sz="1800" kern="1200" dirty="0"/>
        </a:p>
      </dsp:txBody>
      <dsp:txXfrm>
        <a:off x="4464482" y="2664288"/>
        <a:ext cx="3722005" cy="1861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051-8862-40F5-85C1-795625753DD7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6E690-B8B4-4377-BBD8-5DE25CD4A8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4150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051-8862-40F5-85C1-795625753DD7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6E690-B8B4-4377-BBD8-5DE25CD4A8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668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051-8862-40F5-85C1-795625753DD7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6E690-B8B4-4377-BBD8-5DE25CD4A8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119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051-8862-40F5-85C1-795625753DD7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6E690-B8B4-4377-BBD8-5DE25CD4A8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726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051-8862-40F5-85C1-795625753DD7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6E690-B8B4-4377-BBD8-5DE25CD4A8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000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051-8862-40F5-85C1-795625753DD7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6E690-B8B4-4377-BBD8-5DE25CD4A8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2487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051-8862-40F5-85C1-795625753DD7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6E690-B8B4-4377-BBD8-5DE25CD4A8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984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051-8862-40F5-85C1-795625753DD7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6E690-B8B4-4377-BBD8-5DE25CD4A8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308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051-8862-40F5-85C1-795625753DD7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6E690-B8B4-4377-BBD8-5DE25CD4A8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6331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051-8862-40F5-85C1-795625753DD7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6E690-B8B4-4377-BBD8-5DE25CD4A8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8395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051-8862-40F5-85C1-795625753DD7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6E690-B8B4-4377-BBD8-5DE25CD4A8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386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07051-8862-40F5-85C1-795625753DD7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6E690-B8B4-4377-BBD8-5DE25CD4A8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943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2492896"/>
            <a:ext cx="8229600" cy="1143000"/>
          </a:xfrm>
        </p:spPr>
        <p:txBody>
          <a:bodyPr/>
          <a:lstStyle/>
          <a:p>
            <a:r>
              <a:rPr lang="el-GR" dirty="0" smtClean="0"/>
              <a:t>ΠΡΟΣΛΗΨΗ ΟΥΣΙΩΝ ΚΑΙ ΠΕΨΗ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4482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3" y="322263"/>
            <a:ext cx="7419975" cy="621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305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834201"/>
              </p:ext>
            </p:extLst>
          </p:nvPr>
        </p:nvGraphicFramePr>
        <p:xfrm>
          <a:off x="323528" y="105273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18776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21</Words>
  <Application>Microsoft Office PowerPoint</Application>
  <PresentationFormat>Προβολή στην οθόνη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ΠΡΟΣΛΗΨΗ ΟΥΣΙΩΝ ΚΑΙ ΠΕΨΗ</vt:lpstr>
      <vt:lpstr>Παρουσίαση του PowerPoint</vt:lpstr>
      <vt:lpstr>Παρουσίαση του PowerPoint</vt:lpstr>
    </vt:vector>
  </TitlesOfParts>
  <Company>by adguard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ΠΡΟΣΛΗΨΗ ΟΥΣΙΩΝ ΚΑΙ ΠΕΨΗ</dc:title>
  <dc:creator>User</dc:creator>
  <cp:lastModifiedBy>User</cp:lastModifiedBy>
  <cp:revision>6</cp:revision>
  <dcterms:created xsi:type="dcterms:W3CDTF">2020-11-10T09:26:17Z</dcterms:created>
  <dcterms:modified xsi:type="dcterms:W3CDTF">2020-11-15T21:36:45Z</dcterms:modified>
</cp:coreProperties>
</file>