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A65520-442D-4474-8F23-40A11EBAB366}" v="6" dt="2021-10-17T19:07:00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A0%CE%AD%CF%81%CF%83%CE%B5%CF%82" TargetMode="External"/><Relationship Id="rId1" Type="http://schemas.openxmlformats.org/officeDocument/2006/relationships/hyperlink" Target="https://el.wikipedia.org/wiki/%CE%93%CF%8C%CF%84%CE%B8%CE%BF%CE%B9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A0%CE%AD%CF%81%CF%83%CE%B5%CF%82" TargetMode="External"/><Relationship Id="rId1" Type="http://schemas.openxmlformats.org/officeDocument/2006/relationships/hyperlink" Target="https://el.wikipedia.org/wiki/%CE%93%CF%8C%CF%84%CE%B8%CE%BF%CE%B9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62A2BA-BABF-479E-A9A7-608E2AB28C46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943935C-935D-44EC-A5A8-93B287FB9CE6}">
      <dgm:prSet/>
      <dgm:spPr/>
      <dgm:t>
        <a:bodyPr/>
        <a:lstStyle/>
        <a:p>
          <a:r>
            <a:rPr lang="el-GR"/>
            <a:t>Ίδρυσε ένα νέο διοικητικό κέντρο στην Ανατολή, την Κωνσταντινούπολη</a:t>
          </a:r>
          <a:endParaRPr lang="en-US"/>
        </a:p>
      </dgm:t>
    </dgm:pt>
    <dgm:pt modelId="{D2F7CC41-7100-45AC-9A35-AC0312D2526C}" type="parTrans" cxnId="{930477F8-8509-4808-B7B7-1AD0BA15C8F9}">
      <dgm:prSet/>
      <dgm:spPr/>
      <dgm:t>
        <a:bodyPr/>
        <a:lstStyle/>
        <a:p>
          <a:endParaRPr lang="en-US"/>
        </a:p>
      </dgm:t>
    </dgm:pt>
    <dgm:pt modelId="{B954F42F-8A8D-404D-9817-1B50A9F2B80C}" type="sibTrans" cxnId="{930477F8-8509-4808-B7B7-1AD0BA15C8F9}">
      <dgm:prSet/>
      <dgm:spPr/>
      <dgm:t>
        <a:bodyPr/>
        <a:lstStyle/>
        <a:p>
          <a:endParaRPr lang="en-US"/>
        </a:p>
      </dgm:t>
    </dgm:pt>
    <dgm:pt modelId="{CD0A1F75-19D1-4D90-8084-1823568E09D1}">
      <dgm:prSet/>
      <dgm:spPr/>
      <dgm:t>
        <a:bodyPr/>
        <a:lstStyle/>
        <a:p>
          <a:r>
            <a:rPr lang="el-GR"/>
            <a:t>Αναγνώρισε το δικαίωμα άσκησης της χριστιανικής λατρείας</a:t>
          </a:r>
          <a:endParaRPr lang="en-US"/>
        </a:p>
      </dgm:t>
    </dgm:pt>
    <dgm:pt modelId="{BDB619DD-9324-4344-B880-E1EDE1561116}" type="parTrans" cxnId="{D2244EE6-EB28-43BA-AB23-F741027B1719}">
      <dgm:prSet/>
      <dgm:spPr/>
      <dgm:t>
        <a:bodyPr/>
        <a:lstStyle/>
        <a:p>
          <a:endParaRPr lang="en-US"/>
        </a:p>
      </dgm:t>
    </dgm:pt>
    <dgm:pt modelId="{D1AD3377-B5A0-434B-84D3-B373E3B33AB7}" type="sibTrans" cxnId="{D2244EE6-EB28-43BA-AB23-F741027B1719}">
      <dgm:prSet/>
      <dgm:spPr/>
      <dgm:t>
        <a:bodyPr/>
        <a:lstStyle/>
        <a:p>
          <a:endParaRPr lang="en-US"/>
        </a:p>
      </dgm:t>
    </dgm:pt>
    <dgm:pt modelId="{5FDD27A3-2014-4A8E-8518-EF7F81122F60}">
      <dgm:prSet/>
      <dgm:spPr/>
      <dgm:t>
        <a:bodyPr/>
        <a:lstStyle/>
        <a:p>
          <a:r>
            <a:rPr lang="el-GR"/>
            <a:t>Καθιέρωσε στη διοίκηση τη διάκριση της πολιτικής από τη στρατιωτική εξουσία</a:t>
          </a:r>
          <a:endParaRPr lang="en-US"/>
        </a:p>
      </dgm:t>
    </dgm:pt>
    <dgm:pt modelId="{80176C4F-71F3-4AF0-9EE7-02DB1AA758B0}" type="parTrans" cxnId="{E1ABC010-ADC3-4AC8-AF17-58EAD8388B2B}">
      <dgm:prSet/>
      <dgm:spPr/>
      <dgm:t>
        <a:bodyPr/>
        <a:lstStyle/>
        <a:p>
          <a:endParaRPr lang="en-US"/>
        </a:p>
      </dgm:t>
    </dgm:pt>
    <dgm:pt modelId="{ED8E3C87-3C4B-49EE-9511-117CD6092D90}" type="sibTrans" cxnId="{E1ABC010-ADC3-4AC8-AF17-58EAD8388B2B}">
      <dgm:prSet/>
      <dgm:spPr/>
      <dgm:t>
        <a:bodyPr/>
        <a:lstStyle/>
        <a:p>
          <a:endParaRPr lang="en-US"/>
        </a:p>
      </dgm:t>
    </dgm:pt>
    <dgm:pt modelId="{888AF888-DABC-475A-A1F0-65B2F984E0D7}">
      <dgm:prSet/>
      <dgm:spPr/>
      <dgm:t>
        <a:bodyPr/>
        <a:lstStyle/>
        <a:p>
          <a:r>
            <a:rPr lang="el-GR"/>
            <a:t>Έκοψε και έθεσε σε κυκλοφορία ένα πολύ σταθερό χρυσό νόμισμα</a:t>
          </a:r>
          <a:endParaRPr lang="en-US"/>
        </a:p>
      </dgm:t>
    </dgm:pt>
    <dgm:pt modelId="{C175C540-B6AE-491C-A34B-3871BFE1B50A}" type="parTrans" cxnId="{6FFC3041-9352-4142-A091-82800DA4C201}">
      <dgm:prSet/>
      <dgm:spPr/>
      <dgm:t>
        <a:bodyPr/>
        <a:lstStyle/>
        <a:p>
          <a:endParaRPr lang="en-US"/>
        </a:p>
      </dgm:t>
    </dgm:pt>
    <dgm:pt modelId="{E56FF82B-8308-4CFC-98CF-3BC59F03D0D2}" type="sibTrans" cxnId="{6FFC3041-9352-4142-A091-82800DA4C201}">
      <dgm:prSet/>
      <dgm:spPr/>
      <dgm:t>
        <a:bodyPr/>
        <a:lstStyle/>
        <a:p>
          <a:endParaRPr lang="en-US"/>
        </a:p>
      </dgm:t>
    </dgm:pt>
    <dgm:pt modelId="{31DD7A7F-A561-4629-A456-97FA4D902A44}" type="pres">
      <dgm:prSet presAssocID="{EF62A2BA-BABF-479E-A9A7-608E2AB28C46}" presName="vert0" presStyleCnt="0">
        <dgm:presLayoutVars>
          <dgm:dir/>
          <dgm:animOne val="branch"/>
          <dgm:animLvl val="lvl"/>
        </dgm:presLayoutVars>
      </dgm:prSet>
      <dgm:spPr/>
    </dgm:pt>
    <dgm:pt modelId="{0AA0603F-8F87-48E9-AF61-09D1AC46AD1C}" type="pres">
      <dgm:prSet presAssocID="{9943935C-935D-44EC-A5A8-93B287FB9CE6}" presName="thickLine" presStyleLbl="alignNode1" presStyleIdx="0" presStyleCnt="4"/>
      <dgm:spPr/>
    </dgm:pt>
    <dgm:pt modelId="{14D52FC9-D289-48C7-8B8B-8D4C2DE5FD5F}" type="pres">
      <dgm:prSet presAssocID="{9943935C-935D-44EC-A5A8-93B287FB9CE6}" presName="horz1" presStyleCnt="0"/>
      <dgm:spPr/>
    </dgm:pt>
    <dgm:pt modelId="{1BAD19FD-579A-4F05-8565-F0965C13D588}" type="pres">
      <dgm:prSet presAssocID="{9943935C-935D-44EC-A5A8-93B287FB9CE6}" presName="tx1" presStyleLbl="revTx" presStyleIdx="0" presStyleCnt="4"/>
      <dgm:spPr/>
    </dgm:pt>
    <dgm:pt modelId="{4F90F040-B23A-4210-A67D-862E87FB6AB9}" type="pres">
      <dgm:prSet presAssocID="{9943935C-935D-44EC-A5A8-93B287FB9CE6}" presName="vert1" presStyleCnt="0"/>
      <dgm:spPr/>
    </dgm:pt>
    <dgm:pt modelId="{B69B83DA-AA35-4B61-B790-A3C5ED6AC6C6}" type="pres">
      <dgm:prSet presAssocID="{CD0A1F75-19D1-4D90-8084-1823568E09D1}" presName="thickLine" presStyleLbl="alignNode1" presStyleIdx="1" presStyleCnt="4"/>
      <dgm:spPr/>
    </dgm:pt>
    <dgm:pt modelId="{E8B04019-5C78-428E-B21E-0EA4484A21D3}" type="pres">
      <dgm:prSet presAssocID="{CD0A1F75-19D1-4D90-8084-1823568E09D1}" presName="horz1" presStyleCnt="0"/>
      <dgm:spPr/>
    </dgm:pt>
    <dgm:pt modelId="{DBCB3AB7-23A1-4A07-8023-04BE086112F4}" type="pres">
      <dgm:prSet presAssocID="{CD0A1F75-19D1-4D90-8084-1823568E09D1}" presName="tx1" presStyleLbl="revTx" presStyleIdx="1" presStyleCnt="4"/>
      <dgm:spPr/>
    </dgm:pt>
    <dgm:pt modelId="{20A63523-BF93-4323-8D5C-202ADD935222}" type="pres">
      <dgm:prSet presAssocID="{CD0A1F75-19D1-4D90-8084-1823568E09D1}" presName="vert1" presStyleCnt="0"/>
      <dgm:spPr/>
    </dgm:pt>
    <dgm:pt modelId="{0F122A64-44DC-437D-A5F6-D0627EA9D0E8}" type="pres">
      <dgm:prSet presAssocID="{5FDD27A3-2014-4A8E-8518-EF7F81122F60}" presName="thickLine" presStyleLbl="alignNode1" presStyleIdx="2" presStyleCnt="4"/>
      <dgm:spPr/>
    </dgm:pt>
    <dgm:pt modelId="{244C622A-E664-49A4-982E-6228631A004D}" type="pres">
      <dgm:prSet presAssocID="{5FDD27A3-2014-4A8E-8518-EF7F81122F60}" presName="horz1" presStyleCnt="0"/>
      <dgm:spPr/>
    </dgm:pt>
    <dgm:pt modelId="{05B2E25E-2F68-40A1-85D7-76EBFFA8FF09}" type="pres">
      <dgm:prSet presAssocID="{5FDD27A3-2014-4A8E-8518-EF7F81122F60}" presName="tx1" presStyleLbl="revTx" presStyleIdx="2" presStyleCnt="4"/>
      <dgm:spPr/>
    </dgm:pt>
    <dgm:pt modelId="{F3CB1314-D56E-4047-849B-88A84C35E924}" type="pres">
      <dgm:prSet presAssocID="{5FDD27A3-2014-4A8E-8518-EF7F81122F60}" presName="vert1" presStyleCnt="0"/>
      <dgm:spPr/>
    </dgm:pt>
    <dgm:pt modelId="{710C3543-EB10-4C6B-9905-1D9664C76C92}" type="pres">
      <dgm:prSet presAssocID="{888AF888-DABC-475A-A1F0-65B2F984E0D7}" presName="thickLine" presStyleLbl="alignNode1" presStyleIdx="3" presStyleCnt="4"/>
      <dgm:spPr/>
    </dgm:pt>
    <dgm:pt modelId="{0278E1B3-0303-470C-AF4D-A38D0FFFE0A9}" type="pres">
      <dgm:prSet presAssocID="{888AF888-DABC-475A-A1F0-65B2F984E0D7}" presName="horz1" presStyleCnt="0"/>
      <dgm:spPr/>
    </dgm:pt>
    <dgm:pt modelId="{FF470B55-35EF-4ADF-BA38-1CE1F3236212}" type="pres">
      <dgm:prSet presAssocID="{888AF888-DABC-475A-A1F0-65B2F984E0D7}" presName="tx1" presStyleLbl="revTx" presStyleIdx="3" presStyleCnt="4"/>
      <dgm:spPr/>
    </dgm:pt>
    <dgm:pt modelId="{AC8ED672-501A-4952-97E2-CFE6F17DD25D}" type="pres">
      <dgm:prSet presAssocID="{888AF888-DABC-475A-A1F0-65B2F984E0D7}" presName="vert1" presStyleCnt="0"/>
      <dgm:spPr/>
    </dgm:pt>
  </dgm:ptLst>
  <dgm:cxnLst>
    <dgm:cxn modelId="{E1ABC010-ADC3-4AC8-AF17-58EAD8388B2B}" srcId="{EF62A2BA-BABF-479E-A9A7-608E2AB28C46}" destId="{5FDD27A3-2014-4A8E-8518-EF7F81122F60}" srcOrd="2" destOrd="0" parTransId="{80176C4F-71F3-4AF0-9EE7-02DB1AA758B0}" sibTransId="{ED8E3C87-3C4B-49EE-9511-117CD6092D90}"/>
    <dgm:cxn modelId="{A21AE116-0234-4AE2-B255-589568976FAC}" type="presOf" srcId="{CD0A1F75-19D1-4D90-8084-1823568E09D1}" destId="{DBCB3AB7-23A1-4A07-8023-04BE086112F4}" srcOrd="0" destOrd="0" presId="urn:microsoft.com/office/officeart/2008/layout/LinedList"/>
    <dgm:cxn modelId="{1CF0C63B-CC98-484B-9375-40C18B9D4F70}" type="presOf" srcId="{888AF888-DABC-475A-A1F0-65B2F984E0D7}" destId="{FF470B55-35EF-4ADF-BA38-1CE1F3236212}" srcOrd="0" destOrd="0" presId="urn:microsoft.com/office/officeart/2008/layout/LinedList"/>
    <dgm:cxn modelId="{6FFC3041-9352-4142-A091-82800DA4C201}" srcId="{EF62A2BA-BABF-479E-A9A7-608E2AB28C46}" destId="{888AF888-DABC-475A-A1F0-65B2F984E0D7}" srcOrd="3" destOrd="0" parTransId="{C175C540-B6AE-491C-A34B-3871BFE1B50A}" sibTransId="{E56FF82B-8308-4CFC-98CF-3BC59F03D0D2}"/>
    <dgm:cxn modelId="{E1EE9175-5A07-4E4B-AE72-99E8F23191A6}" type="presOf" srcId="{EF62A2BA-BABF-479E-A9A7-608E2AB28C46}" destId="{31DD7A7F-A561-4629-A456-97FA4D902A44}" srcOrd="0" destOrd="0" presId="urn:microsoft.com/office/officeart/2008/layout/LinedList"/>
    <dgm:cxn modelId="{B878FEA4-8B00-4DD6-8C8A-AF33EA404FBF}" type="presOf" srcId="{9943935C-935D-44EC-A5A8-93B287FB9CE6}" destId="{1BAD19FD-579A-4F05-8565-F0965C13D588}" srcOrd="0" destOrd="0" presId="urn:microsoft.com/office/officeart/2008/layout/LinedList"/>
    <dgm:cxn modelId="{BCAC74E1-6055-4B3B-B1F6-71D6E046A0AB}" type="presOf" srcId="{5FDD27A3-2014-4A8E-8518-EF7F81122F60}" destId="{05B2E25E-2F68-40A1-85D7-76EBFFA8FF09}" srcOrd="0" destOrd="0" presId="urn:microsoft.com/office/officeart/2008/layout/LinedList"/>
    <dgm:cxn modelId="{D2244EE6-EB28-43BA-AB23-F741027B1719}" srcId="{EF62A2BA-BABF-479E-A9A7-608E2AB28C46}" destId="{CD0A1F75-19D1-4D90-8084-1823568E09D1}" srcOrd="1" destOrd="0" parTransId="{BDB619DD-9324-4344-B880-E1EDE1561116}" sibTransId="{D1AD3377-B5A0-434B-84D3-B373E3B33AB7}"/>
    <dgm:cxn modelId="{930477F8-8509-4808-B7B7-1AD0BA15C8F9}" srcId="{EF62A2BA-BABF-479E-A9A7-608E2AB28C46}" destId="{9943935C-935D-44EC-A5A8-93B287FB9CE6}" srcOrd="0" destOrd="0" parTransId="{D2F7CC41-7100-45AC-9A35-AC0312D2526C}" sibTransId="{B954F42F-8A8D-404D-9817-1B50A9F2B80C}"/>
    <dgm:cxn modelId="{CC5DE310-F7D3-4C8A-B367-84F7FFD25A55}" type="presParOf" srcId="{31DD7A7F-A561-4629-A456-97FA4D902A44}" destId="{0AA0603F-8F87-48E9-AF61-09D1AC46AD1C}" srcOrd="0" destOrd="0" presId="urn:microsoft.com/office/officeart/2008/layout/LinedList"/>
    <dgm:cxn modelId="{E9467DED-DEA7-44C9-914A-FE8B5E965EDC}" type="presParOf" srcId="{31DD7A7F-A561-4629-A456-97FA4D902A44}" destId="{14D52FC9-D289-48C7-8B8B-8D4C2DE5FD5F}" srcOrd="1" destOrd="0" presId="urn:microsoft.com/office/officeart/2008/layout/LinedList"/>
    <dgm:cxn modelId="{1D61043C-EDF7-476E-8963-98642E7EDE33}" type="presParOf" srcId="{14D52FC9-D289-48C7-8B8B-8D4C2DE5FD5F}" destId="{1BAD19FD-579A-4F05-8565-F0965C13D588}" srcOrd="0" destOrd="0" presId="urn:microsoft.com/office/officeart/2008/layout/LinedList"/>
    <dgm:cxn modelId="{03D69B14-AB7E-4538-9715-54AFDB46D84D}" type="presParOf" srcId="{14D52FC9-D289-48C7-8B8B-8D4C2DE5FD5F}" destId="{4F90F040-B23A-4210-A67D-862E87FB6AB9}" srcOrd="1" destOrd="0" presId="urn:microsoft.com/office/officeart/2008/layout/LinedList"/>
    <dgm:cxn modelId="{98516811-0F5A-4D53-BFE9-DAB5A32C5289}" type="presParOf" srcId="{31DD7A7F-A561-4629-A456-97FA4D902A44}" destId="{B69B83DA-AA35-4B61-B790-A3C5ED6AC6C6}" srcOrd="2" destOrd="0" presId="urn:microsoft.com/office/officeart/2008/layout/LinedList"/>
    <dgm:cxn modelId="{0A9F28F1-FC49-4D51-B56F-CCAB9CC949B4}" type="presParOf" srcId="{31DD7A7F-A561-4629-A456-97FA4D902A44}" destId="{E8B04019-5C78-428E-B21E-0EA4484A21D3}" srcOrd="3" destOrd="0" presId="urn:microsoft.com/office/officeart/2008/layout/LinedList"/>
    <dgm:cxn modelId="{2F451C32-E49A-4607-9DDE-0776C8597A4D}" type="presParOf" srcId="{E8B04019-5C78-428E-B21E-0EA4484A21D3}" destId="{DBCB3AB7-23A1-4A07-8023-04BE086112F4}" srcOrd="0" destOrd="0" presId="urn:microsoft.com/office/officeart/2008/layout/LinedList"/>
    <dgm:cxn modelId="{27286B41-2E54-4B00-B62B-751603F1B1F1}" type="presParOf" srcId="{E8B04019-5C78-428E-B21E-0EA4484A21D3}" destId="{20A63523-BF93-4323-8D5C-202ADD935222}" srcOrd="1" destOrd="0" presId="urn:microsoft.com/office/officeart/2008/layout/LinedList"/>
    <dgm:cxn modelId="{568473C5-4F63-4508-A9DD-542BB35F89F3}" type="presParOf" srcId="{31DD7A7F-A561-4629-A456-97FA4D902A44}" destId="{0F122A64-44DC-437D-A5F6-D0627EA9D0E8}" srcOrd="4" destOrd="0" presId="urn:microsoft.com/office/officeart/2008/layout/LinedList"/>
    <dgm:cxn modelId="{4952B21C-5B53-485B-AAFE-3CF9FAF11CD6}" type="presParOf" srcId="{31DD7A7F-A561-4629-A456-97FA4D902A44}" destId="{244C622A-E664-49A4-982E-6228631A004D}" srcOrd="5" destOrd="0" presId="urn:microsoft.com/office/officeart/2008/layout/LinedList"/>
    <dgm:cxn modelId="{2BA3E898-058A-4035-A48B-4845D40AF263}" type="presParOf" srcId="{244C622A-E664-49A4-982E-6228631A004D}" destId="{05B2E25E-2F68-40A1-85D7-76EBFFA8FF09}" srcOrd="0" destOrd="0" presId="urn:microsoft.com/office/officeart/2008/layout/LinedList"/>
    <dgm:cxn modelId="{DE42A651-E363-404B-8D16-9C9921F79E1B}" type="presParOf" srcId="{244C622A-E664-49A4-982E-6228631A004D}" destId="{F3CB1314-D56E-4047-849B-88A84C35E924}" srcOrd="1" destOrd="0" presId="urn:microsoft.com/office/officeart/2008/layout/LinedList"/>
    <dgm:cxn modelId="{9FEBD374-EDFC-4431-8665-AB0938EC0E75}" type="presParOf" srcId="{31DD7A7F-A561-4629-A456-97FA4D902A44}" destId="{710C3543-EB10-4C6B-9905-1D9664C76C92}" srcOrd="6" destOrd="0" presId="urn:microsoft.com/office/officeart/2008/layout/LinedList"/>
    <dgm:cxn modelId="{49907D70-EF88-40CF-B780-48E6ECDE1C73}" type="presParOf" srcId="{31DD7A7F-A561-4629-A456-97FA4D902A44}" destId="{0278E1B3-0303-470C-AF4D-A38D0FFFE0A9}" srcOrd="7" destOrd="0" presId="urn:microsoft.com/office/officeart/2008/layout/LinedList"/>
    <dgm:cxn modelId="{C4F85AAE-0E23-458D-924C-30FB4246BC65}" type="presParOf" srcId="{0278E1B3-0303-470C-AF4D-A38D0FFFE0A9}" destId="{FF470B55-35EF-4ADF-BA38-1CE1F3236212}" srcOrd="0" destOrd="0" presId="urn:microsoft.com/office/officeart/2008/layout/LinedList"/>
    <dgm:cxn modelId="{5C87E7C7-CEB6-4817-9438-C1CF35C875D3}" type="presParOf" srcId="{0278E1B3-0303-470C-AF4D-A38D0FFFE0A9}" destId="{AC8ED672-501A-4952-97E2-CFE6F17DD25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8ED41B-E830-48DD-A968-9D3B901DE48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5F5A2B2-8961-4DA2-8473-C9F602D72F8D}">
      <dgm:prSet/>
      <dgm:spPr/>
      <dgm:t>
        <a:bodyPr/>
        <a:lstStyle/>
        <a:p>
          <a:r>
            <a:rPr lang="el-GR"/>
            <a:t>Μοναδική Γεωπολιτική θέση, στο σταυροδρόμι της Ασίας και της Ευρώπης, του Εύξεινου Πόντου και της Μεσογείου</a:t>
          </a:r>
          <a:endParaRPr lang="en-US"/>
        </a:p>
      </dgm:t>
    </dgm:pt>
    <dgm:pt modelId="{A7302136-C34D-4E48-A476-696D1E3F2ABE}" type="parTrans" cxnId="{33E7D52A-BE9E-4EB4-BFF0-11003B79C4B1}">
      <dgm:prSet/>
      <dgm:spPr/>
      <dgm:t>
        <a:bodyPr/>
        <a:lstStyle/>
        <a:p>
          <a:endParaRPr lang="en-US"/>
        </a:p>
      </dgm:t>
    </dgm:pt>
    <dgm:pt modelId="{1538A669-C22E-4006-BAF2-9C250EF3C225}" type="sibTrans" cxnId="{33E7D52A-BE9E-4EB4-BFF0-11003B79C4B1}">
      <dgm:prSet/>
      <dgm:spPr/>
      <dgm:t>
        <a:bodyPr/>
        <a:lstStyle/>
        <a:p>
          <a:endParaRPr lang="en-US"/>
        </a:p>
      </dgm:t>
    </dgm:pt>
    <dgm:pt modelId="{888232FF-6451-48F8-8328-F6328FD5DFCC}">
      <dgm:prSet/>
      <dgm:spPr/>
      <dgm:t>
        <a:bodyPr/>
        <a:lstStyle/>
        <a:p>
          <a:r>
            <a:rPr lang="el-GR"/>
            <a:t>Μεγάλη εμπορική σημασία</a:t>
          </a:r>
          <a:endParaRPr lang="en-US"/>
        </a:p>
      </dgm:t>
    </dgm:pt>
    <dgm:pt modelId="{87FC2FFC-79F3-4B3E-A84C-3CF4B5D82F24}" type="parTrans" cxnId="{3FA95FE5-EADD-46E7-B668-495E7F89AF0E}">
      <dgm:prSet/>
      <dgm:spPr/>
      <dgm:t>
        <a:bodyPr/>
        <a:lstStyle/>
        <a:p>
          <a:endParaRPr lang="en-US"/>
        </a:p>
      </dgm:t>
    </dgm:pt>
    <dgm:pt modelId="{A3C9D633-23F0-4363-A913-8C98C9644BB7}" type="sibTrans" cxnId="{3FA95FE5-EADD-46E7-B668-495E7F89AF0E}">
      <dgm:prSet/>
      <dgm:spPr/>
      <dgm:t>
        <a:bodyPr/>
        <a:lstStyle/>
        <a:p>
          <a:endParaRPr lang="en-US"/>
        </a:p>
      </dgm:t>
    </dgm:pt>
    <dgm:pt modelId="{4EF7F8EA-0305-4846-98BE-DFEB49737D71}">
      <dgm:prSet/>
      <dgm:spPr/>
      <dgm:t>
        <a:bodyPr/>
        <a:lstStyle/>
        <a:p>
          <a:r>
            <a:rPr lang="el-GR"/>
            <a:t>Η Ανατολή διέθετε ακμαίο πληθυσμό και οικονομία</a:t>
          </a:r>
          <a:endParaRPr lang="en-US"/>
        </a:p>
      </dgm:t>
    </dgm:pt>
    <dgm:pt modelId="{70EC2DF2-8D09-45CD-BCF5-1EF97DC6A990}" type="parTrans" cxnId="{19F507EC-29E2-4AF2-9171-0E923F761DFB}">
      <dgm:prSet/>
      <dgm:spPr/>
      <dgm:t>
        <a:bodyPr/>
        <a:lstStyle/>
        <a:p>
          <a:endParaRPr lang="en-US"/>
        </a:p>
      </dgm:t>
    </dgm:pt>
    <dgm:pt modelId="{7514AC56-B3E5-4ED7-B840-3D693BDD1CD1}" type="sibTrans" cxnId="{19F507EC-29E2-4AF2-9171-0E923F761DFB}">
      <dgm:prSet/>
      <dgm:spPr/>
      <dgm:t>
        <a:bodyPr/>
        <a:lstStyle/>
        <a:p>
          <a:endParaRPr lang="en-US"/>
        </a:p>
      </dgm:t>
    </dgm:pt>
    <dgm:pt modelId="{C3458B46-A579-48E2-B774-04B83408FABD}">
      <dgm:prSet/>
      <dgm:spPr/>
      <dgm:t>
        <a:bodyPr/>
        <a:lstStyle/>
        <a:p>
          <a:r>
            <a:rPr lang="el-GR"/>
            <a:t>Οι Χριστιανοί στους οποίους στηρίχθηκε ο Κων/νος ήταν πολυπληθέστεροι στην Ανατολή</a:t>
          </a:r>
          <a:endParaRPr lang="en-US"/>
        </a:p>
      </dgm:t>
    </dgm:pt>
    <dgm:pt modelId="{EAD8F289-6680-41BA-B984-DC63ACFB94A0}" type="parTrans" cxnId="{F1690DAC-9C23-43DC-8D07-D4CAF8A92F53}">
      <dgm:prSet/>
      <dgm:spPr/>
      <dgm:t>
        <a:bodyPr/>
        <a:lstStyle/>
        <a:p>
          <a:endParaRPr lang="en-US"/>
        </a:p>
      </dgm:t>
    </dgm:pt>
    <dgm:pt modelId="{F9C23746-8686-41ED-B9D2-A2C6FF91F301}" type="sibTrans" cxnId="{F1690DAC-9C23-43DC-8D07-D4CAF8A92F53}">
      <dgm:prSet/>
      <dgm:spPr/>
      <dgm:t>
        <a:bodyPr/>
        <a:lstStyle/>
        <a:p>
          <a:endParaRPr lang="en-US"/>
        </a:p>
      </dgm:t>
    </dgm:pt>
    <dgm:pt modelId="{0CC8F26D-A403-4B26-B9E1-243513A62FED}">
      <dgm:prSet/>
      <dgm:spPr/>
      <dgm:t>
        <a:bodyPr/>
        <a:lstStyle/>
        <a:p>
          <a:r>
            <a:rPr lang="el-GR"/>
            <a:t>Οι μεγάλες πόλεις της Ανατολής υπέφεραν από θρησκευτικές συγκρούσεις</a:t>
          </a:r>
          <a:endParaRPr lang="en-US"/>
        </a:p>
      </dgm:t>
    </dgm:pt>
    <dgm:pt modelId="{E5F3CCB1-A397-46DD-8114-C2D3EAFE101F}" type="parTrans" cxnId="{A8DB246B-F775-4EA3-99DB-A844905741A7}">
      <dgm:prSet/>
      <dgm:spPr/>
      <dgm:t>
        <a:bodyPr/>
        <a:lstStyle/>
        <a:p>
          <a:endParaRPr lang="en-US"/>
        </a:p>
      </dgm:t>
    </dgm:pt>
    <dgm:pt modelId="{9EF99060-F4B7-4269-9E5F-B02FD436ED98}" type="sibTrans" cxnId="{A8DB246B-F775-4EA3-99DB-A844905741A7}">
      <dgm:prSet/>
      <dgm:spPr/>
      <dgm:t>
        <a:bodyPr/>
        <a:lstStyle/>
        <a:p>
          <a:endParaRPr lang="en-US"/>
        </a:p>
      </dgm:t>
    </dgm:pt>
    <dgm:pt modelId="{E4926CCC-7FD0-4EA8-91B6-E6365455B8E3}">
      <dgm:prSet/>
      <dgm:spPr/>
      <dgm:t>
        <a:bodyPr/>
        <a:lstStyle/>
        <a:p>
          <a:r>
            <a:rPr lang="el-GR"/>
            <a:t>Από το Βυζάντιο μπορούσε να αποκρούσει ευκολότερα τους </a:t>
          </a:r>
          <a:r>
            <a:rPr lang="el-GR">
              <a:hlinkClick xmlns:r="http://schemas.openxmlformats.org/officeDocument/2006/relationships" r:id="rId1"/>
            </a:rPr>
            <a:t>Γότθους</a:t>
          </a:r>
          <a:r>
            <a:rPr lang="el-GR"/>
            <a:t> στο Δούναβη και τους </a:t>
          </a:r>
          <a:r>
            <a:rPr lang="el-GR">
              <a:hlinkClick xmlns:r="http://schemas.openxmlformats.org/officeDocument/2006/relationships" r:id="rId2"/>
            </a:rPr>
            <a:t>Πέρσες</a:t>
          </a:r>
          <a:r>
            <a:rPr lang="el-GR"/>
            <a:t> στον Ευφράτη</a:t>
          </a:r>
          <a:endParaRPr lang="en-US"/>
        </a:p>
      </dgm:t>
    </dgm:pt>
    <dgm:pt modelId="{A154CDF0-1347-41EE-82AD-6B3AE78D692B}" type="parTrans" cxnId="{661ACD9D-8F88-4786-9C04-AF4945CFF945}">
      <dgm:prSet/>
      <dgm:spPr/>
      <dgm:t>
        <a:bodyPr/>
        <a:lstStyle/>
        <a:p>
          <a:endParaRPr lang="en-US"/>
        </a:p>
      </dgm:t>
    </dgm:pt>
    <dgm:pt modelId="{B65C8809-7C86-4612-AFC7-FFC3DF6C0D3D}" type="sibTrans" cxnId="{661ACD9D-8F88-4786-9C04-AF4945CFF945}">
      <dgm:prSet/>
      <dgm:spPr/>
      <dgm:t>
        <a:bodyPr/>
        <a:lstStyle/>
        <a:p>
          <a:endParaRPr lang="en-US"/>
        </a:p>
      </dgm:t>
    </dgm:pt>
    <dgm:pt modelId="{AA561C34-C0AA-463A-9A28-9DE6D10D7C39}" type="pres">
      <dgm:prSet presAssocID="{138ED41B-E830-48DD-A968-9D3B901DE488}" presName="linear" presStyleCnt="0">
        <dgm:presLayoutVars>
          <dgm:animLvl val="lvl"/>
          <dgm:resizeHandles val="exact"/>
        </dgm:presLayoutVars>
      </dgm:prSet>
      <dgm:spPr/>
    </dgm:pt>
    <dgm:pt modelId="{A8C28D36-BA66-426D-AB89-06CACE4C47CF}" type="pres">
      <dgm:prSet presAssocID="{05F5A2B2-8961-4DA2-8473-C9F602D72F8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D4FCF7B-AF2B-4DFA-94AA-7EE583F2BEAE}" type="pres">
      <dgm:prSet presAssocID="{1538A669-C22E-4006-BAF2-9C250EF3C225}" presName="spacer" presStyleCnt="0"/>
      <dgm:spPr/>
    </dgm:pt>
    <dgm:pt modelId="{C11402DB-5DB7-450D-88FF-389C388B8A42}" type="pres">
      <dgm:prSet presAssocID="{888232FF-6451-48F8-8328-F6328FD5DFC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7CA8CE6-2063-4241-A168-C40353D74705}" type="pres">
      <dgm:prSet presAssocID="{A3C9D633-23F0-4363-A913-8C98C9644BB7}" presName="spacer" presStyleCnt="0"/>
      <dgm:spPr/>
    </dgm:pt>
    <dgm:pt modelId="{D415524B-25EE-4457-811D-880F36B6E635}" type="pres">
      <dgm:prSet presAssocID="{4EF7F8EA-0305-4846-98BE-DFEB49737D7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BDC5B8E-52D9-4A8A-98CD-A06B47062EE5}" type="pres">
      <dgm:prSet presAssocID="{7514AC56-B3E5-4ED7-B840-3D693BDD1CD1}" presName="spacer" presStyleCnt="0"/>
      <dgm:spPr/>
    </dgm:pt>
    <dgm:pt modelId="{1E05B03A-D338-43EB-805B-306737FC2BA2}" type="pres">
      <dgm:prSet presAssocID="{C3458B46-A579-48E2-B774-04B83408FAB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E38D835-77D7-49FA-AD85-E28542E52614}" type="pres">
      <dgm:prSet presAssocID="{F9C23746-8686-41ED-B9D2-A2C6FF91F301}" presName="spacer" presStyleCnt="0"/>
      <dgm:spPr/>
    </dgm:pt>
    <dgm:pt modelId="{59F28038-4AF4-4A45-B22B-4D3AF5F57A22}" type="pres">
      <dgm:prSet presAssocID="{0CC8F26D-A403-4B26-B9E1-243513A62FE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4C5662A-B999-4293-BAFF-AA455982EBEB}" type="pres">
      <dgm:prSet presAssocID="{9EF99060-F4B7-4269-9E5F-B02FD436ED98}" presName="spacer" presStyleCnt="0"/>
      <dgm:spPr/>
    </dgm:pt>
    <dgm:pt modelId="{4C2C1907-7718-4BC6-81F4-366BB05F3F98}" type="pres">
      <dgm:prSet presAssocID="{E4926CCC-7FD0-4EA8-91B6-E6365455B8E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6EFAA25-5988-4D60-8933-BFDE40A2F35D}" type="presOf" srcId="{888232FF-6451-48F8-8328-F6328FD5DFCC}" destId="{C11402DB-5DB7-450D-88FF-389C388B8A42}" srcOrd="0" destOrd="0" presId="urn:microsoft.com/office/officeart/2005/8/layout/vList2"/>
    <dgm:cxn modelId="{A5AECB29-204C-4169-9FDA-34179C021309}" type="presOf" srcId="{138ED41B-E830-48DD-A968-9D3B901DE488}" destId="{AA561C34-C0AA-463A-9A28-9DE6D10D7C39}" srcOrd="0" destOrd="0" presId="urn:microsoft.com/office/officeart/2005/8/layout/vList2"/>
    <dgm:cxn modelId="{33E7D52A-BE9E-4EB4-BFF0-11003B79C4B1}" srcId="{138ED41B-E830-48DD-A968-9D3B901DE488}" destId="{05F5A2B2-8961-4DA2-8473-C9F602D72F8D}" srcOrd="0" destOrd="0" parTransId="{A7302136-C34D-4E48-A476-696D1E3F2ABE}" sibTransId="{1538A669-C22E-4006-BAF2-9C250EF3C225}"/>
    <dgm:cxn modelId="{42BA1366-97E5-46E5-9B65-363276E49E01}" type="presOf" srcId="{0CC8F26D-A403-4B26-B9E1-243513A62FED}" destId="{59F28038-4AF4-4A45-B22B-4D3AF5F57A22}" srcOrd="0" destOrd="0" presId="urn:microsoft.com/office/officeart/2005/8/layout/vList2"/>
    <dgm:cxn modelId="{A8DB246B-F775-4EA3-99DB-A844905741A7}" srcId="{138ED41B-E830-48DD-A968-9D3B901DE488}" destId="{0CC8F26D-A403-4B26-B9E1-243513A62FED}" srcOrd="4" destOrd="0" parTransId="{E5F3CCB1-A397-46DD-8114-C2D3EAFE101F}" sibTransId="{9EF99060-F4B7-4269-9E5F-B02FD436ED98}"/>
    <dgm:cxn modelId="{04E68F4C-0631-4765-B5D6-CC821E35D005}" type="presOf" srcId="{05F5A2B2-8961-4DA2-8473-C9F602D72F8D}" destId="{A8C28D36-BA66-426D-AB89-06CACE4C47CF}" srcOrd="0" destOrd="0" presId="urn:microsoft.com/office/officeart/2005/8/layout/vList2"/>
    <dgm:cxn modelId="{77C6E56E-14F7-4407-9AAC-91C87CAB9428}" type="presOf" srcId="{E4926CCC-7FD0-4EA8-91B6-E6365455B8E3}" destId="{4C2C1907-7718-4BC6-81F4-366BB05F3F98}" srcOrd="0" destOrd="0" presId="urn:microsoft.com/office/officeart/2005/8/layout/vList2"/>
    <dgm:cxn modelId="{661ACD9D-8F88-4786-9C04-AF4945CFF945}" srcId="{138ED41B-E830-48DD-A968-9D3B901DE488}" destId="{E4926CCC-7FD0-4EA8-91B6-E6365455B8E3}" srcOrd="5" destOrd="0" parTransId="{A154CDF0-1347-41EE-82AD-6B3AE78D692B}" sibTransId="{B65C8809-7C86-4612-AFC7-FFC3DF6C0D3D}"/>
    <dgm:cxn modelId="{90C8BCA8-9E1E-4AB9-A8FD-E42BE6F36A1D}" type="presOf" srcId="{4EF7F8EA-0305-4846-98BE-DFEB49737D71}" destId="{D415524B-25EE-4457-811D-880F36B6E635}" srcOrd="0" destOrd="0" presId="urn:microsoft.com/office/officeart/2005/8/layout/vList2"/>
    <dgm:cxn modelId="{000707AA-2213-42DB-8E87-0E4EF6884ED4}" type="presOf" srcId="{C3458B46-A579-48E2-B774-04B83408FABD}" destId="{1E05B03A-D338-43EB-805B-306737FC2BA2}" srcOrd="0" destOrd="0" presId="urn:microsoft.com/office/officeart/2005/8/layout/vList2"/>
    <dgm:cxn modelId="{F1690DAC-9C23-43DC-8D07-D4CAF8A92F53}" srcId="{138ED41B-E830-48DD-A968-9D3B901DE488}" destId="{C3458B46-A579-48E2-B774-04B83408FABD}" srcOrd="3" destOrd="0" parTransId="{EAD8F289-6680-41BA-B984-DC63ACFB94A0}" sibTransId="{F9C23746-8686-41ED-B9D2-A2C6FF91F301}"/>
    <dgm:cxn modelId="{3FA95FE5-EADD-46E7-B668-495E7F89AF0E}" srcId="{138ED41B-E830-48DD-A968-9D3B901DE488}" destId="{888232FF-6451-48F8-8328-F6328FD5DFCC}" srcOrd="1" destOrd="0" parTransId="{87FC2FFC-79F3-4B3E-A84C-3CF4B5D82F24}" sibTransId="{A3C9D633-23F0-4363-A913-8C98C9644BB7}"/>
    <dgm:cxn modelId="{19F507EC-29E2-4AF2-9171-0E923F761DFB}" srcId="{138ED41B-E830-48DD-A968-9D3B901DE488}" destId="{4EF7F8EA-0305-4846-98BE-DFEB49737D71}" srcOrd="2" destOrd="0" parTransId="{70EC2DF2-8D09-45CD-BCF5-1EF97DC6A990}" sibTransId="{7514AC56-B3E5-4ED7-B840-3D693BDD1CD1}"/>
    <dgm:cxn modelId="{10AAB1B8-2674-4BFA-86E8-9062E568883A}" type="presParOf" srcId="{AA561C34-C0AA-463A-9A28-9DE6D10D7C39}" destId="{A8C28D36-BA66-426D-AB89-06CACE4C47CF}" srcOrd="0" destOrd="0" presId="urn:microsoft.com/office/officeart/2005/8/layout/vList2"/>
    <dgm:cxn modelId="{B42B9024-D62F-40B9-8188-AE9A6AD9ACC8}" type="presParOf" srcId="{AA561C34-C0AA-463A-9A28-9DE6D10D7C39}" destId="{9D4FCF7B-AF2B-4DFA-94AA-7EE583F2BEAE}" srcOrd="1" destOrd="0" presId="urn:microsoft.com/office/officeart/2005/8/layout/vList2"/>
    <dgm:cxn modelId="{7E9B55EB-3C86-4CC9-930C-A73C0E635690}" type="presParOf" srcId="{AA561C34-C0AA-463A-9A28-9DE6D10D7C39}" destId="{C11402DB-5DB7-450D-88FF-389C388B8A42}" srcOrd="2" destOrd="0" presId="urn:microsoft.com/office/officeart/2005/8/layout/vList2"/>
    <dgm:cxn modelId="{E5669F7E-3D23-4F4A-823F-0E7BBEF869BE}" type="presParOf" srcId="{AA561C34-C0AA-463A-9A28-9DE6D10D7C39}" destId="{C7CA8CE6-2063-4241-A168-C40353D74705}" srcOrd="3" destOrd="0" presId="urn:microsoft.com/office/officeart/2005/8/layout/vList2"/>
    <dgm:cxn modelId="{16863770-6F10-4991-9C2F-F3C4CEF9E3AD}" type="presParOf" srcId="{AA561C34-C0AA-463A-9A28-9DE6D10D7C39}" destId="{D415524B-25EE-4457-811D-880F36B6E635}" srcOrd="4" destOrd="0" presId="urn:microsoft.com/office/officeart/2005/8/layout/vList2"/>
    <dgm:cxn modelId="{F6D07171-4942-41C1-8257-D017F6DACC0A}" type="presParOf" srcId="{AA561C34-C0AA-463A-9A28-9DE6D10D7C39}" destId="{0BDC5B8E-52D9-4A8A-98CD-A06B47062EE5}" srcOrd="5" destOrd="0" presId="urn:microsoft.com/office/officeart/2005/8/layout/vList2"/>
    <dgm:cxn modelId="{3A10799E-A353-45F5-AF38-DF4A17671040}" type="presParOf" srcId="{AA561C34-C0AA-463A-9A28-9DE6D10D7C39}" destId="{1E05B03A-D338-43EB-805B-306737FC2BA2}" srcOrd="6" destOrd="0" presId="urn:microsoft.com/office/officeart/2005/8/layout/vList2"/>
    <dgm:cxn modelId="{44035D90-EA40-4CAE-B559-618F0CDB406C}" type="presParOf" srcId="{AA561C34-C0AA-463A-9A28-9DE6D10D7C39}" destId="{4E38D835-77D7-49FA-AD85-E28542E52614}" srcOrd="7" destOrd="0" presId="urn:microsoft.com/office/officeart/2005/8/layout/vList2"/>
    <dgm:cxn modelId="{9B90ADE5-4F6A-4D57-B593-2ABC51A5DEF3}" type="presParOf" srcId="{AA561C34-C0AA-463A-9A28-9DE6D10D7C39}" destId="{59F28038-4AF4-4A45-B22B-4D3AF5F57A22}" srcOrd="8" destOrd="0" presId="urn:microsoft.com/office/officeart/2005/8/layout/vList2"/>
    <dgm:cxn modelId="{B01C2645-3248-45E2-94B0-E5EA68AB8AE6}" type="presParOf" srcId="{AA561C34-C0AA-463A-9A28-9DE6D10D7C39}" destId="{B4C5662A-B999-4293-BAFF-AA455982EBEB}" srcOrd="9" destOrd="0" presId="urn:microsoft.com/office/officeart/2005/8/layout/vList2"/>
    <dgm:cxn modelId="{CB4F2FAA-8881-4976-8D81-7257B20C8386}" type="presParOf" srcId="{AA561C34-C0AA-463A-9A28-9DE6D10D7C39}" destId="{4C2C1907-7718-4BC6-81F4-366BB05F3F9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F42A6D-9804-4884-AD0B-4BAE09CE265A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E52FC92-F927-4076-9B89-547BE21DB52B}">
      <dgm:prSet/>
      <dgm:spPr/>
      <dgm:t>
        <a:bodyPr/>
        <a:lstStyle/>
        <a:p>
          <a:r>
            <a:rPr lang="el-GR"/>
            <a:t>Ρυμοτομικό σχέδιο Ρώμης</a:t>
          </a:r>
          <a:endParaRPr lang="en-US"/>
        </a:p>
      </dgm:t>
    </dgm:pt>
    <dgm:pt modelId="{E895C835-4B8C-4D05-A237-909DFC7A142C}" type="parTrans" cxnId="{F1E32EEF-A56D-43D7-BBF8-F83E03C2D5A8}">
      <dgm:prSet/>
      <dgm:spPr/>
      <dgm:t>
        <a:bodyPr/>
        <a:lstStyle/>
        <a:p>
          <a:endParaRPr lang="en-US"/>
        </a:p>
      </dgm:t>
    </dgm:pt>
    <dgm:pt modelId="{E1FBD247-30D5-43B8-9CCF-F4C6433CE493}" type="sibTrans" cxnId="{F1E32EEF-A56D-43D7-BBF8-F83E03C2D5A8}">
      <dgm:prSet/>
      <dgm:spPr/>
      <dgm:t>
        <a:bodyPr/>
        <a:lstStyle/>
        <a:p>
          <a:endParaRPr lang="en-US"/>
        </a:p>
      </dgm:t>
    </dgm:pt>
    <dgm:pt modelId="{A07D33DE-0DEA-4BA3-B911-357F30F2BF26}">
      <dgm:prSet/>
      <dgm:spPr/>
      <dgm:t>
        <a:bodyPr/>
        <a:lstStyle/>
        <a:p>
          <a:r>
            <a:rPr lang="el-GR"/>
            <a:t>Τείχη, Επιβλητικές λεωφόροι, λαμπρά έργα τέχνης, δημόσια κτίρια (λουτρά, δεξαμενές, εκκλησίες)</a:t>
          </a:r>
          <a:endParaRPr lang="en-US"/>
        </a:p>
      </dgm:t>
    </dgm:pt>
    <dgm:pt modelId="{1C7C8DF1-4BC0-46C5-A577-FECA2A4DD456}" type="parTrans" cxnId="{7D2DB02E-C2A8-4770-A874-C5A30C85E3B2}">
      <dgm:prSet/>
      <dgm:spPr/>
      <dgm:t>
        <a:bodyPr/>
        <a:lstStyle/>
        <a:p>
          <a:endParaRPr lang="en-US"/>
        </a:p>
      </dgm:t>
    </dgm:pt>
    <dgm:pt modelId="{558A2D51-75E0-4F11-B49C-33F77260ED01}" type="sibTrans" cxnId="{7D2DB02E-C2A8-4770-A874-C5A30C85E3B2}">
      <dgm:prSet/>
      <dgm:spPr/>
      <dgm:t>
        <a:bodyPr/>
        <a:lstStyle/>
        <a:p>
          <a:endParaRPr lang="en-US"/>
        </a:p>
      </dgm:t>
    </dgm:pt>
    <dgm:pt modelId="{70EF645B-5C95-4746-BE52-C9681EC2D73A}" type="pres">
      <dgm:prSet presAssocID="{E8F42A6D-9804-4884-AD0B-4BAE09CE265A}" presName="diagram" presStyleCnt="0">
        <dgm:presLayoutVars>
          <dgm:dir/>
          <dgm:resizeHandles val="exact"/>
        </dgm:presLayoutVars>
      </dgm:prSet>
      <dgm:spPr/>
    </dgm:pt>
    <dgm:pt modelId="{F1B48D8F-3BFB-4085-B164-05DF9D5AD311}" type="pres">
      <dgm:prSet presAssocID="{8E52FC92-F927-4076-9B89-547BE21DB52B}" presName="arrow" presStyleLbl="node1" presStyleIdx="0" presStyleCnt="2">
        <dgm:presLayoutVars>
          <dgm:bulletEnabled val="1"/>
        </dgm:presLayoutVars>
      </dgm:prSet>
      <dgm:spPr/>
    </dgm:pt>
    <dgm:pt modelId="{891C9BCE-1628-4FE3-BBBE-8EFF7AF96030}" type="pres">
      <dgm:prSet presAssocID="{A07D33DE-0DEA-4BA3-B911-357F30F2BF26}" presName="arrow" presStyleLbl="node1" presStyleIdx="1" presStyleCnt="2">
        <dgm:presLayoutVars>
          <dgm:bulletEnabled val="1"/>
        </dgm:presLayoutVars>
      </dgm:prSet>
      <dgm:spPr/>
    </dgm:pt>
  </dgm:ptLst>
  <dgm:cxnLst>
    <dgm:cxn modelId="{7D2DB02E-C2A8-4770-A874-C5A30C85E3B2}" srcId="{E8F42A6D-9804-4884-AD0B-4BAE09CE265A}" destId="{A07D33DE-0DEA-4BA3-B911-357F30F2BF26}" srcOrd="1" destOrd="0" parTransId="{1C7C8DF1-4BC0-46C5-A577-FECA2A4DD456}" sibTransId="{558A2D51-75E0-4F11-B49C-33F77260ED01}"/>
    <dgm:cxn modelId="{A2A365C3-ABF0-4C97-8C09-CEE31F621DB2}" type="presOf" srcId="{A07D33DE-0DEA-4BA3-B911-357F30F2BF26}" destId="{891C9BCE-1628-4FE3-BBBE-8EFF7AF96030}" srcOrd="0" destOrd="0" presId="urn:microsoft.com/office/officeart/2005/8/layout/arrow5"/>
    <dgm:cxn modelId="{A7D881D6-0E1F-4EA9-84EA-A90A6A2C365D}" type="presOf" srcId="{8E52FC92-F927-4076-9B89-547BE21DB52B}" destId="{F1B48D8F-3BFB-4085-B164-05DF9D5AD311}" srcOrd="0" destOrd="0" presId="urn:microsoft.com/office/officeart/2005/8/layout/arrow5"/>
    <dgm:cxn modelId="{F1E32EEF-A56D-43D7-BBF8-F83E03C2D5A8}" srcId="{E8F42A6D-9804-4884-AD0B-4BAE09CE265A}" destId="{8E52FC92-F927-4076-9B89-547BE21DB52B}" srcOrd="0" destOrd="0" parTransId="{E895C835-4B8C-4D05-A237-909DFC7A142C}" sibTransId="{E1FBD247-30D5-43B8-9CCF-F4C6433CE493}"/>
    <dgm:cxn modelId="{5ABA6DF6-F53C-4A9C-9018-D7B5B416D92A}" type="presOf" srcId="{E8F42A6D-9804-4884-AD0B-4BAE09CE265A}" destId="{70EF645B-5C95-4746-BE52-C9681EC2D73A}" srcOrd="0" destOrd="0" presId="urn:microsoft.com/office/officeart/2005/8/layout/arrow5"/>
    <dgm:cxn modelId="{FEFAC5D3-517A-4BA0-A254-97279A73E0FF}" type="presParOf" srcId="{70EF645B-5C95-4746-BE52-C9681EC2D73A}" destId="{F1B48D8F-3BFB-4085-B164-05DF9D5AD311}" srcOrd="0" destOrd="0" presId="urn:microsoft.com/office/officeart/2005/8/layout/arrow5"/>
    <dgm:cxn modelId="{3C8C7C53-7B74-44BF-B756-11B9D2782302}" type="presParOf" srcId="{70EF645B-5C95-4746-BE52-C9681EC2D73A}" destId="{891C9BCE-1628-4FE3-BBBE-8EFF7AF9603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918DF3-5C02-4F6A-8D90-B05C093BCEE0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A573BD8-093A-41B6-8787-F00E5008DA75}">
      <dgm:prSet/>
      <dgm:spPr/>
      <dgm:t>
        <a:bodyPr/>
        <a:lstStyle/>
        <a:p>
          <a:r>
            <a:rPr lang="el-GR" dirty="0"/>
            <a:t>Εγκαίνια: 11 Μαΐου 330 μΧ</a:t>
          </a:r>
          <a:endParaRPr lang="en-US" dirty="0"/>
        </a:p>
      </dgm:t>
    </dgm:pt>
    <dgm:pt modelId="{1A40390D-E548-444F-93B6-936993FE3ECE}" type="parTrans" cxnId="{C49134A3-E206-4D9A-91F6-8992EBB3587D}">
      <dgm:prSet/>
      <dgm:spPr/>
      <dgm:t>
        <a:bodyPr/>
        <a:lstStyle/>
        <a:p>
          <a:endParaRPr lang="en-US"/>
        </a:p>
      </dgm:t>
    </dgm:pt>
    <dgm:pt modelId="{4807C812-A718-431C-BA35-CAFEC76806CB}" type="sibTrans" cxnId="{C49134A3-E206-4D9A-91F6-8992EBB3587D}">
      <dgm:prSet/>
      <dgm:spPr/>
      <dgm:t>
        <a:bodyPr/>
        <a:lstStyle/>
        <a:p>
          <a:endParaRPr lang="en-US"/>
        </a:p>
      </dgm:t>
    </dgm:pt>
    <dgm:pt modelId="{674B49C9-89AA-49D6-9826-1774A74475EB}">
      <dgm:prSet/>
      <dgm:spPr/>
      <dgm:t>
        <a:bodyPr/>
        <a:lstStyle/>
        <a:p>
          <a:r>
            <a:rPr lang="el-GR"/>
            <a:t>Ραγδαία ανάπτυξη: </a:t>
          </a:r>
          <a:endParaRPr lang="en-US"/>
        </a:p>
      </dgm:t>
    </dgm:pt>
    <dgm:pt modelId="{744C75D4-D42F-4E7E-B7B3-969677F93792}" type="parTrans" cxnId="{659F4631-DA05-474F-90CD-C4C2725BA726}">
      <dgm:prSet/>
      <dgm:spPr/>
      <dgm:t>
        <a:bodyPr/>
        <a:lstStyle/>
        <a:p>
          <a:endParaRPr lang="en-US"/>
        </a:p>
      </dgm:t>
    </dgm:pt>
    <dgm:pt modelId="{319BDEB6-CDCD-49C0-819F-B7FE5A32BDD5}" type="sibTrans" cxnId="{659F4631-DA05-474F-90CD-C4C2725BA726}">
      <dgm:prSet/>
      <dgm:spPr/>
      <dgm:t>
        <a:bodyPr/>
        <a:lstStyle/>
        <a:p>
          <a:endParaRPr lang="en-US"/>
        </a:p>
      </dgm:t>
    </dgm:pt>
    <dgm:pt modelId="{58565857-FD0E-4173-BA51-E964E4877B9B}">
      <dgm:prSet/>
      <dgm:spPr/>
      <dgm:t>
        <a:bodyPr/>
        <a:lstStyle/>
        <a:p>
          <a:r>
            <a:rPr lang="el-GR"/>
            <a:t>Αρχές 5</a:t>
          </a:r>
          <a:r>
            <a:rPr lang="el-GR" baseline="30000"/>
            <a:t>ου</a:t>
          </a:r>
          <a:r>
            <a:rPr lang="el-GR"/>
            <a:t> αιώνα 150.000 κάτοικοι</a:t>
          </a:r>
          <a:endParaRPr lang="en-US"/>
        </a:p>
      </dgm:t>
    </dgm:pt>
    <dgm:pt modelId="{A6C4FA7D-CC35-404C-ACDE-3B071D88EF9F}" type="parTrans" cxnId="{8B8FA845-451B-4EAA-995E-E5D285201354}">
      <dgm:prSet/>
      <dgm:spPr/>
      <dgm:t>
        <a:bodyPr/>
        <a:lstStyle/>
        <a:p>
          <a:endParaRPr lang="en-US"/>
        </a:p>
      </dgm:t>
    </dgm:pt>
    <dgm:pt modelId="{A9CBA3BC-0B3F-4D9C-8FF9-3FD4C82D76B4}" type="sibTrans" cxnId="{8B8FA845-451B-4EAA-995E-E5D285201354}">
      <dgm:prSet/>
      <dgm:spPr/>
      <dgm:t>
        <a:bodyPr/>
        <a:lstStyle/>
        <a:p>
          <a:endParaRPr lang="en-US"/>
        </a:p>
      </dgm:t>
    </dgm:pt>
    <dgm:pt modelId="{72A91A84-05F6-421E-A844-C7151BE2E349}">
      <dgm:prSet/>
      <dgm:spPr/>
      <dgm:t>
        <a:bodyPr/>
        <a:lstStyle/>
        <a:p>
          <a:r>
            <a:rPr lang="el-GR"/>
            <a:t>Στα χρόνια Ιουστινιανού (527-565 μΧ) 300.000 κάτοικοι</a:t>
          </a:r>
          <a:endParaRPr lang="en-US"/>
        </a:p>
      </dgm:t>
    </dgm:pt>
    <dgm:pt modelId="{6CBDF511-F4F2-443B-8B1F-47B218B2E876}" type="parTrans" cxnId="{FB13B44E-16C6-43C1-AF65-DF766F83F298}">
      <dgm:prSet/>
      <dgm:spPr/>
      <dgm:t>
        <a:bodyPr/>
        <a:lstStyle/>
        <a:p>
          <a:endParaRPr lang="en-US"/>
        </a:p>
      </dgm:t>
    </dgm:pt>
    <dgm:pt modelId="{ED7F8ABC-753C-412F-A700-D3E62290AC45}" type="sibTrans" cxnId="{FB13B44E-16C6-43C1-AF65-DF766F83F298}">
      <dgm:prSet/>
      <dgm:spPr/>
      <dgm:t>
        <a:bodyPr/>
        <a:lstStyle/>
        <a:p>
          <a:endParaRPr lang="en-US"/>
        </a:p>
      </dgm:t>
    </dgm:pt>
    <dgm:pt modelId="{CA065B94-62A5-47CF-895A-54B99F9638D6}">
      <dgm:prSet/>
      <dgm:spPr/>
      <dgm:t>
        <a:bodyPr/>
        <a:lstStyle/>
        <a:p>
          <a:r>
            <a:rPr lang="el-GR"/>
            <a:t>Μέσα σε δύο αιώνες ξεπερνά το πρότυπό της, την Παλαιά Ρώμη</a:t>
          </a:r>
          <a:endParaRPr lang="en-US"/>
        </a:p>
      </dgm:t>
    </dgm:pt>
    <dgm:pt modelId="{E18BA046-FA15-4A22-B6FB-8C61D37EAA8D}" type="parTrans" cxnId="{67848DDE-CE78-4507-8C2D-B9418E156B80}">
      <dgm:prSet/>
      <dgm:spPr/>
      <dgm:t>
        <a:bodyPr/>
        <a:lstStyle/>
        <a:p>
          <a:endParaRPr lang="en-US"/>
        </a:p>
      </dgm:t>
    </dgm:pt>
    <dgm:pt modelId="{8F1C7557-B958-44A1-87A4-B7940D040BBE}" type="sibTrans" cxnId="{67848DDE-CE78-4507-8C2D-B9418E156B80}">
      <dgm:prSet/>
      <dgm:spPr/>
      <dgm:t>
        <a:bodyPr/>
        <a:lstStyle/>
        <a:p>
          <a:endParaRPr lang="en-US"/>
        </a:p>
      </dgm:t>
    </dgm:pt>
    <dgm:pt modelId="{6F22F28C-F38A-4B97-BE58-F93868284597}" type="pres">
      <dgm:prSet presAssocID="{BD918DF3-5C02-4F6A-8D90-B05C093BCEE0}" presName="vert0" presStyleCnt="0">
        <dgm:presLayoutVars>
          <dgm:dir/>
          <dgm:animOne val="branch"/>
          <dgm:animLvl val="lvl"/>
        </dgm:presLayoutVars>
      </dgm:prSet>
      <dgm:spPr/>
    </dgm:pt>
    <dgm:pt modelId="{6F2BF144-04B3-44C6-B207-0DC29F0C0C69}" type="pres">
      <dgm:prSet presAssocID="{1A573BD8-093A-41B6-8787-F00E5008DA75}" presName="thickLine" presStyleLbl="alignNode1" presStyleIdx="0" presStyleCnt="5"/>
      <dgm:spPr/>
    </dgm:pt>
    <dgm:pt modelId="{7ABB6D2B-46D1-461F-A353-5006C93045CD}" type="pres">
      <dgm:prSet presAssocID="{1A573BD8-093A-41B6-8787-F00E5008DA75}" presName="horz1" presStyleCnt="0"/>
      <dgm:spPr/>
    </dgm:pt>
    <dgm:pt modelId="{49481535-45DA-4575-B39D-F1C1DA52C473}" type="pres">
      <dgm:prSet presAssocID="{1A573BD8-093A-41B6-8787-F00E5008DA75}" presName="tx1" presStyleLbl="revTx" presStyleIdx="0" presStyleCnt="5"/>
      <dgm:spPr/>
    </dgm:pt>
    <dgm:pt modelId="{F61CC832-61E0-4E8E-906C-0EA8094BA1A5}" type="pres">
      <dgm:prSet presAssocID="{1A573BD8-093A-41B6-8787-F00E5008DA75}" presName="vert1" presStyleCnt="0"/>
      <dgm:spPr/>
    </dgm:pt>
    <dgm:pt modelId="{F45ADD2E-8D29-471B-A523-80C0240A4470}" type="pres">
      <dgm:prSet presAssocID="{674B49C9-89AA-49D6-9826-1774A74475EB}" presName="thickLine" presStyleLbl="alignNode1" presStyleIdx="1" presStyleCnt="5"/>
      <dgm:spPr/>
    </dgm:pt>
    <dgm:pt modelId="{75BA8220-4927-4002-9917-33FD27A5B778}" type="pres">
      <dgm:prSet presAssocID="{674B49C9-89AA-49D6-9826-1774A74475EB}" presName="horz1" presStyleCnt="0"/>
      <dgm:spPr/>
    </dgm:pt>
    <dgm:pt modelId="{756BD0E2-F295-4984-AC4A-EA97399FFD20}" type="pres">
      <dgm:prSet presAssocID="{674B49C9-89AA-49D6-9826-1774A74475EB}" presName="tx1" presStyleLbl="revTx" presStyleIdx="1" presStyleCnt="5"/>
      <dgm:spPr/>
    </dgm:pt>
    <dgm:pt modelId="{6CA5CB97-9076-4C9D-8A59-93342D983D87}" type="pres">
      <dgm:prSet presAssocID="{674B49C9-89AA-49D6-9826-1774A74475EB}" presName="vert1" presStyleCnt="0"/>
      <dgm:spPr/>
    </dgm:pt>
    <dgm:pt modelId="{8F226BB0-59E2-45A6-8568-7ABB56F6B33D}" type="pres">
      <dgm:prSet presAssocID="{58565857-FD0E-4173-BA51-E964E4877B9B}" presName="thickLine" presStyleLbl="alignNode1" presStyleIdx="2" presStyleCnt="5"/>
      <dgm:spPr/>
    </dgm:pt>
    <dgm:pt modelId="{2D869CE2-8A14-4AA2-8D71-DF047FCA12EA}" type="pres">
      <dgm:prSet presAssocID="{58565857-FD0E-4173-BA51-E964E4877B9B}" presName="horz1" presStyleCnt="0"/>
      <dgm:spPr/>
    </dgm:pt>
    <dgm:pt modelId="{5563C2CE-D87F-4E89-9282-9CAD8A824907}" type="pres">
      <dgm:prSet presAssocID="{58565857-FD0E-4173-BA51-E964E4877B9B}" presName="tx1" presStyleLbl="revTx" presStyleIdx="2" presStyleCnt="5"/>
      <dgm:spPr/>
    </dgm:pt>
    <dgm:pt modelId="{552A683F-4B0F-4AAF-8DCB-4F0624E0D129}" type="pres">
      <dgm:prSet presAssocID="{58565857-FD0E-4173-BA51-E964E4877B9B}" presName="vert1" presStyleCnt="0"/>
      <dgm:spPr/>
    </dgm:pt>
    <dgm:pt modelId="{E581886B-C0A0-4A65-AC82-A5639AD43BEF}" type="pres">
      <dgm:prSet presAssocID="{72A91A84-05F6-421E-A844-C7151BE2E349}" presName="thickLine" presStyleLbl="alignNode1" presStyleIdx="3" presStyleCnt="5"/>
      <dgm:spPr/>
    </dgm:pt>
    <dgm:pt modelId="{E9D2AD40-3DE5-4A8C-B1C2-666A3D1242C4}" type="pres">
      <dgm:prSet presAssocID="{72A91A84-05F6-421E-A844-C7151BE2E349}" presName="horz1" presStyleCnt="0"/>
      <dgm:spPr/>
    </dgm:pt>
    <dgm:pt modelId="{8BEBED6C-B76E-44B1-AA44-D64344FD8F99}" type="pres">
      <dgm:prSet presAssocID="{72A91A84-05F6-421E-A844-C7151BE2E349}" presName="tx1" presStyleLbl="revTx" presStyleIdx="3" presStyleCnt="5"/>
      <dgm:spPr/>
    </dgm:pt>
    <dgm:pt modelId="{9B10D9F3-E2C6-4FD2-BEE7-62400AFA7206}" type="pres">
      <dgm:prSet presAssocID="{72A91A84-05F6-421E-A844-C7151BE2E349}" presName="vert1" presStyleCnt="0"/>
      <dgm:spPr/>
    </dgm:pt>
    <dgm:pt modelId="{D40AF324-0B4E-47F3-9F10-410EAA71BBB5}" type="pres">
      <dgm:prSet presAssocID="{CA065B94-62A5-47CF-895A-54B99F9638D6}" presName="thickLine" presStyleLbl="alignNode1" presStyleIdx="4" presStyleCnt="5"/>
      <dgm:spPr/>
    </dgm:pt>
    <dgm:pt modelId="{56077E4B-DEB7-4779-8F41-43B651D44BEB}" type="pres">
      <dgm:prSet presAssocID="{CA065B94-62A5-47CF-895A-54B99F9638D6}" presName="horz1" presStyleCnt="0"/>
      <dgm:spPr/>
    </dgm:pt>
    <dgm:pt modelId="{C0E56AEC-7EAA-417E-94E9-A948B3B9C321}" type="pres">
      <dgm:prSet presAssocID="{CA065B94-62A5-47CF-895A-54B99F9638D6}" presName="tx1" presStyleLbl="revTx" presStyleIdx="4" presStyleCnt="5"/>
      <dgm:spPr/>
    </dgm:pt>
    <dgm:pt modelId="{ECE4E6D9-B923-4D73-8B55-A33F51ED878F}" type="pres">
      <dgm:prSet presAssocID="{CA065B94-62A5-47CF-895A-54B99F9638D6}" presName="vert1" presStyleCnt="0"/>
      <dgm:spPr/>
    </dgm:pt>
  </dgm:ptLst>
  <dgm:cxnLst>
    <dgm:cxn modelId="{61512C2E-EF3B-4009-AFED-CACEC91DCDDF}" type="presOf" srcId="{CA065B94-62A5-47CF-895A-54B99F9638D6}" destId="{C0E56AEC-7EAA-417E-94E9-A948B3B9C321}" srcOrd="0" destOrd="0" presId="urn:microsoft.com/office/officeart/2008/layout/LinedList"/>
    <dgm:cxn modelId="{659F4631-DA05-474F-90CD-C4C2725BA726}" srcId="{BD918DF3-5C02-4F6A-8D90-B05C093BCEE0}" destId="{674B49C9-89AA-49D6-9826-1774A74475EB}" srcOrd="1" destOrd="0" parTransId="{744C75D4-D42F-4E7E-B7B3-969677F93792}" sibTransId="{319BDEB6-CDCD-49C0-819F-B7FE5A32BDD5}"/>
    <dgm:cxn modelId="{B4412134-54D3-4F2C-B8CE-734229EA7B9E}" type="presOf" srcId="{1A573BD8-093A-41B6-8787-F00E5008DA75}" destId="{49481535-45DA-4575-B39D-F1C1DA52C473}" srcOrd="0" destOrd="0" presId="urn:microsoft.com/office/officeart/2008/layout/LinedList"/>
    <dgm:cxn modelId="{CD1A8361-5315-480D-9D74-24E85E152FF3}" type="presOf" srcId="{674B49C9-89AA-49D6-9826-1774A74475EB}" destId="{756BD0E2-F295-4984-AC4A-EA97399FFD20}" srcOrd="0" destOrd="0" presId="urn:microsoft.com/office/officeart/2008/layout/LinedList"/>
    <dgm:cxn modelId="{8B8FA845-451B-4EAA-995E-E5D285201354}" srcId="{BD918DF3-5C02-4F6A-8D90-B05C093BCEE0}" destId="{58565857-FD0E-4173-BA51-E964E4877B9B}" srcOrd="2" destOrd="0" parTransId="{A6C4FA7D-CC35-404C-ACDE-3B071D88EF9F}" sibTransId="{A9CBA3BC-0B3F-4D9C-8FF9-3FD4C82D76B4}"/>
    <dgm:cxn modelId="{BF9E966C-5F86-43B7-BE27-CA0582E0C21A}" type="presOf" srcId="{58565857-FD0E-4173-BA51-E964E4877B9B}" destId="{5563C2CE-D87F-4E89-9282-9CAD8A824907}" srcOrd="0" destOrd="0" presId="urn:microsoft.com/office/officeart/2008/layout/LinedList"/>
    <dgm:cxn modelId="{FB13B44E-16C6-43C1-AF65-DF766F83F298}" srcId="{BD918DF3-5C02-4F6A-8D90-B05C093BCEE0}" destId="{72A91A84-05F6-421E-A844-C7151BE2E349}" srcOrd="3" destOrd="0" parTransId="{6CBDF511-F4F2-443B-8B1F-47B218B2E876}" sibTransId="{ED7F8ABC-753C-412F-A700-D3E62290AC45}"/>
    <dgm:cxn modelId="{3A6BD972-AEC4-4519-9F29-79AD00EF4A17}" type="presOf" srcId="{72A91A84-05F6-421E-A844-C7151BE2E349}" destId="{8BEBED6C-B76E-44B1-AA44-D64344FD8F99}" srcOrd="0" destOrd="0" presId="urn:microsoft.com/office/officeart/2008/layout/LinedList"/>
    <dgm:cxn modelId="{C49134A3-E206-4D9A-91F6-8992EBB3587D}" srcId="{BD918DF3-5C02-4F6A-8D90-B05C093BCEE0}" destId="{1A573BD8-093A-41B6-8787-F00E5008DA75}" srcOrd="0" destOrd="0" parTransId="{1A40390D-E548-444F-93B6-936993FE3ECE}" sibTransId="{4807C812-A718-431C-BA35-CAFEC76806CB}"/>
    <dgm:cxn modelId="{6C3A44AF-0893-44AE-8876-C0A8EE4AC122}" type="presOf" srcId="{BD918DF3-5C02-4F6A-8D90-B05C093BCEE0}" destId="{6F22F28C-F38A-4B97-BE58-F93868284597}" srcOrd="0" destOrd="0" presId="urn:microsoft.com/office/officeart/2008/layout/LinedList"/>
    <dgm:cxn modelId="{67848DDE-CE78-4507-8C2D-B9418E156B80}" srcId="{BD918DF3-5C02-4F6A-8D90-B05C093BCEE0}" destId="{CA065B94-62A5-47CF-895A-54B99F9638D6}" srcOrd="4" destOrd="0" parTransId="{E18BA046-FA15-4A22-B6FB-8C61D37EAA8D}" sibTransId="{8F1C7557-B958-44A1-87A4-B7940D040BBE}"/>
    <dgm:cxn modelId="{FB9CCEB4-3AE2-4DBD-BC92-350DF2A94726}" type="presParOf" srcId="{6F22F28C-F38A-4B97-BE58-F93868284597}" destId="{6F2BF144-04B3-44C6-B207-0DC29F0C0C69}" srcOrd="0" destOrd="0" presId="urn:microsoft.com/office/officeart/2008/layout/LinedList"/>
    <dgm:cxn modelId="{64F82B32-563A-454A-9D9E-95677FE9D7F3}" type="presParOf" srcId="{6F22F28C-F38A-4B97-BE58-F93868284597}" destId="{7ABB6D2B-46D1-461F-A353-5006C93045CD}" srcOrd="1" destOrd="0" presId="urn:microsoft.com/office/officeart/2008/layout/LinedList"/>
    <dgm:cxn modelId="{3891D1C6-6778-4C54-A223-292B6F1FA6E7}" type="presParOf" srcId="{7ABB6D2B-46D1-461F-A353-5006C93045CD}" destId="{49481535-45DA-4575-B39D-F1C1DA52C473}" srcOrd="0" destOrd="0" presId="urn:microsoft.com/office/officeart/2008/layout/LinedList"/>
    <dgm:cxn modelId="{FA3E174A-AF7E-4BB8-8F90-324D0579BF0E}" type="presParOf" srcId="{7ABB6D2B-46D1-461F-A353-5006C93045CD}" destId="{F61CC832-61E0-4E8E-906C-0EA8094BA1A5}" srcOrd="1" destOrd="0" presId="urn:microsoft.com/office/officeart/2008/layout/LinedList"/>
    <dgm:cxn modelId="{1312E53C-C359-4D24-A765-0B3EA80931D7}" type="presParOf" srcId="{6F22F28C-F38A-4B97-BE58-F93868284597}" destId="{F45ADD2E-8D29-471B-A523-80C0240A4470}" srcOrd="2" destOrd="0" presId="urn:microsoft.com/office/officeart/2008/layout/LinedList"/>
    <dgm:cxn modelId="{8EFF0F3E-CC65-44A2-9E3D-001CAEB6B7EB}" type="presParOf" srcId="{6F22F28C-F38A-4B97-BE58-F93868284597}" destId="{75BA8220-4927-4002-9917-33FD27A5B778}" srcOrd="3" destOrd="0" presId="urn:microsoft.com/office/officeart/2008/layout/LinedList"/>
    <dgm:cxn modelId="{62DE237E-BECA-4B2F-A06D-B2C57DB5D27B}" type="presParOf" srcId="{75BA8220-4927-4002-9917-33FD27A5B778}" destId="{756BD0E2-F295-4984-AC4A-EA97399FFD20}" srcOrd="0" destOrd="0" presId="urn:microsoft.com/office/officeart/2008/layout/LinedList"/>
    <dgm:cxn modelId="{D4CDD2BA-6717-49C7-8A66-11798F99F058}" type="presParOf" srcId="{75BA8220-4927-4002-9917-33FD27A5B778}" destId="{6CA5CB97-9076-4C9D-8A59-93342D983D87}" srcOrd="1" destOrd="0" presId="urn:microsoft.com/office/officeart/2008/layout/LinedList"/>
    <dgm:cxn modelId="{6229BD49-B49A-45AF-B7E0-967127DF3F59}" type="presParOf" srcId="{6F22F28C-F38A-4B97-BE58-F93868284597}" destId="{8F226BB0-59E2-45A6-8568-7ABB56F6B33D}" srcOrd="4" destOrd="0" presId="urn:microsoft.com/office/officeart/2008/layout/LinedList"/>
    <dgm:cxn modelId="{D2330599-F1C4-46CE-8D3E-708CAAB86174}" type="presParOf" srcId="{6F22F28C-F38A-4B97-BE58-F93868284597}" destId="{2D869CE2-8A14-4AA2-8D71-DF047FCA12EA}" srcOrd="5" destOrd="0" presId="urn:microsoft.com/office/officeart/2008/layout/LinedList"/>
    <dgm:cxn modelId="{2135730E-E61D-4741-8B0C-10F0B48F52EC}" type="presParOf" srcId="{2D869CE2-8A14-4AA2-8D71-DF047FCA12EA}" destId="{5563C2CE-D87F-4E89-9282-9CAD8A824907}" srcOrd="0" destOrd="0" presId="urn:microsoft.com/office/officeart/2008/layout/LinedList"/>
    <dgm:cxn modelId="{FF166138-0DCF-43EE-ADC0-3BAAA310777C}" type="presParOf" srcId="{2D869CE2-8A14-4AA2-8D71-DF047FCA12EA}" destId="{552A683F-4B0F-4AAF-8DCB-4F0624E0D129}" srcOrd="1" destOrd="0" presId="urn:microsoft.com/office/officeart/2008/layout/LinedList"/>
    <dgm:cxn modelId="{CA0FCE79-A302-4050-9569-A978314A4202}" type="presParOf" srcId="{6F22F28C-F38A-4B97-BE58-F93868284597}" destId="{E581886B-C0A0-4A65-AC82-A5639AD43BEF}" srcOrd="6" destOrd="0" presId="urn:microsoft.com/office/officeart/2008/layout/LinedList"/>
    <dgm:cxn modelId="{1646E1BC-97C7-4E40-B758-F41CA3B92468}" type="presParOf" srcId="{6F22F28C-F38A-4B97-BE58-F93868284597}" destId="{E9D2AD40-3DE5-4A8C-B1C2-666A3D1242C4}" srcOrd="7" destOrd="0" presId="urn:microsoft.com/office/officeart/2008/layout/LinedList"/>
    <dgm:cxn modelId="{BEA2436D-FED1-4733-B880-4F6ABF91DD76}" type="presParOf" srcId="{E9D2AD40-3DE5-4A8C-B1C2-666A3D1242C4}" destId="{8BEBED6C-B76E-44B1-AA44-D64344FD8F99}" srcOrd="0" destOrd="0" presId="urn:microsoft.com/office/officeart/2008/layout/LinedList"/>
    <dgm:cxn modelId="{60776C0B-1D05-4C94-9CE7-50C3907923BA}" type="presParOf" srcId="{E9D2AD40-3DE5-4A8C-B1C2-666A3D1242C4}" destId="{9B10D9F3-E2C6-4FD2-BEE7-62400AFA7206}" srcOrd="1" destOrd="0" presId="urn:microsoft.com/office/officeart/2008/layout/LinedList"/>
    <dgm:cxn modelId="{1ADAA613-0C89-4789-8012-A7FC0E49684E}" type="presParOf" srcId="{6F22F28C-F38A-4B97-BE58-F93868284597}" destId="{D40AF324-0B4E-47F3-9F10-410EAA71BBB5}" srcOrd="8" destOrd="0" presId="urn:microsoft.com/office/officeart/2008/layout/LinedList"/>
    <dgm:cxn modelId="{696FBD3F-EDAA-4CD4-B13D-6382B1CA6449}" type="presParOf" srcId="{6F22F28C-F38A-4B97-BE58-F93868284597}" destId="{56077E4B-DEB7-4779-8F41-43B651D44BEB}" srcOrd="9" destOrd="0" presId="urn:microsoft.com/office/officeart/2008/layout/LinedList"/>
    <dgm:cxn modelId="{D967FC83-A169-40B7-B687-6054E45DCFA4}" type="presParOf" srcId="{56077E4B-DEB7-4779-8F41-43B651D44BEB}" destId="{C0E56AEC-7EAA-417E-94E9-A948B3B9C321}" srcOrd="0" destOrd="0" presId="urn:microsoft.com/office/officeart/2008/layout/LinedList"/>
    <dgm:cxn modelId="{623C176E-E757-465A-8F9C-5EBB485F4A41}" type="presParOf" srcId="{56077E4B-DEB7-4779-8F41-43B651D44BEB}" destId="{ECE4E6D9-B923-4D73-8B55-A33F51ED878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B138E5-18F3-43E0-B3F2-BF7AD756AF63}" type="doc">
      <dgm:prSet loTypeId="urn:microsoft.com/office/officeart/2005/8/layout/hierarchy1" loCatId="hierarchy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7F26130-9D1D-4FE0-8EDA-AA397D683662}">
      <dgm:prSet/>
      <dgm:spPr/>
      <dgm:t>
        <a:bodyPr/>
        <a:lstStyle/>
        <a:p>
          <a:r>
            <a:rPr lang="el-GR"/>
            <a:t>Ευνοϊκή στάση προς τον Χριστιανισμό: </a:t>
          </a:r>
          <a:endParaRPr lang="en-US"/>
        </a:p>
      </dgm:t>
    </dgm:pt>
    <dgm:pt modelId="{8996A3E1-C3C5-4993-BA5A-50F3F6394BBC}" type="parTrans" cxnId="{88C1704A-EDB1-4193-90FF-3674AEC74796}">
      <dgm:prSet/>
      <dgm:spPr/>
      <dgm:t>
        <a:bodyPr/>
        <a:lstStyle/>
        <a:p>
          <a:endParaRPr lang="en-US"/>
        </a:p>
      </dgm:t>
    </dgm:pt>
    <dgm:pt modelId="{03044CE5-1752-41A6-9761-EA10941B9250}" type="sibTrans" cxnId="{88C1704A-EDB1-4193-90FF-3674AEC74796}">
      <dgm:prSet/>
      <dgm:spPr/>
      <dgm:t>
        <a:bodyPr/>
        <a:lstStyle/>
        <a:p>
          <a:endParaRPr lang="en-US"/>
        </a:p>
      </dgm:t>
    </dgm:pt>
    <dgm:pt modelId="{CEA23DBF-B264-4861-9E1E-84AF4A587161}">
      <dgm:prSet/>
      <dgm:spPr/>
      <dgm:t>
        <a:bodyPr/>
        <a:lstStyle/>
        <a:p>
          <a:r>
            <a:rPr lang="el-GR"/>
            <a:t>Μετέφερε το μονόγραμμα του Χριστού (Χριστόγραμμα) από τη στρατιωτική σημαία στα νομίσματα</a:t>
          </a:r>
          <a:endParaRPr lang="en-US"/>
        </a:p>
      </dgm:t>
    </dgm:pt>
    <dgm:pt modelId="{2F213D57-2F13-49AB-94AD-60EA21D69E71}" type="parTrans" cxnId="{52D312D6-C6AE-475D-B48C-8026A4BF82B5}">
      <dgm:prSet/>
      <dgm:spPr/>
      <dgm:t>
        <a:bodyPr/>
        <a:lstStyle/>
        <a:p>
          <a:endParaRPr lang="en-US"/>
        </a:p>
      </dgm:t>
    </dgm:pt>
    <dgm:pt modelId="{4EB13E63-7899-439F-829D-AFD83DD68E89}" type="sibTrans" cxnId="{52D312D6-C6AE-475D-B48C-8026A4BF82B5}">
      <dgm:prSet/>
      <dgm:spPr/>
      <dgm:t>
        <a:bodyPr/>
        <a:lstStyle/>
        <a:p>
          <a:endParaRPr lang="en-US"/>
        </a:p>
      </dgm:t>
    </dgm:pt>
    <dgm:pt modelId="{369CDC49-A1E5-4B0E-B10B-F43619C97C99}">
      <dgm:prSet/>
      <dgm:spPr/>
      <dgm:t>
        <a:bodyPr/>
        <a:lstStyle/>
        <a:p>
          <a:r>
            <a:rPr lang="el-GR"/>
            <a:t>Εξέδωσε νόμους ευνοϊκούς για τους Χριστιανούς</a:t>
          </a:r>
          <a:endParaRPr lang="en-US"/>
        </a:p>
      </dgm:t>
    </dgm:pt>
    <dgm:pt modelId="{28DC5547-1B14-4E86-AC2B-420D3E84A6AA}" type="parTrans" cxnId="{FDD273B7-B848-4BEC-A63F-89FFBD394A1A}">
      <dgm:prSet/>
      <dgm:spPr/>
      <dgm:t>
        <a:bodyPr/>
        <a:lstStyle/>
        <a:p>
          <a:endParaRPr lang="en-US"/>
        </a:p>
      </dgm:t>
    </dgm:pt>
    <dgm:pt modelId="{C3E1ED42-384F-4B2C-B276-5AE51917FB12}" type="sibTrans" cxnId="{FDD273B7-B848-4BEC-A63F-89FFBD394A1A}">
      <dgm:prSet/>
      <dgm:spPr/>
      <dgm:t>
        <a:bodyPr/>
        <a:lstStyle/>
        <a:p>
          <a:endParaRPr lang="en-US"/>
        </a:p>
      </dgm:t>
    </dgm:pt>
    <dgm:pt modelId="{B12E5660-E7CB-4535-9D94-632CCA7BDB5C}" type="pres">
      <dgm:prSet presAssocID="{11B138E5-18F3-43E0-B3F2-BF7AD756AF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4B4E758-389D-4688-9011-95EC0AD4BEC8}" type="pres">
      <dgm:prSet presAssocID="{27F26130-9D1D-4FE0-8EDA-AA397D683662}" presName="hierRoot1" presStyleCnt="0"/>
      <dgm:spPr/>
    </dgm:pt>
    <dgm:pt modelId="{8008ACD0-DF06-4D0D-BAC5-4939C5BAB9BA}" type="pres">
      <dgm:prSet presAssocID="{27F26130-9D1D-4FE0-8EDA-AA397D683662}" presName="composite" presStyleCnt="0"/>
      <dgm:spPr/>
    </dgm:pt>
    <dgm:pt modelId="{9CAAB683-96CD-46DF-9666-1635DD5FB61A}" type="pres">
      <dgm:prSet presAssocID="{27F26130-9D1D-4FE0-8EDA-AA397D683662}" presName="background" presStyleLbl="node0" presStyleIdx="0" presStyleCnt="3"/>
      <dgm:spPr/>
    </dgm:pt>
    <dgm:pt modelId="{779541E7-5EAC-4A9D-ABDF-D54E982E9A50}" type="pres">
      <dgm:prSet presAssocID="{27F26130-9D1D-4FE0-8EDA-AA397D683662}" presName="text" presStyleLbl="fgAcc0" presStyleIdx="0" presStyleCnt="3">
        <dgm:presLayoutVars>
          <dgm:chPref val="3"/>
        </dgm:presLayoutVars>
      </dgm:prSet>
      <dgm:spPr/>
    </dgm:pt>
    <dgm:pt modelId="{EC086B53-69DE-47D2-B180-BDB08B2175DB}" type="pres">
      <dgm:prSet presAssocID="{27F26130-9D1D-4FE0-8EDA-AA397D683662}" presName="hierChild2" presStyleCnt="0"/>
      <dgm:spPr/>
    </dgm:pt>
    <dgm:pt modelId="{F3F502D0-F14D-4963-89ED-6F91CC5D0F08}" type="pres">
      <dgm:prSet presAssocID="{CEA23DBF-B264-4861-9E1E-84AF4A587161}" presName="hierRoot1" presStyleCnt="0"/>
      <dgm:spPr/>
    </dgm:pt>
    <dgm:pt modelId="{7C6820A3-D953-4A22-A2FA-35657D1D51AB}" type="pres">
      <dgm:prSet presAssocID="{CEA23DBF-B264-4861-9E1E-84AF4A587161}" presName="composite" presStyleCnt="0"/>
      <dgm:spPr/>
    </dgm:pt>
    <dgm:pt modelId="{977927FF-4A5B-4566-8171-B72363CB11C9}" type="pres">
      <dgm:prSet presAssocID="{CEA23DBF-B264-4861-9E1E-84AF4A587161}" presName="background" presStyleLbl="node0" presStyleIdx="1" presStyleCnt="3"/>
      <dgm:spPr/>
    </dgm:pt>
    <dgm:pt modelId="{36A0F6D7-F6EF-4472-BBAA-B3239B60FCAF}" type="pres">
      <dgm:prSet presAssocID="{CEA23DBF-B264-4861-9E1E-84AF4A587161}" presName="text" presStyleLbl="fgAcc0" presStyleIdx="1" presStyleCnt="3">
        <dgm:presLayoutVars>
          <dgm:chPref val="3"/>
        </dgm:presLayoutVars>
      </dgm:prSet>
      <dgm:spPr/>
    </dgm:pt>
    <dgm:pt modelId="{6F0BDCD8-7B26-4561-9F85-92A0B18A6260}" type="pres">
      <dgm:prSet presAssocID="{CEA23DBF-B264-4861-9E1E-84AF4A587161}" presName="hierChild2" presStyleCnt="0"/>
      <dgm:spPr/>
    </dgm:pt>
    <dgm:pt modelId="{39A990D2-DEA0-4E3C-AFF2-AA3FFCE8255E}" type="pres">
      <dgm:prSet presAssocID="{369CDC49-A1E5-4B0E-B10B-F43619C97C99}" presName="hierRoot1" presStyleCnt="0"/>
      <dgm:spPr/>
    </dgm:pt>
    <dgm:pt modelId="{E07AA37A-C980-4BCB-A7CB-B4FE9491C5D6}" type="pres">
      <dgm:prSet presAssocID="{369CDC49-A1E5-4B0E-B10B-F43619C97C99}" presName="composite" presStyleCnt="0"/>
      <dgm:spPr/>
    </dgm:pt>
    <dgm:pt modelId="{CFEDF92A-AEB1-4C40-B8C4-7879CF59D2A0}" type="pres">
      <dgm:prSet presAssocID="{369CDC49-A1E5-4B0E-B10B-F43619C97C99}" presName="background" presStyleLbl="node0" presStyleIdx="2" presStyleCnt="3"/>
      <dgm:spPr/>
    </dgm:pt>
    <dgm:pt modelId="{9DCBC6B5-9591-4D48-8854-6F253418B52E}" type="pres">
      <dgm:prSet presAssocID="{369CDC49-A1E5-4B0E-B10B-F43619C97C99}" presName="text" presStyleLbl="fgAcc0" presStyleIdx="2" presStyleCnt="3">
        <dgm:presLayoutVars>
          <dgm:chPref val="3"/>
        </dgm:presLayoutVars>
      </dgm:prSet>
      <dgm:spPr/>
    </dgm:pt>
    <dgm:pt modelId="{912599BA-A3B1-4812-A38A-7FD5A5322C51}" type="pres">
      <dgm:prSet presAssocID="{369CDC49-A1E5-4B0E-B10B-F43619C97C99}" presName="hierChild2" presStyleCnt="0"/>
      <dgm:spPr/>
    </dgm:pt>
  </dgm:ptLst>
  <dgm:cxnLst>
    <dgm:cxn modelId="{5384C82A-9DA1-4DAA-A0D5-87319A280BA0}" type="presOf" srcId="{27F26130-9D1D-4FE0-8EDA-AA397D683662}" destId="{779541E7-5EAC-4A9D-ABDF-D54E982E9A50}" srcOrd="0" destOrd="0" presId="urn:microsoft.com/office/officeart/2005/8/layout/hierarchy1"/>
    <dgm:cxn modelId="{88C1704A-EDB1-4193-90FF-3674AEC74796}" srcId="{11B138E5-18F3-43E0-B3F2-BF7AD756AF63}" destId="{27F26130-9D1D-4FE0-8EDA-AA397D683662}" srcOrd="0" destOrd="0" parTransId="{8996A3E1-C3C5-4993-BA5A-50F3F6394BBC}" sibTransId="{03044CE5-1752-41A6-9761-EA10941B9250}"/>
    <dgm:cxn modelId="{CC2DA96C-4E44-4A58-B98D-AF7093FD830C}" type="presOf" srcId="{369CDC49-A1E5-4B0E-B10B-F43619C97C99}" destId="{9DCBC6B5-9591-4D48-8854-6F253418B52E}" srcOrd="0" destOrd="0" presId="urn:microsoft.com/office/officeart/2005/8/layout/hierarchy1"/>
    <dgm:cxn modelId="{CAAC98AC-A60E-49D3-B92D-AA605BB961DB}" type="presOf" srcId="{11B138E5-18F3-43E0-B3F2-BF7AD756AF63}" destId="{B12E5660-E7CB-4535-9D94-632CCA7BDB5C}" srcOrd="0" destOrd="0" presId="urn:microsoft.com/office/officeart/2005/8/layout/hierarchy1"/>
    <dgm:cxn modelId="{FDD273B7-B848-4BEC-A63F-89FFBD394A1A}" srcId="{11B138E5-18F3-43E0-B3F2-BF7AD756AF63}" destId="{369CDC49-A1E5-4B0E-B10B-F43619C97C99}" srcOrd="2" destOrd="0" parTransId="{28DC5547-1B14-4E86-AC2B-420D3E84A6AA}" sibTransId="{C3E1ED42-384F-4B2C-B276-5AE51917FB12}"/>
    <dgm:cxn modelId="{9D4B85BA-367C-4498-995E-81C412381311}" type="presOf" srcId="{CEA23DBF-B264-4861-9E1E-84AF4A587161}" destId="{36A0F6D7-F6EF-4472-BBAA-B3239B60FCAF}" srcOrd="0" destOrd="0" presId="urn:microsoft.com/office/officeart/2005/8/layout/hierarchy1"/>
    <dgm:cxn modelId="{52D312D6-C6AE-475D-B48C-8026A4BF82B5}" srcId="{11B138E5-18F3-43E0-B3F2-BF7AD756AF63}" destId="{CEA23DBF-B264-4861-9E1E-84AF4A587161}" srcOrd="1" destOrd="0" parTransId="{2F213D57-2F13-49AB-94AD-60EA21D69E71}" sibTransId="{4EB13E63-7899-439F-829D-AFD83DD68E89}"/>
    <dgm:cxn modelId="{38697DCD-4BCE-4E2D-9DD5-791E0EA26DEA}" type="presParOf" srcId="{B12E5660-E7CB-4535-9D94-632CCA7BDB5C}" destId="{B4B4E758-389D-4688-9011-95EC0AD4BEC8}" srcOrd="0" destOrd="0" presId="urn:microsoft.com/office/officeart/2005/8/layout/hierarchy1"/>
    <dgm:cxn modelId="{9B018B79-4A1B-47FD-87AC-4F7029E96873}" type="presParOf" srcId="{B4B4E758-389D-4688-9011-95EC0AD4BEC8}" destId="{8008ACD0-DF06-4D0D-BAC5-4939C5BAB9BA}" srcOrd="0" destOrd="0" presId="urn:microsoft.com/office/officeart/2005/8/layout/hierarchy1"/>
    <dgm:cxn modelId="{E3DD6E9E-9406-4A89-B643-85A35BFF6F88}" type="presParOf" srcId="{8008ACD0-DF06-4D0D-BAC5-4939C5BAB9BA}" destId="{9CAAB683-96CD-46DF-9666-1635DD5FB61A}" srcOrd="0" destOrd="0" presId="urn:microsoft.com/office/officeart/2005/8/layout/hierarchy1"/>
    <dgm:cxn modelId="{E1507DAF-E73C-4BA3-B25C-1949BACA0715}" type="presParOf" srcId="{8008ACD0-DF06-4D0D-BAC5-4939C5BAB9BA}" destId="{779541E7-5EAC-4A9D-ABDF-D54E982E9A50}" srcOrd="1" destOrd="0" presId="urn:microsoft.com/office/officeart/2005/8/layout/hierarchy1"/>
    <dgm:cxn modelId="{E62A3AB8-0447-4A2E-971E-1864F07CA7E5}" type="presParOf" srcId="{B4B4E758-389D-4688-9011-95EC0AD4BEC8}" destId="{EC086B53-69DE-47D2-B180-BDB08B2175DB}" srcOrd="1" destOrd="0" presId="urn:microsoft.com/office/officeart/2005/8/layout/hierarchy1"/>
    <dgm:cxn modelId="{0D1E2166-A45B-4114-883C-7AE6AF6EC2CD}" type="presParOf" srcId="{B12E5660-E7CB-4535-9D94-632CCA7BDB5C}" destId="{F3F502D0-F14D-4963-89ED-6F91CC5D0F08}" srcOrd="1" destOrd="0" presId="urn:microsoft.com/office/officeart/2005/8/layout/hierarchy1"/>
    <dgm:cxn modelId="{6A064AD7-B196-468D-8D30-B8249CB8A464}" type="presParOf" srcId="{F3F502D0-F14D-4963-89ED-6F91CC5D0F08}" destId="{7C6820A3-D953-4A22-A2FA-35657D1D51AB}" srcOrd="0" destOrd="0" presId="urn:microsoft.com/office/officeart/2005/8/layout/hierarchy1"/>
    <dgm:cxn modelId="{990E22C7-B86F-4517-93E2-5A6F14E874DC}" type="presParOf" srcId="{7C6820A3-D953-4A22-A2FA-35657D1D51AB}" destId="{977927FF-4A5B-4566-8171-B72363CB11C9}" srcOrd="0" destOrd="0" presId="urn:microsoft.com/office/officeart/2005/8/layout/hierarchy1"/>
    <dgm:cxn modelId="{4A495449-2AB4-4024-9219-BD9EC28BD915}" type="presParOf" srcId="{7C6820A3-D953-4A22-A2FA-35657D1D51AB}" destId="{36A0F6D7-F6EF-4472-BBAA-B3239B60FCAF}" srcOrd="1" destOrd="0" presId="urn:microsoft.com/office/officeart/2005/8/layout/hierarchy1"/>
    <dgm:cxn modelId="{335B8B6E-1B65-46AD-B1E0-E38009B7CD1A}" type="presParOf" srcId="{F3F502D0-F14D-4963-89ED-6F91CC5D0F08}" destId="{6F0BDCD8-7B26-4561-9F85-92A0B18A6260}" srcOrd="1" destOrd="0" presId="urn:microsoft.com/office/officeart/2005/8/layout/hierarchy1"/>
    <dgm:cxn modelId="{65F72E40-DBBE-41B5-B2DE-36FA35244348}" type="presParOf" srcId="{B12E5660-E7CB-4535-9D94-632CCA7BDB5C}" destId="{39A990D2-DEA0-4E3C-AFF2-AA3FFCE8255E}" srcOrd="2" destOrd="0" presId="urn:microsoft.com/office/officeart/2005/8/layout/hierarchy1"/>
    <dgm:cxn modelId="{E1720220-3060-409B-A4DD-D2BAA1C62CD8}" type="presParOf" srcId="{39A990D2-DEA0-4E3C-AFF2-AA3FFCE8255E}" destId="{E07AA37A-C980-4BCB-A7CB-B4FE9491C5D6}" srcOrd="0" destOrd="0" presId="urn:microsoft.com/office/officeart/2005/8/layout/hierarchy1"/>
    <dgm:cxn modelId="{27A48DB6-568C-485C-BBB4-BAD0FCA8F71C}" type="presParOf" srcId="{E07AA37A-C980-4BCB-A7CB-B4FE9491C5D6}" destId="{CFEDF92A-AEB1-4C40-B8C4-7879CF59D2A0}" srcOrd="0" destOrd="0" presId="urn:microsoft.com/office/officeart/2005/8/layout/hierarchy1"/>
    <dgm:cxn modelId="{5BA166F8-CA04-435C-8F6F-198FA38A7ADE}" type="presParOf" srcId="{E07AA37A-C980-4BCB-A7CB-B4FE9491C5D6}" destId="{9DCBC6B5-9591-4D48-8854-6F253418B52E}" srcOrd="1" destOrd="0" presId="urn:microsoft.com/office/officeart/2005/8/layout/hierarchy1"/>
    <dgm:cxn modelId="{C2646A53-22A7-4270-B9A0-3154CFF26AB0}" type="presParOf" srcId="{39A990D2-DEA0-4E3C-AFF2-AA3FFCE8255E}" destId="{912599BA-A3B1-4812-A38A-7FD5A5322C5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2859C5-829C-4C6E-B8B1-641DA89C4C8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A1F8206-AEAC-4599-A9EF-350E67FDAF29}">
      <dgm:prSet/>
      <dgm:spPr/>
      <dgm:t>
        <a:bodyPr/>
        <a:lstStyle/>
        <a:p>
          <a:r>
            <a:rPr lang="el-GR"/>
            <a:t>Με το Διάταγμα των Μεδιολάνων (313 μ Χ) αναγνώρισε στους χριστιανούς ελευθερία άσκησης της λατρείας τους εξισώνοντας έτσι τα δικαιώματά τους με αυτά των άλλων θρησκειών</a:t>
          </a:r>
          <a:endParaRPr lang="en-US"/>
        </a:p>
      </dgm:t>
    </dgm:pt>
    <dgm:pt modelId="{712DFAA0-183A-4DA6-B0F9-6674FBAA7533}" type="parTrans" cxnId="{5ACCA786-9487-4F41-A814-09A628753577}">
      <dgm:prSet/>
      <dgm:spPr/>
      <dgm:t>
        <a:bodyPr/>
        <a:lstStyle/>
        <a:p>
          <a:endParaRPr lang="en-US"/>
        </a:p>
      </dgm:t>
    </dgm:pt>
    <dgm:pt modelId="{31921FE2-3F17-424F-98D5-D3188ABC573B}" type="sibTrans" cxnId="{5ACCA786-9487-4F41-A814-09A628753577}">
      <dgm:prSet/>
      <dgm:spPr/>
      <dgm:t>
        <a:bodyPr/>
        <a:lstStyle/>
        <a:p>
          <a:endParaRPr lang="en-US"/>
        </a:p>
      </dgm:t>
    </dgm:pt>
    <dgm:pt modelId="{31955D88-4D41-402F-AFA2-8F88CE564274}">
      <dgm:prSet/>
      <dgm:spPr/>
      <dgm:t>
        <a:bodyPr/>
        <a:lstStyle/>
        <a:p>
          <a:r>
            <a:rPr lang="el-GR"/>
            <a:t>Συγκάλεσε το 325 στην Νίκαια της Βιθυνίας Οικουμενική Σύνοδο, η οποία διατύπωσε τη διδασκαλία της εκκλησίας έναντι των αιρέσεων, με σκοπό την ειρήνευση της Εκκλησίας και της αυτοκρατορίας </a:t>
          </a:r>
          <a:endParaRPr lang="en-US"/>
        </a:p>
      </dgm:t>
    </dgm:pt>
    <dgm:pt modelId="{0B2BB007-8D2F-4C32-B853-19B5AAB026EB}" type="parTrans" cxnId="{341B5A60-E983-4A95-ABBE-80A9C8BF582E}">
      <dgm:prSet/>
      <dgm:spPr/>
      <dgm:t>
        <a:bodyPr/>
        <a:lstStyle/>
        <a:p>
          <a:endParaRPr lang="en-US"/>
        </a:p>
      </dgm:t>
    </dgm:pt>
    <dgm:pt modelId="{9709BC7C-1D01-494C-ABF0-FC8D1B4D7B19}" type="sibTrans" cxnId="{341B5A60-E983-4A95-ABBE-80A9C8BF582E}">
      <dgm:prSet/>
      <dgm:spPr/>
      <dgm:t>
        <a:bodyPr/>
        <a:lstStyle/>
        <a:p>
          <a:endParaRPr lang="en-US"/>
        </a:p>
      </dgm:t>
    </dgm:pt>
    <dgm:pt modelId="{C8EA1375-A6AD-4690-9525-3F0979E71063}" type="pres">
      <dgm:prSet presAssocID="{EE2859C5-829C-4C6E-B8B1-641DA89C4C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137E5C-9A05-46DF-BF14-E67EE6763463}" type="pres">
      <dgm:prSet presAssocID="{CA1F8206-AEAC-4599-A9EF-350E67FDAF29}" presName="hierRoot1" presStyleCnt="0"/>
      <dgm:spPr/>
    </dgm:pt>
    <dgm:pt modelId="{3653A434-56CA-4D79-A7DA-1803FCC28D98}" type="pres">
      <dgm:prSet presAssocID="{CA1F8206-AEAC-4599-A9EF-350E67FDAF29}" presName="composite" presStyleCnt="0"/>
      <dgm:spPr/>
    </dgm:pt>
    <dgm:pt modelId="{893E8B53-EA21-4F2A-9169-3F71A79360DD}" type="pres">
      <dgm:prSet presAssocID="{CA1F8206-AEAC-4599-A9EF-350E67FDAF29}" presName="background" presStyleLbl="node0" presStyleIdx="0" presStyleCnt="2"/>
      <dgm:spPr/>
    </dgm:pt>
    <dgm:pt modelId="{909F9F3C-1942-4672-816B-88BD80009B3A}" type="pres">
      <dgm:prSet presAssocID="{CA1F8206-AEAC-4599-A9EF-350E67FDAF29}" presName="text" presStyleLbl="fgAcc0" presStyleIdx="0" presStyleCnt="2">
        <dgm:presLayoutVars>
          <dgm:chPref val="3"/>
        </dgm:presLayoutVars>
      </dgm:prSet>
      <dgm:spPr/>
    </dgm:pt>
    <dgm:pt modelId="{FAF54C34-6936-450B-B3C7-ECE4DBD286F8}" type="pres">
      <dgm:prSet presAssocID="{CA1F8206-AEAC-4599-A9EF-350E67FDAF29}" presName="hierChild2" presStyleCnt="0"/>
      <dgm:spPr/>
    </dgm:pt>
    <dgm:pt modelId="{F0F9CA8F-0B76-4F16-9B07-208CD8CB73F7}" type="pres">
      <dgm:prSet presAssocID="{31955D88-4D41-402F-AFA2-8F88CE564274}" presName="hierRoot1" presStyleCnt="0"/>
      <dgm:spPr/>
    </dgm:pt>
    <dgm:pt modelId="{BA645CDA-A402-4B09-ADAF-6C9CC7B9129F}" type="pres">
      <dgm:prSet presAssocID="{31955D88-4D41-402F-AFA2-8F88CE564274}" presName="composite" presStyleCnt="0"/>
      <dgm:spPr/>
    </dgm:pt>
    <dgm:pt modelId="{A066ED76-5D1A-4FAA-AD48-3B7AAB80F6D5}" type="pres">
      <dgm:prSet presAssocID="{31955D88-4D41-402F-AFA2-8F88CE564274}" presName="background" presStyleLbl="node0" presStyleIdx="1" presStyleCnt="2"/>
      <dgm:spPr/>
    </dgm:pt>
    <dgm:pt modelId="{64CA7755-4102-4A5B-B846-C6689F851A9C}" type="pres">
      <dgm:prSet presAssocID="{31955D88-4D41-402F-AFA2-8F88CE564274}" presName="text" presStyleLbl="fgAcc0" presStyleIdx="1" presStyleCnt="2">
        <dgm:presLayoutVars>
          <dgm:chPref val="3"/>
        </dgm:presLayoutVars>
      </dgm:prSet>
      <dgm:spPr/>
    </dgm:pt>
    <dgm:pt modelId="{7CB27DC0-BFA4-4327-B143-58BCA22D75C1}" type="pres">
      <dgm:prSet presAssocID="{31955D88-4D41-402F-AFA2-8F88CE564274}" presName="hierChild2" presStyleCnt="0"/>
      <dgm:spPr/>
    </dgm:pt>
  </dgm:ptLst>
  <dgm:cxnLst>
    <dgm:cxn modelId="{341B5A60-E983-4A95-ABBE-80A9C8BF582E}" srcId="{EE2859C5-829C-4C6E-B8B1-641DA89C4C82}" destId="{31955D88-4D41-402F-AFA2-8F88CE564274}" srcOrd="1" destOrd="0" parTransId="{0B2BB007-8D2F-4C32-B853-19B5AAB026EB}" sibTransId="{9709BC7C-1D01-494C-ABF0-FC8D1B4D7B19}"/>
    <dgm:cxn modelId="{5ACCA786-9487-4F41-A814-09A628753577}" srcId="{EE2859C5-829C-4C6E-B8B1-641DA89C4C82}" destId="{CA1F8206-AEAC-4599-A9EF-350E67FDAF29}" srcOrd="0" destOrd="0" parTransId="{712DFAA0-183A-4DA6-B0F9-6674FBAA7533}" sibTransId="{31921FE2-3F17-424F-98D5-D3188ABC573B}"/>
    <dgm:cxn modelId="{01573FAF-7BB4-4668-BC70-1B645754028F}" type="presOf" srcId="{CA1F8206-AEAC-4599-A9EF-350E67FDAF29}" destId="{909F9F3C-1942-4672-816B-88BD80009B3A}" srcOrd="0" destOrd="0" presId="urn:microsoft.com/office/officeart/2005/8/layout/hierarchy1"/>
    <dgm:cxn modelId="{F4EFFCBF-BFCF-438F-A09E-129E41DA8229}" type="presOf" srcId="{EE2859C5-829C-4C6E-B8B1-641DA89C4C82}" destId="{C8EA1375-A6AD-4690-9525-3F0979E71063}" srcOrd="0" destOrd="0" presId="urn:microsoft.com/office/officeart/2005/8/layout/hierarchy1"/>
    <dgm:cxn modelId="{46823ADA-9E78-406C-BF57-521A8A9EB3E3}" type="presOf" srcId="{31955D88-4D41-402F-AFA2-8F88CE564274}" destId="{64CA7755-4102-4A5B-B846-C6689F851A9C}" srcOrd="0" destOrd="0" presId="urn:microsoft.com/office/officeart/2005/8/layout/hierarchy1"/>
    <dgm:cxn modelId="{24F6783F-3A12-440B-8325-FDB6EAC70C6C}" type="presParOf" srcId="{C8EA1375-A6AD-4690-9525-3F0979E71063}" destId="{5B137E5C-9A05-46DF-BF14-E67EE6763463}" srcOrd="0" destOrd="0" presId="urn:microsoft.com/office/officeart/2005/8/layout/hierarchy1"/>
    <dgm:cxn modelId="{7729B5A7-20EC-411D-B885-3FCF0A28ADC5}" type="presParOf" srcId="{5B137E5C-9A05-46DF-BF14-E67EE6763463}" destId="{3653A434-56CA-4D79-A7DA-1803FCC28D98}" srcOrd="0" destOrd="0" presId="urn:microsoft.com/office/officeart/2005/8/layout/hierarchy1"/>
    <dgm:cxn modelId="{CFE84C6F-269D-4A6E-AF7F-8416562B8EA5}" type="presParOf" srcId="{3653A434-56CA-4D79-A7DA-1803FCC28D98}" destId="{893E8B53-EA21-4F2A-9169-3F71A79360DD}" srcOrd="0" destOrd="0" presId="urn:microsoft.com/office/officeart/2005/8/layout/hierarchy1"/>
    <dgm:cxn modelId="{0D1BD7B6-BD03-4278-A576-DA9808CBDC68}" type="presParOf" srcId="{3653A434-56CA-4D79-A7DA-1803FCC28D98}" destId="{909F9F3C-1942-4672-816B-88BD80009B3A}" srcOrd="1" destOrd="0" presId="urn:microsoft.com/office/officeart/2005/8/layout/hierarchy1"/>
    <dgm:cxn modelId="{8E657724-A632-40F6-83E0-B23B0F318C92}" type="presParOf" srcId="{5B137E5C-9A05-46DF-BF14-E67EE6763463}" destId="{FAF54C34-6936-450B-B3C7-ECE4DBD286F8}" srcOrd="1" destOrd="0" presId="urn:microsoft.com/office/officeart/2005/8/layout/hierarchy1"/>
    <dgm:cxn modelId="{58E8B80C-B81E-483C-A922-8B16B973AC70}" type="presParOf" srcId="{C8EA1375-A6AD-4690-9525-3F0979E71063}" destId="{F0F9CA8F-0B76-4F16-9B07-208CD8CB73F7}" srcOrd="1" destOrd="0" presId="urn:microsoft.com/office/officeart/2005/8/layout/hierarchy1"/>
    <dgm:cxn modelId="{3B7F813B-24F9-465C-95F1-256F40C3A5C6}" type="presParOf" srcId="{F0F9CA8F-0B76-4F16-9B07-208CD8CB73F7}" destId="{BA645CDA-A402-4B09-ADAF-6C9CC7B9129F}" srcOrd="0" destOrd="0" presId="urn:microsoft.com/office/officeart/2005/8/layout/hierarchy1"/>
    <dgm:cxn modelId="{435AB80D-CC74-4708-AC82-7539F6886C3E}" type="presParOf" srcId="{BA645CDA-A402-4B09-ADAF-6C9CC7B9129F}" destId="{A066ED76-5D1A-4FAA-AD48-3B7AAB80F6D5}" srcOrd="0" destOrd="0" presId="urn:microsoft.com/office/officeart/2005/8/layout/hierarchy1"/>
    <dgm:cxn modelId="{51B478A0-33DE-46AC-8FCD-351E57E2A2A4}" type="presParOf" srcId="{BA645CDA-A402-4B09-ADAF-6C9CC7B9129F}" destId="{64CA7755-4102-4A5B-B846-C6689F851A9C}" srcOrd="1" destOrd="0" presId="urn:microsoft.com/office/officeart/2005/8/layout/hierarchy1"/>
    <dgm:cxn modelId="{2EC380A1-62B2-4AE7-B298-91AEDD5048CC}" type="presParOf" srcId="{F0F9CA8F-0B76-4F16-9B07-208CD8CB73F7}" destId="{7CB27DC0-BFA4-4327-B143-58BCA22D75C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206DDC-28C4-4D51-9558-9A05537136FF}" type="doc">
      <dgm:prSet loTypeId="urn:microsoft.com/office/officeart/2018/layout/CircleProcess" loCatId="simpleprocesssa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F8E79C0-DFBA-4A6C-830B-F9CCE13C1035}">
      <dgm:prSet/>
      <dgm:spPr/>
      <dgm:t>
        <a:bodyPr/>
        <a:lstStyle/>
        <a:p>
          <a:r>
            <a:rPr lang="el-GR"/>
            <a:t>Ωστόσο, </a:t>
          </a:r>
          <a:endParaRPr lang="en-US"/>
        </a:p>
      </dgm:t>
    </dgm:pt>
    <dgm:pt modelId="{883BFED9-6D0D-4659-9434-63E30886CA6A}" type="parTrans" cxnId="{99527CF7-7EAB-4494-A44B-0EF550C3F58F}">
      <dgm:prSet/>
      <dgm:spPr/>
      <dgm:t>
        <a:bodyPr/>
        <a:lstStyle/>
        <a:p>
          <a:endParaRPr lang="en-US"/>
        </a:p>
      </dgm:t>
    </dgm:pt>
    <dgm:pt modelId="{72E75670-D925-42E8-9600-A153DBB7D661}" type="sibTrans" cxnId="{99527CF7-7EAB-4494-A44B-0EF550C3F58F}">
      <dgm:prSet/>
      <dgm:spPr/>
      <dgm:t>
        <a:bodyPr/>
        <a:lstStyle/>
        <a:p>
          <a:endParaRPr lang="en-US"/>
        </a:p>
      </dgm:t>
    </dgm:pt>
    <dgm:pt modelId="{EF37937F-30A5-4818-A691-2190F6D0930C}">
      <dgm:prSet/>
      <dgm:spPr/>
      <dgm:t>
        <a:bodyPr/>
        <a:lstStyle/>
        <a:p>
          <a:r>
            <a:rPr lang="el-GR"/>
            <a:t>Η σθεναρή αντίσταση των οπαδών της αρχαίας θρησκείας στην Ανατολή και την Δύση, δεν του επέτρεψε να υιοθετήσει καθαρή θρησκευτική στάση ως το τέλος της ζωής του</a:t>
          </a:r>
          <a:endParaRPr lang="en-US"/>
        </a:p>
      </dgm:t>
    </dgm:pt>
    <dgm:pt modelId="{F689F4F6-ECC1-4688-9BE7-30B06819B625}" type="parTrans" cxnId="{ACFDD9E3-941D-46A2-8CF5-83305279B7BD}">
      <dgm:prSet/>
      <dgm:spPr/>
      <dgm:t>
        <a:bodyPr/>
        <a:lstStyle/>
        <a:p>
          <a:endParaRPr lang="en-US"/>
        </a:p>
      </dgm:t>
    </dgm:pt>
    <dgm:pt modelId="{930415F5-77B2-405B-955F-D80B9D4DFA38}" type="sibTrans" cxnId="{ACFDD9E3-941D-46A2-8CF5-83305279B7BD}">
      <dgm:prSet/>
      <dgm:spPr/>
      <dgm:t>
        <a:bodyPr/>
        <a:lstStyle/>
        <a:p>
          <a:endParaRPr lang="en-US"/>
        </a:p>
      </dgm:t>
    </dgm:pt>
    <dgm:pt modelId="{C2D16592-4AD3-42C2-81E9-F9BDC46A6813}">
      <dgm:prSet/>
      <dgm:spPr/>
      <dgm:t>
        <a:bodyPr/>
        <a:lstStyle/>
        <a:p>
          <a:r>
            <a:rPr lang="el-GR"/>
            <a:t>Οι διωγμοί των χριστιανών έπαυσαν εντελώς μόνο όταν ο Κωνσταντίνος έγινε μονοκράτορας στο ρωμαϊκό κράτος (324 μ Χ)</a:t>
          </a:r>
          <a:endParaRPr lang="en-US"/>
        </a:p>
      </dgm:t>
    </dgm:pt>
    <dgm:pt modelId="{53F96D2E-A094-4F0D-A973-5B1BFAC070B7}" type="parTrans" cxnId="{0FE98163-A6A3-4DBF-9C3F-FA6EAB8AA8AF}">
      <dgm:prSet/>
      <dgm:spPr/>
      <dgm:t>
        <a:bodyPr/>
        <a:lstStyle/>
        <a:p>
          <a:endParaRPr lang="en-US"/>
        </a:p>
      </dgm:t>
    </dgm:pt>
    <dgm:pt modelId="{BF61F6BD-E1E5-41BD-8F27-21FDEBAF23E8}" type="sibTrans" cxnId="{0FE98163-A6A3-4DBF-9C3F-FA6EAB8AA8AF}">
      <dgm:prSet/>
      <dgm:spPr/>
      <dgm:t>
        <a:bodyPr/>
        <a:lstStyle/>
        <a:p>
          <a:endParaRPr lang="en-US"/>
        </a:p>
      </dgm:t>
    </dgm:pt>
    <dgm:pt modelId="{47A6B35D-CD20-45E9-8F61-E08C59C49DC8}" type="pres">
      <dgm:prSet presAssocID="{4C206DDC-28C4-4D51-9558-9A05537136FF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73CE0512-974F-4C8E-91EB-33C57277249B}" type="pres">
      <dgm:prSet presAssocID="{C2D16592-4AD3-42C2-81E9-F9BDC46A6813}" presName="Accent3" presStyleCnt="0"/>
      <dgm:spPr/>
    </dgm:pt>
    <dgm:pt modelId="{EE94C2A8-5EAF-4982-A352-7C94A0CDCECE}" type="pres">
      <dgm:prSet presAssocID="{C2D16592-4AD3-42C2-81E9-F9BDC46A6813}" presName="Accent" presStyleLbl="node1" presStyleIdx="0" presStyleCnt="6"/>
      <dgm:spPr/>
    </dgm:pt>
    <dgm:pt modelId="{4F957161-2EAD-4DBD-9418-026745C9A1E0}" type="pres">
      <dgm:prSet presAssocID="{C2D16592-4AD3-42C2-81E9-F9BDC46A6813}" presName="ParentBackground3" presStyleCnt="0"/>
      <dgm:spPr/>
    </dgm:pt>
    <dgm:pt modelId="{202E8874-BFEC-470B-8345-F39444EB0D8F}" type="pres">
      <dgm:prSet presAssocID="{C2D16592-4AD3-42C2-81E9-F9BDC46A6813}" presName="ParentBackground" presStyleLbl="node1" presStyleIdx="1" presStyleCnt="6"/>
      <dgm:spPr/>
    </dgm:pt>
    <dgm:pt modelId="{EFCC0449-263A-4AC5-8735-CF1C1115E6E1}" type="pres">
      <dgm:prSet presAssocID="{C2D16592-4AD3-42C2-81E9-F9BDC46A6813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9213F263-7B00-4B89-B5DC-EC8AD7361767}" type="pres">
      <dgm:prSet presAssocID="{EF37937F-30A5-4818-A691-2190F6D0930C}" presName="Accent2" presStyleCnt="0"/>
      <dgm:spPr/>
    </dgm:pt>
    <dgm:pt modelId="{E7D8F10B-ECC8-4BBB-909F-02973932AFA6}" type="pres">
      <dgm:prSet presAssocID="{EF37937F-30A5-4818-A691-2190F6D0930C}" presName="Accent" presStyleLbl="node1" presStyleIdx="2" presStyleCnt="6"/>
      <dgm:spPr/>
    </dgm:pt>
    <dgm:pt modelId="{37196A21-1EA9-4560-8EDC-9AD3B1A54583}" type="pres">
      <dgm:prSet presAssocID="{EF37937F-30A5-4818-A691-2190F6D0930C}" presName="ParentBackground2" presStyleCnt="0"/>
      <dgm:spPr/>
    </dgm:pt>
    <dgm:pt modelId="{74D748F7-D705-4BBD-AAFA-302F3601DE2B}" type="pres">
      <dgm:prSet presAssocID="{EF37937F-30A5-4818-A691-2190F6D0930C}" presName="ParentBackground" presStyleLbl="node1" presStyleIdx="3" presStyleCnt="6"/>
      <dgm:spPr/>
    </dgm:pt>
    <dgm:pt modelId="{C1F838B9-D9FC-4309-ADDE-43950767ADD4}" type="pres">
      <dgm:prSet presAssocID="{EF37937F-30A5-4818-A691-2190F6D0930C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03589264-A523-4C19-92C5-4076A2451CDB}" type="pres">
      <dgm:prSet presAssocID="{6F8E79C0-DFBA-4A6C-830B-F9CCE13C1035}" presName="Accent1" presStyleCnt="0"/>
      <dgm:spPr/>
    </dgm:pt>
    <dgm:pt modelId="{C96F0BB0-FB11-4B0F-97AA-A4AD21C31B2C}" type="pres">
      <dgm:prSet presAssocID="{6F8E79C0-DFBA-4A6C-830B-F9CCE13C1035}" presName="Accent" presStyleLbl="node1" presStyleIdx="4" presStyleCnt="6"/>
      <dgm:spPr/>
    </dgm:pt>
    <dgm:pt modelId="{3D796DB7-C92E-48D7-BC0A-92ED5D58BAE8}" type="pres">
      <dgm:prSet presAssocID="{6F8E79C0-DFBA-4A6C-830B-F9CCE13C1035}" presName="ParentBackground1" presStyleCnt="0"/>
      <dgm:spPr/>
    </dgm:pt>
    <dgm:pt modelId="{17004123-5D0F-49AB-9D9A-A97E20546FEC}" type="pres">
      <dgm:prSet presAssocID="{6F8E79C0-DFBA-4A6C-830B-F9CCE13C1035}" presName="ParentBackground" presStyleLbl="node1" presStyleIdx="5" presStyleCnt="6"/>
      <dgm:spPr/>
    </dgm:pt>
    <dgm:pt modelId="{99823063-0CCD-487D-B683-FD1ABA75C038}" type="pres">
      <dgm:prSet presAssocID="{6F8E79C0-DFBA-4A6C-830B-F9CCE13C1035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20942203-A977-4FA2-8D67-C3A39B3EA7EA}" type="presOf" srcId="{C2D16592-4AD3-42C2-81E9-F9BDC46A6813}" destId="{202E8874-BFEC-470B-8345-F39444EB0D8F}" srcOrd="0" destOrd="0" presId="urn:microsoft.com/office/officeart/2018/layout/CircleProcess"/>
    <dgm:cxn modelId="{44A57C14-CC5B-4724-BD09-F08C77EAA32E}" type="presOf" srcId="{4C206DDC-28C4-4D51-9558-9A05537136FF}" destId="{47A6B35D-CD20-45E9-8F61-E08C59C49DC8}" srcOrd="0" destOrd="0" presId="urn:microsoft.com/office/officeart/2018/layout/CircleProcess"/>
    <dgm:cxn modelId="{F85ABE2F-EA4D-4B22-8A3E-4D4C13F810B9}" type="presOf" srcId="{6F8E79C0-DFBA-4A6C-830B-F9CCE13C1035}" destId="{99823063-0CCD-487D-B683-FD1ABA75C038}" srcOrd="1" destOrd="0" presId="urn:microsoft.com/office/officeart/2018/layout/CircleProcess"/>
    <dgm:cxn modelId="{5046FD41-E9BA-488F-89BD-05E6DBFA35FE}" type="presOf" srcId="{6F8E79C0-DFBA-4A6C-830B-F9CCE13C1035}" destId="{17004123-5D0F-49AB-9D9A-A97E20546FEC}" srcOrd="0" destOrd="0" presId="urn:microsoft.com/office/officeart/2018/layout/CircleProcess"/>
    <dgm:cxn modelId="{0FE98163-A6A3-4DBF-9C3F-FA6EAB8AA8AF}" srcId="{4C206DDC-28C4-4D51-9558-9A05537136FF}" destId="{C2D16592-4AD3-42C2-81E9-F9BDC46A6813}" srcOrd="2" destOrd="0" parTransId="{53F96D2E-A094-4F0D-A973-5B1BFAC070B7}" sibTransId="{BF61F6BD-E1E5-41BD-8F27-21FDEBAF23E8}"/>
    <dgm:cxn modelId="{68468559-E357-41FF-B376-7116487812AC}" type="presOf" srcId="{C2D16592-4AD3-42C2-81E9-F9BDC46A6813}" destId="{EFCC0449-263A-4AC5-8735-CF1C1115E6E1}" srcOrd="1" destOrd="0" presId="urn:microsoft.com/office/officeart/2018/layout/CircleProcess"/>
    <dgm:cxn modelId="{64A73F8F-8C7B-4853-82F1-75AC12DC1DF5}" type="presOf" srcId="{EF37937F-30A5-4818-A691-2190F6D0930C}" destId="{74D748F7-D705-4BBD-AAFA-302F3601DE2B}" srcOrd="0" destOrd="0" presId="urn:microsoft.com/office/officeart/2018/layout/CircleProcess"/>
    <dgm:cxn modelId="{F0D563C5-E219-4601-A4BA-A41DBAA7E4D2}" type="presOf" srcId="{EF37937F-30A5-4818-A691-2190F6D0930C}" destId="{C1F838B9-D9FC-4309-ADDE-43950767ADD4}" srcOrd="1" destOrd="0" presId="urn:microsoft.com/office/officeart/2018/layout/CircleProcess"/>
    <dgm:cxn modelId="{ACFDD9E3-941D-46A2-8CF5-83305279B7BD}" srcId="{4C206DDC-28C4-4D51-9558-9A05537136FF}" destId="{EF37937F-30A5-4818-A691-2190F6D0930C}" srcOrd="1" destOrd="0" parTransId="{F689F4F6-ECC1-4688-9BE7-30B06819B625}" sibTransId="{930415F5-77B2-405B-955F-D80B9D4DFA38}"/>
    <dgm:cxn modelId="{99527CF7-7EAB-4494-A44B-0EF550C3F58F}" srcId="{4C206DDC-28C4-4D51-9558-9A05537136FF}" destId="{6F8E79C0-DFBA-4A6C-830B-F9CCE13C1035}" srcOrd="0" destOrd="0" parTransId="{883BFED9-6D0D-4659-9434-63E30886CA6A}" sibTransId="{72E75670-D925-42E8-9600-A153DBB7D661}"/>
    <dgm:cxn modelId="{978EB79D-A2E8-45DC-A04D-9605D932C948}" type="presParOf" srcId="{47A6B35D-CD20-45E9-8F61-E08C59C49DC8}" destId="{73CE0512-974F-4C8E-91EB-33C57277249B}" srcOrd="0" destOrd="0" presId="urn:microsoft.com/office/officeart/2018/layout/CircleProcess"/>
    <dgm:cxn modelId="{96A893A2-FD8D-47C4-B6BC-79D6CD7FDCDB}" type="presParOf" srcId="{73CE0512-974F-4C8E-91EB-33C57277249B}" destId="{EE94C2A8-5EAF-4982-A352-7C94A0CDCECE}" srcOrd="0" destOrd="0" presId="urn:microsoft.com/office/officeart/2018/layout/CircleProcess"/>
    <dgm:cxn modelId="{1AD98854-10D0-479A-A83D-95D34A888CC8}" type="presParOf" srcId="{47A6B35D-CD20-45E9-8F61-E08C59C49DC8}" destId="{4F957161-2EAD-4DBD-9418-026745C9A1E0}" srcOrd="1" destOrd="0" presId="urn:microsoft.com/office/officeart/2018/layout/CircleProcess"/>
    <dgm:cxn modelId="{C41D592E-F035-4582-A917-EA43D996FD60}" type="presParOf" srcId="{4F957161-2EAD-4DBD-9418-026745C9A1E0}" destId="{202E8874-BFEC-470B-8345-F39444EB0D8F}" srcOrd="0" destOrd="0" presId="urn:microsoft.com/office/officeart/2018/layout/CircleProcess"/>
    <dgm:cxn modelId="{2724F155-A389-4543-AC55-AB1AED2D240D}" type="presParOf" srcId="{47A6B35D-CD20-45E9-8F61-E08C59C49DC8}" destId="{EFCC0449-263A-4AC5-8735-CF1C1115E6E1}" srcOrd="2" destOrd="0" presId="urn:microsoft.com/office/officeart/2018/layout/CircleProcess"/>
    <dgm:cxn modelId="{EB51A063-64C3-49C8-9B57-10E0A967E8D0}" type="presParOf" srcId="{47A6B35D-CD20-45E9-8F61-E08C59C49DC8}" destId="{9213F263-7B00-4B89-B5DC-EC8AD7361767}" srcOrd="3" destOrd="0" presId="urn:microsoft.com/office/officeart/2018/layout/CircleProcess"/>
    <dgm:cxn modelId="{ED92DC45-C07F-44DC-AB0B-FD6D69D36FD2}" type="presParOf" srcId="{9213F263-7B00-4B89-B5DC-EC8AD7361767}" destId="{E7D8F10B-ECC8-4BBB-909F-02973932AFA6}" srcOrd="0" destOrd="0" presId="urn:microsoft.com/office/officeart/2018/layout/CircleProcess"/>
    <dgm:cxn modelId="{158B7ABF-5A06-4F4E-BEC0-C9850DE276A9}" type="presParOf" srcId="{47A6B35D-CD20-45E9-8F61-E08C59C49DC8}" destId="{37196A21-1EA9-4560-8EDC-9AD3B1A54583}" srcOrd="4" destOrd="0" presId="urn:microsoft.com/office/officeart/2018/layout/CircleProcess"/>
    <dgm:cxn modelId="{90039EFF-B565-4D2B-8931-7B7E67E1F79F}" type="presParOf" srcId="{37196A21-1EA9-4560-8EDC-9AD3B1A54583}" destId="{74D748F7-D705-4BBD-AAFA-302F3601DE2B}" srcOrd="0" destOrd="0" presId="urn:microsoft.com/office/officeart/2018/layout/CircleProcess"/>
    <dgm:cxn modelId="{56362AF9-82DA-400D-8253-5C05DAF9D09E}" type="presParOf" srcId="{47A6B35D-CD20-45E9-8F61-E08C59C49DC8}" destId="{C1F838B9-D9FC-4309-ADDE-43950767ADD4}" srcOrd="5" destOrd="0" presId="urn:microsoft.com/office/officeart/2018/layout/CircleProcess"/>
    <dgm:cxn modelId="{A46C29B0-E39D-4392-85F9-99E5A0E04986}" type="presParOf" srcId="{47A6B35D-CD20-45E9-8F61-E08C59C49DC8}" destId="{03589264-A523-4C19-92C5-4076A2451CDB}" srcOrd="6" destOrd="0" presId="urn:microsoft.com/office/officeart/2018/layout/CircleProcess"/>
    <dgm:cxn modelId="{DA31D66F-0ED8-433F-9DBF-D82C2F252CFD}" type="presParOf" srcId="{03589264-A523-4C19-92C5-4076A2451CDB}" destId="{C96F0BB0-FB11-4B0F-97AA-A4AD21C31B2C}" srcOrd="0" destOrd="0" presId="urn:microsoft.com/office/officeart/2018/layout/CircleProcess"/>
    <dgm:cxn modelId="{E52A3FE9-2E04-425F-BCB1-343622CDDC3C}" type="presParOf" srcId="{47A6B35D-CD20-45E9-8F61-E08C59C49DC8}" destId="{3D796DB7-C92E-48D7-BC0A-92ED5D58BAE8}" srcOrd="7" destOrd="0" presId="urn:microsoft.com/office/officeart/2018/layout/CircleProcess"/>
    <dgm:cxn modelId="{3DBA5711-954D-4241-B6A9-BFBCFA29DAAF}" type="presParOf" srcId="{3D796DB7-C92E-48D7-BC0A-92ED5D58BAE8}" destId="{17004123-5D0F-49AB-9D9A-A97E20546FEC}" srcOrd="0" destOrd="0" presId="urn:microsoft.com/office/officeart/2018/layout/CircleProcess"/>
    <dgm:cxn modelId="{3C6C0ACF-9000-4D92-94C8-0329BA7AB27C}" type="presParOf" srcId="{47A6B35D-CD20-45E9-8F61-E08C59C49DC8}" destId="{99823063-0CCD-487D-B683-FD1ABA75C038}" srcOrd="8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0603F-8F87-48E9-AF61-09D1AC46AD1C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AD19FD-579A-4F05-8565-F0965C13D588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Ίδρυσε ένα νέο διοικητικό κέντρο στην Ανατολή, την Κωνσταντινούπολη</a:t>
          </a:r>
          <a:endParaRPr lang="en-US" sz="2900" kern="1200"/>
        </a:p>
      </dsp:txBody>
      <dsp:txXfrm>
        <a:off x="0" y="0"/>
        <a:ext cx="6492875" cy="1276350"/>
      </dsp:txXfrm>
    </dsp:sp>
    <dsp:sp modelId="{B69B83DA-AA35-4B61-B790-A3C5ED6AC6C6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B3AB7-23A1-4A07-8023-04BE086112F4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Αναγνώρισε το δικαίωμα άσκησης της χριστιανικής λατρείας</a:t>
          </a:r>
          <a:endParaRPr lang="en-US" sz="2900" kern="1200"/>
        </a:p>
      </dsp:txBody>
      <dsp:txXfrm>
        <a:off x="0" y="1276350"/>
        <a:ext cx="6492875" cy="1276350"/>
      </dsp:txXfrm>
    </dsp:sp>
    <dsp:sp modelId="{0F122A64-44DC-437D-A5F6-D0627EA9D0E8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B2E25E-2F68-40A1-85D7-76EBFFA8FF09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Καθιέρωσε στη διοίκηση τη διάκριση της πολιτικής από τη στρατιωτική εξουσία</a:t>
          </a:r>
          <a:endParaRPr lang="en-US" sz="2900" kern="1200"/>
        </a:p>
      </dsp:txBody>
      <dsp:txXfrm>
        <a:off x="0" y="2552700"/>
        <a:ext cx="6492875" cy="1276350"/>
      </dsp:txXfrm>
    </dsp:sp>
    <dsp:sp modelId="{710C3543-EB10-4C6B-9905-1D9664C76C92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70B55-35EF-4ADF-BA38-1CE1F3236212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Έκοψε και έθεσε σε κυκλοφορία ένα πολύ σταθερό χρυσό νόμισμα</a:t>
          </a:r>
          <a:endParaRPr lang="en-US" sz="2900" kern="1200"/>
        </a:p>
      </dsp:txBody>
      <dsp:txXfrm>
        <a:off x="0" y="3829050"/>
        <a:ext cx="6492875" cy="1276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28D36-BA66-426D-AB89-06CACE4C47CF}">
      <dsp:nvSpPr>
        <dsp:cNvPr id="0" name=""/>
        <dsp:cNvSpPr/>
      </dsp:nvSpPr>
      <dsp:spPr>
        <a:xfrm>
          <a:off x="0" y="21900"/>
          <a:ext cx="6492875" cy="795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Μοναδική Γεωπολιτική θέση, στο σταυροδρόμι της Ασίας και της Ευρώπης, του Εύξεινου Πόντου και της Μεσογείου</a:t>
          </a:r>
          <a:endParaRPr lang="en-US" sz="2000" kern="1200"/>
        </a:p>
      </dsp:txBody>
      <dsp:txXfrm>
        <a:off x="38838" y="60738"/>
        <a:ext cx="6415199" cy="717924"/>
      </dsp:txXfrm>
    </dsp:sp>
    <dsp:sp modelId="{C11402DB-5DB7-450D-88FF-389C388B8A42}">
      <dsp:nvSpPr>
        <dsp:cNvPr id="0" name=""/>
        <dsp:cNvSpPr/>
      </dsp:nvSpPr>
      <dsp:spPr>
        <a:xfrm>
          <a:off x="0" y="875100"/>
          <a:ext cx="6492875" cy="79560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Μεγάλη εμπορική σημασία</a:t>
          </a:r>
          <a:endParaRPr lang="en-US" sz="2000" kern="1200"/>
        </a:p>
      </dsp:txBody>
      <dsp:txXfrm>
        <a:off x="38838" y="913938"/>
        <a:ext cx="6415199" cy="717924"/>
      </dsp:txXfrm>
    </dsp:sp>
    <dsp:sp modelId="{D415524B-25EE-4457-811D-880F36B6E635}">
      <dsp:nvSpPr>
        <dsp:cNvPr id="0" name=""/>
        <dsp:cNvSpPr/>
      </dsp:nvSpPr>
      <dsp:spPr>
        <a:xfrm>
          <a:off x="0" y="1728300"/>
          <a:ext cx="6492875" cy="79560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Η Ανατολή διέθετε ακμαίο πληθυσμό και οικονομία</a:t>
          </a:r>
          <a:endParaRPr lang="en-US" sz="2000" kern="1200"/>
        </a:p>
      </dsp:txBody>
      <dsp:txXfrm>
        <a:off x="38838" y="1767138"/>
        <a:ext cx="6415199" cy="717924"/>
      </dsp:txXfrm>
    </dsp:sp>
    <dsp:sp modelId="{1E05B03A-D338-43EB-805B-306737FC2BA2}">
      <dsp:nvSpPr>
        <dsp:cNvPr id="0" name=""/>
        <dsp:cNvSpPr/>
      </dsp:nvSpPr>
      <dsp:spPr>
        <a:xfrm>
          <a:off x="0" y="2581500"/>
          <a:ext cx="6492875" cy="79560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Οι Χριστιανοί στους οποίους στηρίχθηκε ο Κων/νος ήταν πολυπληθέστεροι στην Ανατολή</a:t>
          </a:r>
          <a:endParaRPr lang="en-US" sz="2000" kern="1200"/>
        </a:p>
      </dsp:txBody>
      <dsp:txXfrm>
        <a:off x="38838" y="2620338"/>
        <a:ext cx="6415199" cy="717924"/>
      </dsp:txXfrm>
    </dsp:sp>
    <dsp:sp modelId="{59F28038-4AF4-4A45-B22B-4D3AF5F57A22}">
      <dsp:nvSpPr>
        <dsp:cNvPr id="0" name=""/>
        <dsp:cNvSpPr/>
      </dsp:nvSpPr>
      <dsp:spPr>
        <a:xfrm>
          <a:off x="0" y="3434700"/>
          <a:ext cx="6492875" cy="79560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Οι μεγάλες πόλεις της Ανατολής υπέφεραν από θρησκευτικές συγκρούσεις</a:t>
          </a:r>
          <a:endParaRPr lang="en-US" sz="2000" kern="1200"/>
        </a:p>
      </dsp:txBody>
      <dsp:txXfrm>
        <a:off x="38838" y="3473538"/>
        <a:ext cx="6415199" cy="717924"/>
      </dsp:txXfrm>
    </dsp:sp>
    <dsp:sp modelId="{4C2C1907-7718-4BC6-81F4-366BB05F3F98}">
      <dsp:nvSpPr>
        <dsp:cNvPr id="0" name=""/>
        <dsp:cNvSpPr/>
      </dsp:nvSpPr>
      <dsp:spPr>
        <a:xfrm>
          <a:off x="0" y="4287899"/>
          <a:ext cx="6492875" cy="7956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Από το Βυζάντιο μπορούσε να αποκρούσει ευκολότερα τους </a:t>
          </a:r>
          <a:r>
            <a:rPr lang="el-GR" sz="2000" kern="1200">
              <a:hlinkClick xmlns:r="http://schemas.openxmlformats.org/officeDocument/2006/relationships" r:id="rId1"/>
            </a:rPr>
            <a:t>Γότθους</a:t>
          </a:r>
          <a:r>
            <a:rPr lang="el-GR" sz="2000" kern="1200"/>
            <a:t> στο Δούναβη και τους </a:t>
          </a:r>
          <a:r>
            <a:rPr lang="el-GR" sz="2000" kern="1200">
              <a:hlinkClick xmlns:r="http://schemas.openxmlformats.org/officeDocument/2006/relationships" r:id="rId2"/>
            </a:rPr>
            <a:t>Πέρσες</a:t>
          </a:r>
          <a:r>
            <a:rPr lang="el-GR" sz="2000" kern="1200"/>
            <a:t> στον Ευφράτη</a:t>
          </a:r>
          <a:endParaRPr lang="en-US" sz="2000" kern="1200"/>
        </a:p>
      </dsp:txBody>
      <dsp:txXfrm>
        <a:off x="38838" y="4326737"/>
        <a:ext cx="6415199" cy="717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48D8F-3BFB-4085-B164-05DF9D5AD311}">
      <dsp:nvSpPr>
        <dsp:cNvPr id="0" name=""/>
        <dsp:cNvSpPr/>
      </dsp:nvSpPr>
      <dsp:spPr>
        <a:xfrm rot="16200000">
          <a:off x="2338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Ρυμοτομικό σχέδιο Ρώμης</a:t>
          </a:r>
          <a:endParaRPr lang="en-US" sz="2500" kern="1200"/>
        </a:p>
      </dsp:txBody>
      <dsp:txXfrm rot="5400000">
        <a:off x="2338" y="1088423"/>
        <a:ext cx="3587909" cy="2174491"/>
      </dsp:txXfrm>
    </dsp:sp>
    <dsp:sp modelId="{891C9BCE-1628-4FE3-BBBE-8EFF7AF96030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Τείχη, Επιβλητικές λεωφόροι, λαμπρά έργα τέχνης, δημόσια κτίρια (λουτρά, δεξαμενές, εκκλησίες)</a:t>
          </a:r>
          <a:endParaRPr lang="en-US" sz="2500" kern="1200"/>
        </a:p>
      </dsp:txBody>
      <dsp:txXfrm rot="-5400000">
        <a:off x="6925352" y="1088423"/>
        <a:ext cx="3587909" cy="2174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BF144-04B3-44C6-B207-0DC29F0C0C69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81535-45DA-4575-B39D-F1C1DA52C473}">
      <dsp:nvSpPr>
        <dsp:cNvPr id="0" name=""/>
        <dsp:cNvSpPr/>
      </dsp:nvSpPr>
      <dsp:spPr>
        <a:xfrm>
          <a:off x="0" y="62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Εγκαίνια: 11 Μαΐου 330 μΧ</a:t>
          </a:r>
          <a:endParaRPr lang="en-US" sz="2800" kern="1200" dirty="0"/>
        </a:p>
      </dsp:txBody>
      <dsp:txXfrm>
        <a:off x="0" y="623"/>
        <a:ext cx="6492875" cy="1020830"/>
      </dsp:txXfrm>
    </dsp:sp>
    <dsp:sp modelId="{F45ADD2E-8D29-471B-A523-80C0240A4470}">
      <dsp:nvSpPr>
        <dsp:cNvPr id="0" name=""/>
        <dsp:cNvSpPr/>
      </dsp:nvSpPr>
      <dsp:spPr>
        <a:xfrm>
          <a:off x="0" y="1021453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BD0E2-F295-4984-AC4A-EA97399FFD20}">
      <dsp:nvSpPr>
        <dsp:cNvPr id="0" name=""/>
        <dsp:cNvSpPr/>
      </dsp:nvSpPr>
      <dsp:spPr>
        <a:xfrm>
          <a:off x="0" y="102145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Ραγδαία ανάπτυξη: </a:t>
          </a:r>
          <a:endParaRPr lang="en-US" sz="2800" kern="1200"/>
        </a:p>
      </dsp:txBody>
      <dsp:txXfrm>
        <a:off x="0" y="1021453"/>
        <a:ext cx="6492875" cy="1020830"/>
      </dsp:txXfrm>
    </dsp:sp>
    <dsp:sp modelId="{8F226BB0-59E2-45A6-8568-7ABB56F6B33D}">
      <dsp:nvSpPr>
        <dsp:cNvPr id="0" name=""/>
        <dsp:cNvSpPr/>
      </dsp:nvSpPr>
      <dsp:spPr>
        <a:xfrm>
          <a:off x="0" y="2042284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3C2CE-D87F-4E89-9282-9CAD8A824907}">
      <dsp:nvSpPr>
        <dsp:cNvPr id="0" name=""/>
        <dsp:cNvSpPr/>
      </dsp:nvSpPr>
      <dsp:spPr>
        <a:xfrm>
          <a:off x="0" y="2042284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Αρχές 5</a:t>
          </a:r>
          <a:r>
            <a:rPr lang="el-GR" sz="2800" kern="1200" baseline="30000"/>
            <a:t>ου</a:t>
          </a:r>
          <a:r>
            <a:rPr lang="el-GR" sz="2800" kern="1200"/>
            <a:t> αιώνα 150.000 κάτοικοι</a:t>
          </a:r>
          <a:endParaRPr lang="en-US" sz="2800" kern="1200"/>
        </a:p>
      </dsp:txBody>
      <dsp:txXfrm>
        <a:off x="0" y="2042284"/>
        <a:ext cx="6492875" cy="1020830"/>
      </dsp:txXfrm>
    </dsp:sp>
    <dsp:sp modelId="{E581886B-C0A0-4A65-AC82-A5639AD43BEF}">
      <dsp:nvSpPr>
        <dsp:cNvPr id="0" name=""/>
        <dsp:cNvSpPr/>
      </dsp:nvSpPr>
      <dsp:spPr>
        <a:xfrm>
          <a:off x="0" y="3063115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BED6C-B76E-44B1-AA44-D64344FD8F99}">
      <dsp:nvSpPr>
        <dsp:cNvPr id="0" name=""/>
        <dsp:cNvSpPr/>
      </dsp:nvSpPr>
      <dsp:spPr>
        <a:xfrm>
          <a:off x="0" y="3063115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Στα χρόνια Ιουστινιανού (527-565 μΧ) 300.000 κάτοικοι</a:t>
          </a:r>
          <a:endParaRPr lang="en-US" sz="2800" kern="1200"/>
        </a:p>
      </dsp:txBody>
      <dsp:txXfrm>
        <a:off x="0" y="3063115"/>
        <a:ext cx="6492875" cy="1020830"/>
      </dsp:txXfrm>
    </dsp:sp>
    <dsp:sp modelId="{D40AF324-0B4E-47F3-9F10-410EAA71BBB5}">
      <dsp:nvSpPr>
        <dsp:cNvPr id="0" name=""/>
        <dsp:cNvSpPr/>
      </dsp:nvSpPr>
      <dsp:spPr>
        <a:xfrm>
          <a:off x="0" y="4083946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56AEC-7EAA-417E-94E9-A948B3B9C321}">
      <dsp:nvSpPr>
        <dsp:cNvPr id="0" name=""/>
        <dsp:cNvSpPr/>
      </dsp:nvSpPr>
      <dsp:spPr>
        <a:xfrm>
          <a:off x="0" y="4083946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Μέσα σε δύο αιώνες ξεπερνά το πρότυπό της, την Παλαιά Ρώμη</a:t>
          </a:r>
          <a:endParaRPr lang="en-US" sz="2800" kern="1200"/>
        </a:p>
      </dsp:txBody>
      <dsp:txXfrm>
        <a:off x="0" y="4083946"/>
        <a:ext cx="6492875" cy="10208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AB683-96CD-46DF-9666-1635DD5FB61A}">
      <dsp:nvSpPr>
        <dsp:cNvPr id="0" name=""/>
        <dsp:cNvSpPr/>
      </dsp:nvSpPr>
      <dsp:spPr>
        <a:xfrm>
          <a:off x="0" y="1718266"/>
          <a:ext cx="1741589" cy="1105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79541E7-5EAC-4A9D-ABDF-D54E982E9A50}">
      <dsp:nvSpPr>
        <dsp:cNvPr id="0" name=""/>
        <dsp:cNvSpPr/>
      </dsp:nvSpPr>
      <dsp:spPr>
        <a:xfrm>
          <a:off x="193509" y="1902100"/>
          <a:ext cx="1741589" cy="1105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Ευνοϊκή στάση προς τον Χριστιανισμό: </a:t>
          </a:r>
          <a:endParaRPr lang="en-US" sz="1200" kern="1200"/>
        </a:p>
      </dsp:txBody>
      <dsp:txXfrm>
        <a:off x="225900" y="1934491"/>
        <a:ext cx="1676807" cy="1041127"/>
      </dsp:txXfrm>
    </dsp:sp>
    <dsp:sp modelId="{977927FF-4A5B-4566-8171-B72363CB11C9}">
      <dsp:nvSpPr>
        <dsp:cNvPr id="0" name=""/>
        <dsp:cNvSpPr/>
      </dsp:nvSpPr>
      <dsp:spPr>
        <a:xfrm>
          <a:off x="2128609" y="1718266"/>
          <a:ext cx="1741589" cy="1105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6A0F6D7-F6EF-4472-BBAA-B3239B60FCAF}">
      <dsp:nvSpPr>
        <dsp:cNvPr id="0" name=""/>
        <dsp:cNvSpPr/>
      </dsp:nvSpPr>
      <dsp:spPr>
        <a:xfrm>
          <a:off x="2322119" y="1902100"/>
          <a:ext cx="1741589" cy="1105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Μετέφερε το μονόγραμμα του Χριστού (Χριστόγραμμα) από τη στρατιωτική σημαία στα νομίσματα</a:t>
          </a:r>
          <a:endParaRPr lang="en-US" sz="1200" kern="1200"/>
        </a:p>
      </dsp:txBody>
      <dsp:txXfrm>
        <a:off x="2354510" y="1934491"/>
        <a:ext cx="1676807" cy="1041127"/>
      </dsp:txXfrm>
    </dsp:sp>
    <dsp:sp modelId="{CFEDF92A-AEB1-4C40-B8C4-7879CF59D2A0}">
      <dsp:nvSpPr>
        <dsp:cNvPr id="0" name=""/>
        <dsp:cNvSpPr/>
      </dsp:nvSpPr>
      <dsp:spPr>
        <a:xfrm>
          <a:off x="4257219" y="1718266"/>
          <a:ext cx="1741589" cy="1105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DCBC6B5-9591-4D48-8854-6F253418B52E}">
      <dsp:nvSpPr>
        <dsp:cNvPr id="0" name=""/>
        <dsp:cNvSpPr/>
      </dsp:nvSpPr>
      <dsp:spPr>
        <a:xfrm>
          <a:off x="4450729" y="1902100"/>
          <a:ext cx="1741589" cy="1105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Εξέδωσε νόμους ευνοϊκούς για τους Χριστιανούς</a:t>
          </a:r>
          <a:endParaRPr lang="en-US" sz="1200" kern="1200"/>
        </a:p>
      </dsp:txBody>
      <dsp:txXfrm>
        <a:off x="4483120" y="1934491"/>
        <a:ext cx="1676807" cy="10411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E8B53-EA21-4F2A-9169-3F71A79360DD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9F9F3C-1942-4672-816B-88BD80009B3A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Με το Διάταγμα των Μεδιολάνων (313 μ Χ) αναγνώρισε στους χριστιανούς ελευθερία άσκησης της λατρείας τους εξισώνοντας έτσι τα δικαιώματά τους με αυτά των άλλων θρησκειών</a:t>
          </a:r>
          <a:endParaRPr lang="en-US" sz="2600" kern="1200"/>
        </a:p>
      </dsp:txBody>
      <dsp:txXfrm>
        <a:off x="608661" y="692298"/>
        <a:ext cx="4508047" cy="2799040"/>
      </dsp:txXfrm>
    </dsp:sp>
    <dsp:sp modelId="{A066ED76-5D1A-4FAA-AD48-3B7AAB80F6D5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A7755-4102-4A5B-B846-C6689F851A9C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Συγκάλεσε το 325 στην Νίκαια της Βιθυνίας Οικουμενική Σύνοδο, η οποία διατύπωσε τη διδασκαλία της εκκλησίας έναντι των αιρέσεων, με σκοπό την ειρήνευση της Εκκλησίας και της αυτοκρατορίας </a:t>
          </a:r>
          <a:endParaRPr lang="en-US" sz="2600" kern="1200"/>
        </a:p>
      </dsp:txBody>
      <dsp:txXfrm>
        <a:off x="6331365" y="692298"/>
        <a:ext cx="4508047" cy="27990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94C2A8-5EAF-4982-A352-7C94A0CDCECE}">
      <dsp:nvSpPr>
        <dsp:cNvPr id="0" name=""/>
        <dsp:cNvSpPr/>
      </dsp:nvSpPr>
      <dsp:spPr>
        <a:xfrm>
          <a:off x="3732610" y="1361546"/>
          <a:ext cx="1628230" cy="162853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2E8874-BFEC-470B-8345-F39444EB0D8F}">
      <dsp:nvSpPr>
        <dsp:cNvPr id="0" name=""/>
        <dsp:cNvSpPr/>
      </dsp:nvSpPr>
      <dsp:spPr>
        <a:xfrm>
          <a:off x="3786672" y="1415839"/>
          <a:ext cx="1520105" cy="151994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800" kern="1200"/>
            <a:t>Οι διωγμοί των χριστιανών έπαυσαν εντελώς μόνο όταν ο Κωνσταντίνος έγινε μονοκράτορας στο ρωμαϊκό κράτος (324 μ Χ)</a:t>
          </a:r>
          <a:endParaRPr lang="en-US" sz="800" kern="1200"/>
        </a:p>
      </dsp:txBody>
      <dsp:txXfrm>
        <a:off x="4003982" y="1633015"/>
        <a:ext cx="1085486" cy="1085592"/>
      </dsp:txXfrm>
    </dsp:sp>
    <dsp:sp modelId="{E7D8F10B-ECC8-4BBB-909F-02973932AFA6}">
      <dsp:nvSpPr>
        <dsp:cNvPr id="0" name=""/>
        <dsp:cNvSpPr/>
      </dsp:nvSpPr>
      <dsp:spPr>
        <a:xfrm rot="2700000">
          <a:off x="2051748" y="1363514"/>
          <a:ext cx="1624308" cy="1624308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D748F7-D705-4BBD-AAFA-302F3601DE2B}">
      <dsp:nvSpPr>
        <dsp:cNvPr id="0" name=""/>
        <dsp:cNvSpPr/>
      </dsp:nvSpPr>
      <dsp:spPr>
        <a:xfrm>
          <a:off x="2103849" y="1415839"/>
          <a:ext cx="1520105" cy="151994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800" kern="1200"/>
            <a:t>Η σθεναρή αντίσταση των οπαδών της αρχαίας θρησκείας στην Ανατολή και την Δύση, δεν του επέτρεψε να υιοθετήσει καθαρή θρησκευτική στάση ως το τέλος της ζωής του</a:t>
          </a:r>
          <a:endParaRPr lang="en-US" sz="800" kern="1200"/>
        </a:p>
      </dsp:txBody>
      <dsp:txXfrm>
        <a:off x="2321159" y="1633015"/>
        <a:ext cx="1085486" cy="1085592"/>
      </dsp:txXfrm>
    </dsp:sp>
    <dsp:sp modelId="{C96F0BB0-FB11-4B0F-97AA-A4AD21C31B2C}">
      <dsp:nvSpPr>
        <dsp:cNvPr id="0" name=""/>
        <dsp:cNvSpPr/>
      </dsp:nvSpPr>
      <dsp:spPr>
        <a:xfrm rot="2700000">
          <a:off x="368925" y="1363514"/>
          <a:ext cx="1624308" cy="1624308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004123-5D0F-49AB-9D9A-A97E20546FEC}">
      <dsp:nvSpPr>
        <dsp:cNvPr id="0" name=""/>
        <dsp:cNvSpPr/>
      </dsp:nvSpPr>
      <dsp:spPr>
        <a:xfrm>
          <a:off x="421027" y="1415839"/>
          <a:ext cx="1520105" cy="15199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800" kern="1200"/>
            <a:t>Ωστόσο, </a:t>
          </a:r>
          <a:endParaRPr lang="en-US" sz="800" kern="1200"/>
        </a:p>
      </dsp:txBody>
      <dsp:txXfrm>
        <a:off x="638336" y="1633015"/>
        <a:ext cx="1085486" cy="1085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8582E8-1132-4984-9F83-9386D7AA0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6FAEC2C-4A5D-4FB4-ACF9-A661DF1A9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0E8088E-8A9F-4F77-8014-770930D25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96AB34-B40E-4391-823F-3D9ED74E4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FC770AB-6F7F-4BE0-93CD-C73D004A7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246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8F3C70-EE48-4945-B1D4-179045A81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A867C8F-8460-4CE6-8F1A-152C84D1B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8F04D04-9768-49C1-BBEB-2F4440D20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13B046-8A1F-4A83-956D-5796D5FD7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C790E2-2063-451D-82C4-BFF3C76E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632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05A9F67-3D4D-4B35-85DC-3496AC60D8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F0FF210-3B22-44D7-9BCC-215296B41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D81BE2F-3D13-4CA4-8F3A-4EDA79A96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BA0D248-21E4-427D-ADB1-8DB6662B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CB72A74-B950-4425-AA06-7FBDCCEEB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094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DBE27A-AA48-46E4-978E-6849CB310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14EC23-B4CE-435A-8027-511244DE7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F0A243-BCB5-4869-ADAA-A4DDBB7C0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35AA3D-117A-425B-812D-3DF9569D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B7B84CE-A145-4445-9AB5-B4EFDE09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683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9B3FF9-6250-4B58-8505-0F36A8A8A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17B6BE0-6729-4C2C-A1B0-FC2B2250F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2A7D5C-C626-41B7-A9E1-52996B2A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3FD5A0-FD09-4419-B6AB-936D5BA3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BE8F39-0C1E-411A-9E9B-C0821117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527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DA2DD3-63C6-4320-BBBE-B4E0079CF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E19927D-ABD9-42F8-805F-32F932EC9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1A51432-9631-49B3-B7F7-A208E61CB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79A4297-C434-4DF4-8824-D5371D38A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8A2C7E6-2E77-481C-92B6-F0EAAFC2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A439DDA-A86E-40ED-92AB-A5A39705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000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A3AA56-4000-4718-AEAD-1235944A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484BAC1-7A9D-45CD-AE22-59ADF97C9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3E63C70-950A-4F30-84DC-3F2E1495B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261010A-505B-4184-BB1A-78E73EFDB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78632E0-0D61-4625-93BB-792FC32AF1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32B09D0-FA26-448A-AAF0-C9877021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54854DB-BA31-4F6C-8719-B77306426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9A14891-AE60-4CB1-9825-DDE5C0D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85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B434D2-BA4B-4450-9EA5-8A408C25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D943E16-E755-49BA-8296-DC29D611C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5A90616-C4C9-4AD3-8142-84CFE57F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6C7000C-EDD2-47D4-B178-C7727126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89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FA3CB50-7213-4CF4-A4FD-02715E70D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881D1F6-1D8B-41F9-8C8C-0D44CE83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C79CF50-A550-475B-BCC9-0BD8F26B7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331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5F294F-C91B-4902-8180-8EEA18CE4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1F9105-A649-47AD-8DBD-3FBEFC05A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A20B7F7-F887-444D-8C64-AE6851E66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3D3B3A2-D53B-4700-BB34-3EE7215B7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975B794-6793-45A7-904A-233E51A3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CA0F340-6FA7-4266-A57B-AE3780D7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173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31811F-6DB3-4B1A-9945-D11332B75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2B5F7B7-A24D-4487-9995-4600D5831E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D2BD652-30D4-4F3D-8594-FBB301D81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2E9545E-B16E-4807-BDE3-AB17A7602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5C1DF93-9E63-4F1E-ACB4-070D8CDAB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129A4A3-93D2-4DB6-A9C5-0E4565E6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11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9C69978-AA9C-4AFB-B363-4C7868A39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167B39B-4362-464B-BBE4-958E1C94E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D79A2F3-7EDE-4F86-B4F5-4D003D34B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B3CEC-9B35-4BD4-89A3-5EED67A8E234}" type="datetimeFigureOut">
              <a:rPr lang="el-GR" smtClean="0"/>
              <a:t>17/10/2021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0093312-A10B-4F4D-8A4E-FBC0BEDF87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2168595-0D0B-4CDD-8445-EB71330C4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DFD5A-6915-4713-AAE1-414EE3D301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656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nstantinoupoli.com/column-of-constantine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C%CE%AD%CE%B3%CE%B1_%CE%A0%CE%B1%CE%BB%CE%AC%CF%84%CE%B9%CE%BF%CE%BD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5%CE%BA%CE%BA%CE%BB%CE%B7%CF%83%CE%AF%CE%B1_%CE%91%CE%B3%CE%AF%CE%B1%CF%82_%CE%95%CE%B9%CF%81%CE%AE%CE%BD%CE%B7%CF%82_(%CE%9A%CF%89%CE%BD%CF%83%CF%84%CE%B1%CE%BD%CF%84%CE%B9%CE%BD%CE%BF%CF%8D%CF%80%CE%BF%CE%BB%CE%B7)" TargetMode="External"/><Relationship Id="rId2" Type="http://schemas.openxmlformats.org/officeDocument/2006/relationships/hyperlink" Target="http://photodentro.edu.gr/v/item/ds/8521/915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el.wikipedia.org/wiki/%CE%A3%CF%8D%CE%B3%CE%BA%CE%BB%CE%B7%CF%84%CE%BF%CF%82_(%CE%9A%CF%89%CE%BD%CF%83%CF%84%CE%B1%CE%BD%CF%84%CE%B9%CE%BD%CE%BF%CF%8D%CF%80%CE%BF%CE%BB%CE%B7)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g"/><Relationship Id="rId4" Type="http://schemas.openxmlformats.org/officeDocument/2006/relationships/hyperlink" Target="https://el.wikipedia.org/wiki/%CE%92%CE%B1%CF%83%CE%B9%CE%BB%CE%B9%CE%BA%CE%AE_%CE%9A%CE%B9%CE%BD%CF%83%CF%84%CE%AD%CF%81%CE%BD%CE%B1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hyperlink" Target="https://el.wikipedia.org/wiki/%CE%99%CF%80%CF%80%CF%8C%CE%B4%CF%81%CE%BF%CE%BC%CE%BF%CF%82_%CF%84%CE%B7%CF%82_%CE%9A%CF%89%CE%BD%CF%83%CF%84%CE%B1%CE%BD%CF%84%CE%B9%CE%BD%CE%BF%CF%8D%CF%80%CE%BF%CE%BB%CE%B7%CF%8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2%CF%85%CE%B6%CE%B1%CE%BD%CF%84%CE%B9%CE%BD%CF%8C_%CE%BD%CF%8C%CE%BC%CE%B9%CF%83%CE%BC%CE%B1" TargetMode="External"/><Relationship Id="rId2" Type="http://schemas.openxmlformats.org/officeDocument/2006/relationships/hyperlink" Target="https://el.wikipedia.org/wiki/%CE%9A%CF%89%CE%BD%CF%83%CF%84%CE%B1%CE%BD%CF%84%CE%B9%CE%BD%CE%BF%CF%8D%CF%80%CE%BF%CE%BB%CE%B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4%CE%B9%CE%AC%CF%84%CE%B1%CE%B3%CE%BC%CE%B1_%CF%84%CF%89%CE%BD_%CE%9C%CE%B5%CE%B4%CE%B9%CE%BF%CE%BB%CE%AC%CE%BD%CF%89%CE%BD" TargetMode="External"/><Relationship Id="rId2" Type="http://schemas.openxmlformats.org/officeDocument/2006/relationships/hyperlink" Target="https://el.wikipedia.org/wiki/%CE%A7%CF%81%CE%B9%CF%83%CF%84%CF%8C%CE%B3%CF%81%CE%B1%CE%BC%CE%BC%CE%B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el.wikipedia.org/wiki/%CE%A0%CF%81%CF%8E%CF%84%CE%B7_%CE%A3%CF%8D%CE%BD%CE%BF%CE%B4%CE%BF%CF%82_%CF%84%CE%B7%CF%82_%CE%9D%CE%AF%CE%BA%CE%B1%CE%B9%CE%B1%CF%8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el.wikipedia.org/wiki/%CE%9C%CE%AD%CE%B3%CE%B1%CF%82_%CE%9A%CF%89%CE%BD%CF%83%CF%84%CE%B1%CE%BD%CF%84%CE%AF%CE%BDo%CF%8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91EE044-C689-415F-A8C3-12A55D9D4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l-GR" sz="4000">
                <a:solidFill>
                  <a:schemeClr val="bg2"/>
                </a:solidFill>
              </a:rPr>
              <a:t>ΜΕΣΑΙΩΝΙΚΗ ΚΑΙ ΝΕΟΤΕΡΗ ΙΣΤΟΡΙΑ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BC830E7-8B4D-4CDD-9B05-44D8F26FA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l-GR" sz="1800"/>
              <a:t>Β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465748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7ABB50-6864-47B2-A372-A3181A3F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ΦΥΣΙΟΓΝΩΜΙΑ ΤΗΣ ΝΕΑΣ ΠΟΛΗΣ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3080D994-B0E6-4BBC-93EC-EBEF918BFBA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7582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048DB9B-EBA3-4592-A7A1-079981C90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6238" y="893763"/>
            <a:ext cx="4383986" cy="1494595"/>
          </a:xfrm>
        </p:spPr>
        <p:txBody>
          <a:bodyPr anchor="b">
            <a:normAutofit/>
          </a:bodyPr>
          <a:lstStyle/>
          <a:p>
            <a:endParaRPr lang="el-GR" sz="36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EF4372A-692C-4CED-B5B5-A59F1BB71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7909" y="893763"/>
            <a:ext cx="5176299" cy="501405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F4E482EC-9133-4794-9C18-930F76F39D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09" r="16886" b="-1"/>
          <a:stretch/>
        </p:blipFill>
        <p:spPr>
          <a:xfrm>
            <a:off x="802692" y="1060885"/>
            <a:ext cx="4906732" cy="4679812"/>
          </a:xfrm>
          <a:custGeom>
            <a:avLst/>
            <a:gdLst/>
            <a:ahLst/>
            <a:cxnLst/>
            <a:rect l="l" t="t" r="r" b="b"/>
            <a:pathLst>
              <a:path w="4906732" h="4679812">
                <a:moveTo>
                  <a:pt x="2807999" y="0"/>
                </a:moveTo>
                <a:cubicBezTo>
                  <a:pt x="3130622" y="0"/>
                  <a:pt x="3427552" y="62945"/>
                  <a:pt x="3690684" y="186911"/>
                </a:cubicBezTo>
                <a:cubicBezTo>
                  <a:pt x="3937285" y="303182"/>
                  <a:pt x="4153876" y="472887"/>
                  <a:pt x="4334455" y="691216"/>
                </a:cubicBezTo>
                <a:cubicBezTo>
                  <a:pt x="4703514" y="1137598"/>
                  <a:pt x="4906732" y="1771961"/>
                  <a:pt x="4906732" y="2477497"/>
                </a:cubicBezTo>
                <a:cubicBezTo>
                  <a:pt x="4906732" y="2758986"/>
                  <a:pt x="4828077" y="2984902"/>
                  <a:pt x="4651814" y="3210070"/>
                </a:cubicBezTo>
                <a:cubicBezTo>
                  <a:pt x="4467443" y="3445606"/>
                  <a:pt x="4190412" y="3662546"/>
                  <a:pt x="3897062" y="3892202"/>
                </a:cubicBezTo>
                <a:cubicBezTo>
                  <a:pt x="3842940" y="3934522"/>
                  <a:pt x="3787028" y="3978338"/>
                  <a:pt x="3731118" y="4022687"/>
                </a:cubicBezTo>
                <a:cubicBezTo>
                  <a:pt x="3230651" y="4419592"/>
                  <a:pt x="2865384" y="4679812"/>
                  <a:pt x="2367551" y="4679812"/>
                </a:cubicBezTo>
                <a:cubicBezTo>
                  <a:pt x="1609008" y="4679812"/>
                  <a:pt x="1071796" y="4360387"/>
                  <a:pt x="571329" y="3611676"/>
                </a:cubicBezTo>
                <a:cubicBezTo>
                  <a:pt x="505836" y="3513679"/>
                  <a:pt x="441817" y="3424553"/>
                  <a:pt x="379904" y="3338417"/>
                </a:cubicBezTo>
                <a:cubicBezTo>
                  <a:pt x="123300" y="2981268"/>
                  <a:pt x="0" y="2795534"/>
                  <a:pt x="0" y="2477497"/>
                </a:cubicBezTo>
                <a:cubicBezTo>
                  <a:pt x="0" y="2161706"/>
                  <a:pt x="77286" y="1849760"/>
                  <a:pt x="229543" y="1550320"/>
                </a:cubicBezTo>
                <a:cubicBezTo>
                  <a:pt x="378535" y="1257397"/>
                  <a:pt x="591545" y="989269"/>
                  <a:pt x="862575" y="753626"/>
                </a:cubicBezTo>
                <a:cubicBezTo>
                  <a:pt x="1128971" y="521938"/>
                  <a:pt x="1445380" y="330861"/>
                  <a:pt x="1777796" y="201123"/>
                </a:cubicBezTo>
                <a:cubicBezTo>
                  <a:pt x="2119161" y="67648"/>
                  <a:pt x="2465896" y="0"/>
                  <a:pt x="2807999" y="0"/>
                </a:cubicBezTo>
                <a:close/>
              </a:path>
            </a:pathLst>
          </a:cu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2C2D486-D099-46DF-B7EF-A28E89F58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692" y="1060885"/>
            <a:ext cx="4906732" cy="4679812"/>
          </a:xfrm>
          <a:custGeom>
            <a:avLst/>
            <a:gdLst>
              <a:gd name="connsiteX0" fmla="*/ 2823706 w 4906732"/>
              <a:gd name="connsiteY0" fmla="*/ 125909 h 4679812"/>
              <a:gd name="connsiteX1" fmla="*/ 1850428 w 4906732"/>
              <a:gd name="connsiteY1" fmla="*/ 315565 h 4679812"/>
              <a:gd name="connsiteX2" fmla="*/ 985777 w 4906732"/>
              <a:gd name="connsiteY2" fmla="*/ 836564 h 4679812"/>
              <a:gd name="connsiteX3" fmla="*/ 387723 w 4906732"/>
              <a:gd name="connsiteY3" fmla="*/ 1587831 h 4679812"/>
              <a:gd name="connsiteX4" fmla="*/ 170864 w 4906732"/>
              <a:gd name="connsiteY4" fmla="*/ 2462142 h 4679812"/>
              <a:gd name="connsiteX5" fmla="*/ 529776 w 4906732"/>
              <a:gd name="connsiteY5" fmla="*/ 3273973 h 4679812"/>
              <a:gd name="connsiteX6" fmla="*/ 710624 w 4906732"/>
              <a:gd name="connsiteY6" fmla="*/ 3531652 h 4679812"/>
              <a:gd name="connsiteX7" fmla="*/ 2407596 w 4906732"/>
              <a:gd name="connsiteY7" fmla="*/ 4538883 h 4679812"/>
              <a:gd name="connsiteX8" fmla="*/ 3695819 w 4906732"/>
              <a:gd name="connsiteY8" fmla="*/ 3919227 h 4679812"/>
              <a:gd name="connsiteX9" fmla="*/ 3852594 w 4906732"/>
              <a:gd name="connsiteY9" fmla="*/ 3796182 h 4679812"/>
              <a:gd name="connsiteX10" fmla="*/ 4565642 w 4906732"/>
              <a:gd name="connsiteY10" fmla="*/ 3152944 h 4679812"/>
              <a:gd name="connsiteX11" fmla="*/ 4806474 w 4906732"/>
              <a:gd name="connsiteY11" fmla="*/ 2462142 h 4679812"/>
              <a:gd name="connsiteX12" fmla="*/ 4265818 w 4906732"/>
              <a:gd name="connsiteY12" fmla="*/ 777712 h 4679812"/>
              <a:gd name="connsiteX13" fmla="*/ 3657619 w 4906732"/>
              <a:gd name="connsiteY13" fmla="*/ 302163 h 4679812"/>
              <a:gd name="connsiteX14" fmla="*/ 2823706 w 4906732"/>
              <a:gd name="connsiteY14" fmla="*/ 125909 h 4679812"/>
              <a:gd name="connsiteX15" fmla="*/ 2807999 w 4906732"/>
              <a:gd name="connsiteY15" fmla="*/ 0 h 4679812"/>
              <a:gd name="connsiteX16" fmla="*/ 3690684 w 4906732"/>
              <a:gd name="connsiteY16" fmla="*/ 186911 h 4679812"/>
              <a:gd name="connsiteX17" fmla="*/ 4334455 w 4906732"/>
              <a:gd name="connsiteY17" fmla="*/ 691216 h 4679812"/>
              <a:gd name="connsiteX18" fmla="*/ 4906732 w 4906732"/>
              <a:gd name="connsiteY18" fmla="*/ 2477497 h 4679812"/>
              <a:gd name="connsiteX19" fmla="*/ 4651814 w 4906732"/>
              <a:gd name="connsiteY19" fmla="*/ 3210070 h 4679812"/>
              <a:gd name="connsiteX20" fmla="*/ 3897062 w 4906732"/>
              <a:gd name="connsiteY20" fmla="*/ 3892202 h 4679812"/>
              <a:gd name="connsiteX21" fmla="*/ 3731118 w 4906732"/>
              <a:gd name="connsiteY21" fmla="*/ 4022687 h 4679812"/>
              <a:gd name="connsiteX22" fmla="*/ 2367551 w 4906732"/>
              <a:gd name="connsiteY22" fmla="*/ 4679812 h 4679812"/>
              <a:gd name="connsiteX23" fmla="*/ 571329 w 4906732"/>
              <a:gd name="connsiteY23" fmla="*/ 3611676 h 4679812"/>
              <a:gd name="connsiteX24" fmla="*/ 379904 w 4906732"/>
              <a:gd name="connsiteY24" fmla="*/ 3338417 h 4679812"/>
              <a:gd name="connsiteX25" fmla="*/ 0 w 4906732"/>
              <a:gd name="connsiteY25" fmla="*/ 2477497 h 4679812"/>
              <a:gd name="connsiteX26" fmla="*/ 229543 w 4906732"/>
              <a:gd name="connsiteY26" fmla="*/ 1550320 h 4679812"/>
              <a:gd name="connsiteX27" fmla="*/ 862575 w 4906732"/>
              <a:gd name="connsiteY27" fmla="*/ 753626 h 4679812"/>
              <a:gd name="connsiteX28" fmla="*/ 1777796 w 4906732"/>
              <a:gd name="connsiteY28" fmla="*/ 201123 h 4679812"/>
              <a:gd name="connsiteX29" fmla="*/ 2807999 w 4906732"/>
              <a:gd name="connsiteY29" fmla="*/ 0 h 4679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906732" h="4679812">
                <a:moveTo>
                  <a:pt x="2823706" y="125909"/>
                </a:moveTo>
                <a:cubicBezTo>
                  <a:pt x="2500507" y="125909"/>
                  <a:pt x="2172931" y="189700"/>
                  <a:pt x="1850428" y="315565"/>
                </a:cubicBezTo>
                <a:cubicBezTo>
                  <a:pt x="1536380" y="437905"/>
                  <a:pt x="1237454" y="618087"/>
                  <a:pt x="985777" y="836564"/>
                </a:cubicBezTo>
                <a:cubicBezTo>
                  <a:pt x="729724" y="1058771"/>
                  <a:pt x="528483" y="1311610"/>
                  <a:pt x="387723" y="1587831"/>
                </a:cubicBezTo>
                <a:cubicBezTo>
                  <a:pt x="243879" y="1870198"/>
                  <a:pt x="170864" y="2164358"/>
                  <a:pt x="170864" y="2462142"/>
                </a:cubicBezTo>
                <a:cubicBezTo>
                  <a:pt x="170864" y="2762044"/>
                  <a:pt x="287351" y="2937188"/>
                  <a:pt x="529776" y="3273973"/>
                </a:cubicBezTo>
                <a:cubicBezTo>
                  <a:pt x="588268" y="3355198"/>
                  <a:pt x="648751" y="3439241"/>
                  <a:pt x="710624" y="3531652"/>
                </a:cubicBezTo>
                <a:cubicBezTo>
                  <a:pt x="1183438" y="4237671"/>
                  <a:pt x="1690966" y="4538883"/>
                  <a:pt x="2407596" y="4538883"/>
                </a:cubicBezTo>
                <a:cubicBezTo>
                  <a:pt x="2877921" y="4538883"/>
                  <a:pt x="3223006" y="4293500"/>
                  <a:pt x="3695819" y="3919227"/>
                </a:cubicBezTo>
                <a:cubicBezTo>
                  <a:pt x="3748639" y="3877407"/>
                  <a:pt x="3801462" y="3836089"/>
                  <a:pt x="3852594" y="3796182"/>
                </a:cubicBezTo>
                <a:cubicBezTo>
                  <a:pt x="4129735" y="3579621"/>
                  <a:pt x="4391458" y="3375051"/>
                  <a:pt x="4565642" y="3152944"/>
                </a:cubicBezTo>
                <a:cubicBezTo>
                  <a:pt x="4732166" y="2940616"/>
                  <a:pt x="4806474" y="2727581"/>
                  <a:pt x="4806474" y="2462142"/>
                </a:cubicBezTo>
                <a:cubicBezTo>
                  <a:pt x="4806474" y="1796834"/>
                  <a:pt x="4614485" y="1198642"/>
                  <a:pt x="4265818" y="777712"/>
                </a:cubicBezTo>
                <a:cubicBezTo>
                  <a:pt x="4095218" y="571832"/>
                  <a:pt x="3890594" y="411804"/>
                  <a:pt x="3657619" y="302163"/>
                </a:cubicBezTo>
                <a:cubicBezTo>
                  <a:pt x="3409027" y="185265"/>
                  <a:pt x="3128504" y="125909"/>
                  <a:pt x="2823706" y="125909"/>
                </a:cubicBezTo>
                <a:close/>
                <a:moveTo>
                  <a:pt x="2807999" y="0"/>
                </a:moveTo>
                <a:cubicBezTo>
                  <a:pt x="3130622" y="0"/>
                  <a:pt x="3427552" y="62945"/>
                  <a:pt x="3690684" y="186911"/>
                </a:cubicBezTo>
                <a:cubicBezTo>
                  <a:pt x="3937285" y="303182"/>
                  <a:pt x="4153876" y="472887"/>
                  <a:pt x="4334455" y="691216"/>
                </a:cubicBezTo>
                <a:cubicBezTo>
                  <a:pt x="4703514" y="1137598"/>
                  <a:pt x="4906732" y="1771961"/>
                  <a:pt x="4906732" y="2477497"/>
                </a:cubicBezTo>
                <a:cubicBezTo>
                  <a:pt x="4906732" y="2758986"/>
                  <a:pt x="4828077" y="2984902"/>
                  <a:pt x="4651814" y="3210070"/>
                </a:cubicBezTo>
                <a:cubicBezTo>
                  <a:pt x="4467443" y="3445606"/>
                  <a:pt x="4190412" y="3662546"/>
                  <a:pt x="3897062" y="3892202"/>
                </a:cubicBezTo>
                <a:cubicBezTo>
                  <a:pt x="3842940" y="3934522"/>
                  <a:pt x="3787028" y="3978338"/>
                  <a:pt x="3731118" y="4022687"/>
                </a:cubicBezTo>
                <a:cubicBezTo>
                  <a:pt x="3230651" y="4419592"/>
                  <a:pt x="2865384" y="4679812"/>
                  <a:pt x="2367551" y="4679812"/>
                </a:cubicBezTo>
                <a:cubicBezTo>
                  <a:pt x="1609008" y="4679812"/>
                  <a:pt x="1071796" y="4360387"/>
                  <a:pt x="571329" y="3611676"/>
                </a:cubicBezTo>
                <a:cubicBezTo>
                  <a:pt x="505836" y="3513679"/>
                  <a:pt x="441817" y="3424553"/>
                  <a:pt x="379904" y="3338417"/>
                </a:cubicBezTo>
                <a:cubicBezTo>
                  <a:pt x="123300" y="2981268"/>
                  <a:pt x="0" y="2795534"/>
                  <a:pt x="0" y="2477497"/>
                </a:cubicBezTo>
                <a:cubicBezTo>
                  <a:pt x="0" y="2161706"/>
                  <a:pt x="77286" y="1849760"/>
                  <a:pt x="229543" y="1550320"/>
                </a:cubicBezTo>
                <a:cubicBezTo>
                  <a:pt x="378535" y="1257397"/>
                  <a:pt x="591545" y="989269"/>
                  <a:pt x="862575" y="753626"/>
                </a:cubicBezTo>
                <a:cubicBezTo>
                  <a:pt x="1128971" y="521938"/>
                  <a:pt x="1445380" y="330861"/>
                  <a:pt x="1777796" y="201123"/>
                </a:cubicBezTo>
                <a:cubicBezTo>
                  <a:pt x="2119161" y="67648"/>
                  <a:pt x="2465896" y="0"/>
                  <a:pt x="2807999" y="0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B35FFD-D00B-4489-AFDF-89E0E1D8E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38" y="2579428"/>
            <a:ext cx="4547499" cy="3384810"/>
          </a:xfrm>
        </p:spPr>
        <p:txBody>
          <a:bodyPr>
            <a:normAutofit/>
          </a:bodyPr>
          <a:lstStyle/>
          <a:p>
            <a:r>
              <a:rPr lang="el-GR" sz="2000">
                <a:hlinkClick r:id="rId3"/>
              </a:rPr>
              <a:t>Το Φόρουμ του Κωνσταντίνου</a:t>
            </a:r>
            <a:endParaRPr lang="el-GR" sz="2000"/>
          </a:p>
        </p:txBody>
      </p:sp>
    </p:spTree>
    <p:extLst>
      <p:ext uri="{BB962C8B-B14F-4D97-AF65-F5344CB8AC3E}">
        <p14:creationId xmlns:p14="http://schemas.microsoft.com/office/powerpoint/2010/main" val="2393972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B191E75-604E-4632-A46E-367C9C184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6238" y="893763"/>
            <a:ext cx="4383986" cy="1494595"/>
          </a:xfrm>
        </p:spPr>
        <p:txBody>
          <a:bodyPr anchor="b">
            <a:normAutofit/>
          </a:bodyPr>
          <a:lstStyle/>
          <a:p>
            <a:endParaRPr lang="el-GR" sz="36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EF4372A-692C-4CED-B5B5-A59F1BB71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7909" y="893763"/>
            <a:ext cx="5176299" cy="501405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Εικόνα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B05611BF-AB52-499A-9281-ACB2F763E7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6" r="18766" b="2"/>
          <a:stretch/>
        </p:blipFill>
        <p:spPr>
          <a:xfrm>
            <a:off x="802692" y="1060885"/>
            <a:ext cx="4906732" cy="4679812"/>
          </a:xfrm>
          <a:custGeom>
            <a:avLst/>
            <a:gdLst/>
            <a:ahLst/>
            <a:cxnLst/>
            <a:rect l="l" t="t" r="r" b="b"/>
            <a:pathLst>
              <a:path w="4906732" h="4679812">
                <a:moveTo>
                  <a:pt x="2807999" y="0"/>
                </a:moveTo>
                <a:cubicBezTo>
                  <a:pt x="3130622" y="0"/>
                  <a:pt x="3427552" y="62945"/>
                  <a:pt x="3690684" y="186911"/>
                </a:cubicBezTo>
                <a:cubicBezTo>
                  <a:pt x="3937285" y="303182"/>
                  <a:pt x="4153876" y="472887"/>
                  <a:pt x="4334455" y="691216"/>
                </a:cubicBezTo>
                <a:cubicBezTo>
                  <a:pt x="4703514" y="1137598"/>
                  <a:pt x="4906732" y="1771961"/>
                  <a:pt x="4906732" y="2477497"/>
                </a:cubicBezTo>
                <a:cubicBezTo>
                  <a:pt x="4906732" y="2758986"/>
                  <a:pt x="4828077" y="2984902"/>
                  <a:pt x="4651814" y="3210070"/>
                </a:cubicBezTo>
                <a:cubicBezTo>
                  <a:pt x="4467443" y="3445606"/>
                  <a:pt x="4190412" y="3662546"/>
                  <a:pt x="3897062" y="3892202"/>
                </a:cubicBezTo>
                <a:cubicBezTo>
                  <a:pt x="3842940" y="3934522"/>
                  <a:pt x="3787028" y="3978338"/>
                  <a:pt x="3731118" y="4022687"/>
                </a:cubicBezTo>
                <a:cubicBezTo>
                  <a:pt x="3230651" y="4419592"/>
                  <a:pt x="2865384" y="4679812"/>
                  <a:pt x="2367551" y="4679812"/>
                </a:cubicBezTo>
                <a:cubicBezTo>
                  <a:pt x="1609008" y="4679812"/>
                  <a:pt x="1071796" y="4360387"/>
                  <a:pt x="571329" y="3611676"/>
                </a:cubicBezTo>
                <a:cubicBezTo>
                  <a:pt x="505836" y="3513679"/>
                  <a:pt x="441817" y="3424553"/>
                  <a:pt x="379904" y="3338417"/>
                </a:cubicBezTo>
                <a:cubicBezTo>
                  <a:pt x="123300" y="2981268"/>
                  <a:pt x="0" y="2795534"/>
                  <a:pt x="0" y="2477497"/>
                </a:cubicBezTo>
                <a:cubicBezTo>
                  <a:pt x="0" y="2161706"/>
                  <a:pt x="77286" y="1849760"/>
                  <a:pt x="229543" y="1550320"/>
                </a:cubicBezTo>
                <a:cubicBezTo>
                  <a:pt x="378535" y="1257397"/>
                  <a:pt x="591545" y="989269"/>
                  <a:pt x="862575" y="753626"/>
                </a:cubicBezTo>
                <a:cubicBezTo>
                  <a:pt x="1128971" y="521938"/>
                  <a:pt x="1445380" y="330861"/>
                  <a:pt x="1777796" y="201123"/>
                </a:cubicBezTo>
                <a:cubicBezTo>
                  <a:pt x="2119161" y="67648"/>
                  <a:pt x="2465896" y="0"/>
                  <a:pt x="2807999" y="0"/>
                </a:cubicBezTo>
                <a:close/>
              </a:path>
            </a:pathLst>
          </a:cu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2C2D486-D099-46DF-B7EF-A28E89F58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692" y="1060885"/>
            <a:ext cx="4906732" cy="4679812"/>
          </a:xfrm>
          <a:custGeom>
            <a:avLst/>
            <a:gdLst>
              <a:gd name="connsiteX0" fmla="*/ 2823706 w 4906732"/>
              <a:gd name="connsiteY0" fmla="*/ 125909 h 4679812"/>
              <a:gd name="connsiteX1" fmla="*/ 1850428 w 4906732"/>
              <a:gd name="connsiteY1" fmla="*/ 315565 h 4679812"/>
              <a:gd name="connsiteX2" fmla="*/ 985777 w 4906732"/>
              <a:gd name="connsiteY2" fmla="*/ 836564 h 4679812"/>
              <a:gd name="connsiteX3" fmla="*/ 387723 w 4906732"/>
              <a:gd name="connsiteY3" fmla="*/ 1587831 h 4679812"/>
              <a:gd name="connsiteX4" fmla="*/ 170864 w 4906732"/>
              <a:gd name="connsiteY4" fmla="*/ 2462142 h 4679812"/>
              <a:gd name="connsiteX5" fmla="*/ 529776 w 4906732"/>
              <a:gd name="connsiteY5" fmla="*/ 3273973 h 4679812"/>
              <a:gd name="connsiteX6" fmla="*/ 710624 w 4906732"/>
              <a:gd name="connsiteY6" fmla="*/ 3531652 h 4679812"/>
              <a:gd name="connsiteX7" fmla="*/ 2407596 w 4906732"/>
              <a:gd name="connsiteY7" fmla="*/ 4538883 h 4679812"/>
              <a:gd name="connsiteX8" fmla="*/ 3695819 w 4906732"/>
              <a:gd name="connsiteY8" fmla="*/ 3919227 h 4679812"/>
              <a:gd name="connsiteX9" fmla="*/ 3852594 w 4906732"/>
              <a:gd name="connsiteY9" fmla="*/ 3796182 h 4679812"/>
              <a:gd name="connsiteX10" fmla="*/ 4565642 w 4906732"/>
              <a:gd name="connsiteY10" fmla="*/ 3152944 h 4679812"/>
              <a:gd name="connsiteX11" fmla="*/ 4806474 w 4906732"/>
              <a:gd name="connsiteY11" fmla="*/ 2462142 h 4679812"/>
              <a:gd name="connsiteX12" fmla="*/ 4265818 w 4906732"/>
              <a:gd name="connsiteY12" fmla="*/ 777712 h 4679812"/>
              <a:gd name="connsiteX13" fmla="*/ 3657619 w 4906732"/>
              <a:gd name="connsiteY13" fmla="*/ 302163 h 4679812"/>
              <a:gd name="connsiteX14" fmla="*/ 2823706 w 4906732"/>
              <a:gd name="connsiteY14" fmla="*/ 125909 h 4679812"/>
              <a:gd name="connsiteX15" fmla="*/ 2807999 w 4906732"/>
              <a:gd name="connsiteY15" fmla="*/ 0 h 4679812"/>
              <a:gd name="connsiteX16" fmla="*/ 3690684 w 4906732"/>
              <a:gd name="connsiteY16" fmla="*/ 186911 h 4679812"/>
              <a:gd name="connsiteX17" fmla="*/ 4334455 w 4906732"/>
              <a:gd name="connsiteY17" fmla="*/ 691216 h 4679812"/>
              <a:gd name="connsiteX18" fmla="*/ 4906732 w 4906732"/>
              <a:gd name="connsiteY18" fmla="*/ 2477497 h 4679812"/>
              <a:gd name="connsiteX19" fmla="*/ 4651814 w 4906732"/>
              <a:gd name="connsiteY19" fmla="*/ 3210070 h 4679812"/>
              <a:gd name="connsiteX20" fmla="*/ 3897062 w 4906732"/>
              <a:gd name="connsiteY20" fmla="*/ 3892202 h 4679812"/>
              <a:gd name="connsiteX21" fmla="*/ 3731118 w 4906732"/>
              <a:gd name="connsiteY21" fmla="*/ 4022687 h 4679812"/>
              <a:gd name="connsiteX22" fmla="*/ 2367551 w 4906732"/>
              <a:gd name="connsiteY22" fmla="*/ 4679812 h 4679812"/>
              <a:gd name="connsiteX23" fmla="*/ 571329 w 4906732"/>
              <a:gd name="connsiteY23" fmla="*/ 3611676 h 4679812"/>
              <a:gd name="connsiteX24" fmla="*/ 379904 w 4906732"/>
              <a:gd name="connsiteY24" fmla="*/ 3338417 h 4679812"/>
              <a:gd name="connsiteX25" fmla="*/ 0 w 4906732"/>
              <a:gd name="connsiteY25" fmla="*/ 2477497 h 4679812"/>
              <a:gd name="connsiteX26" fmla="*/ 229543 w 4906732"/>
              <a:gd name="connsiteY26" fmla="*/ 1550320 h 4679812"/>
              <a:gd name="connsiteX27" fmla="*/ 862575 w 4906732"/>
              <a:gd name="connsiteY27" fmla="*/ 753626 h 4679812"/>
              <a:gd name="connsiteX28" fmla="*/ 1777796 w 4906732"/>
              <a:gd name="connsiteY28" fmla="*/ 201123 h 4679812"/>
              <a:gd name="connsiteX29" fmla="*/ 2807999 w 4906732"/>
              <a:gd name="connsiteY29" fmla="*/ 0 h 4679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906732" h="4679812">
                <a:moveTo>
                  <a:pt x="2823706" y="125909"/>
                </a:moveTo>
                <a:cubicBezTo>
                  <a:pt x="2500507" y="125909"/>
                  <a:pt x="2172931" y="189700"/>
                  <a:pt x="1850428" y="315565"/>
                </a:cubicBezTo>
                <a:cubicBezTo>
                  <a:pt x="1536380" y="437905"/>
                  <a:pt x="1237454" y="618087"/>
                  <a:pt x="985777" y="836564"/>
                </a:cubicBezTo>
                <a:cubicBezTo>
                  <a:pt x="729724" y="1058771"/>
                  <a:pt x="528483" y="1311610"/>
                  <a:pt x="387723" y="1587831"/>
                </a:cubicBezTo>
                <a:cubicBezTo>
                  <a:pt x="243879" y="1870198"/>
                  <a:pt x="170864" y="2164358"/>
                  <a:pt x="170864" y="2462142"/>
                </a:cubicBezTo>
                <a:cubicBezTo>
                  <a:pt x="170864" y="2762044"/>
                  <a:pt x="287351" y="2937188"/>
                  <a:pt x="529776" y="3273973"/>
                </a:cubicBezTo>
                <a:cubicBezTo>
                  <a:pt x="588268" y="3355198"/>
                  <a:pt x="648751" y="3439241"/>
                  <a:pt x="710624" y="3531652"/>
                </a:cubicBezTo>
                <a:cubicBezTo>
                  <a:pt x="1183438" y="4237671"/>
                  <a:pt x="1690966" y="4538883"/>
                  <a:pt x="2407596" y="4538883"/>
                </a:cubicBezTo>
                <a:cubicBezTo>
                  <a:pt x="2877921" y="4538883"/>
                  <a:pt x="3223006" y="4293500"/>
                  <a:pt x="3695819" y="3919227"/>
                </a:cubicBezTo>
                <a:cubicBezTo>
                  <a:pt x="3748639" y="3877407"/>
                  <a:pt x="3801462" y="3836089"/>
                  <a:pt x="3852594" y="3796182"/>
                </a:cubicBezTo>
                <a:cubicBezTo>
                  <a:pt x="4129735" y="3579621"/>
                  <a:pt x="4391458" y="3375051"/>
                  <a:pt x="4565642" y="3152944"/>
                </a:cubicBezTo>
                <a:cubicBezTo>
                  <a:pt x="4732166" y="2940616"/>
                  <a:pt x="4806474" y="2727581"/>
                  <a:pt x="4806474" y="2462142"/>
                </a:cubicBezTo>
                <a:cubicBezTo>
                  <a:pt x="4806474" y="1796834"/>
                  <a:pt x="4614485" y="1198642"/>
                  <a:pt x="4265818" y="777712"/>
                </a:cubicBezTo>
                <a:cubicBezTo>
                  <a:pt x="4095218" y="571832"/>
                  <a:pt x="3890594" y="411804"/>
                  <a:pt x="3657619" y="302163"/>
                </a:cubicBezTo>
                <a:cubicBezTo>
                  <a:pt x="3409027" y="185265"/>
                  <a:pt x="3128504" y="125909"/>
                  <a:pt x="2823706" y="125909"/>
                </a:cubicBezTo>
                <a:close/>
                <a:moveTo>
                  <a:pt x="2807999" y="0"/>
                </a:moveTo>
                <a:cubicBezTo>
                  <a:pt x="3130622" y="0"/>
                  <a:pt x="3427552" y="62945"/>
                  <a:pt x="3690684" y="186911"/>
                </a:cubicBezTo>
                <a:cubicBezTo>
                  <a:pt x="3937285" y="303182"/>
                  <a:pt x="4153876" y="472887"/>
                  <a:pt x="4334455" y="691216"/>
                </a:cubicBezTo>
                <a:cubicBezTo>
                  <a:pt x="4703514" y="1137598"/>
                  <a:pt x="4906732" y="1771961"/>
                  <a:pt x="4906732" y="2477497"/>
                </a:cubicBezTo>
                <a:cubicBezTo>
                  <a:pt x="4906732" y="2758986"/>
                  <a:pt x="4828077" y="2984902"/>
                  <a:pt x="4651814" y="3210070"/>
                </a:cubicBezTo>
                <a:cubicBezTo>
                  <a:pt x="4467443" y="3445606"/>
                  <a:pt x="4190412" y="3662546"/>
                  <a:pt x="3897062" y="3892202"/>
                </a:cubicBezTo>
                <a:cubicBezTo>
                  <a:pt x="3842940" y="3934522"/>
                  <a:pt x="3787028" y="3978338"/>
                  <a:pt x="3731118" y="4022687"/>
                </a:cubicBezTo>
                <a:cubicBezTo>
                  <a:pt x="3230651" y="4419592"/>
                  <a:pt x="2865384" y="4679812"/>
                  <a:pt x="2367551" y="4679812"/>
                </a:cubicBezTo>
                <a:cubicBezTo>
                  <a:pt x="1609008" y="4679812"/>
                  <a:pt x="1071796" y="4360387"/>
                  <a:pt x="571329" y="3611676"/>
                </a:cubicBezTo>
                <a:cubicBezTo>
                  <a:pt x="505836" y="3513679"/>
                  <a:pt x="441817" y="3424553"/>
                  <a:pt x="379904" y="3338417"/>
                </a:cubicBezTo>
                <a:cubicBezTo>
                  <a:pt x="123300" y="2981268"/>
                  <a:pt x="0" y="2795534"/>
                  <a:pt x="0" y="2477497"/>
                </a:cubicBezTo>
                <a:cubicBezTo>
                  <a:pt x="0" y="2161706"/>
                  <a:pt x="77286" y="1849760"/>
                  <a:pt x="229543" y="1550320"/>
                </a:cubicBezTo>
                <a:cubicBezTo>
                  <a:pt x="378535" y="1257397"/>
                  <a:pt x="591545" y="989269"/>
                  <a:pt x="862575" y="753626"/>
                </a:cubicBezTo>
                <a:cubicBezTo>
                  <a:pt x="1128971" y="521938"/>
                  <a:pt x="1445380" y="330861"/>
                  <a:pt x="1777796" y="201123"/>
                </a:cubicBezTo>
                <a:cubicBezTo>
                  <a:pt x="2119161" y="67648"/>
                  <a:pt x="2465896" y="0"/>
                  <a:pt x="2807999" y="0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25C2D1-7B57-4A59-9C89-27B949900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38" y="2579428"/>
            <a:ext cx="4547499" cy="3384810"/>
          </a:xfrm>
        </p:spPr>
        <p:txBody>
          <a:bodyPr>
            <a:normAutofit/>
          </a:bodyPr>
          <a:lstStyle/>
          <a:p>
            <a:r>
              <a:rPr lang="el-GR" sz="2000">
                <a:hlinkClick r:id="rId3"/>
              </a:rPr>
              <a:t>Το ιερόν παλάτιον</a:t>
            </a:r>
            <a:endParaRPr lang="el-GR" sz="2000"/>
          </a:p>
          <a:p>
            <a:pPr marL="0" indent="0">
              <a:buNone/>
            </a:pPr>
            <a:endParaRPr lang="el-GR" sz="2000"/>
          </a:p>
        </p:txBody>
      </p:sp>
    </p:spTree>
    <p:extLst>
      <p:ext uri="{BB962C8B-B14F-4D97-AF65-F5344CB8AC3E}">
        <p14:creationId xmlns:p14="http://schemas.microsoft.com/office/powerpoint/2010/main" val="2051546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EE8BF293-1E8E-4933-8911-8E98549D7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endParaRPr lang="el-GR" sz="40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6B30BC27-1880-4468-88FA-968DEF9085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781148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905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0160227A-1CE0-492D-B297-81665F8482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alphaModFix amt="35000"/>
          </a:blip>
          <a:srcRect t="2977" b="327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FCEC2294-5A7B-45E5-9251-C1AA89F4A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>
              <a:alpha val="6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0642CDC-202C-4601-8D47-8C273C18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el-GR" sz="4000"/>
              <a:t>ΘΡΗΣΚΕΥΤΙΚΗ ΠΟΛΙΤΙΚΗ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F07FD320-606C-4C14-9780-77D2AA1DF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766907"/>
              </p:ext>
            </p:extLst>
          </p:nvPr>
        </p:nvGraphicFramePr>
        <p:xfrm>
          <a:off x="5155379" y="1065862"/>
          <a:ext cx="6192319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6996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1093E7A-F8E4-4625-80E3-A7975D0C6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endParaRPr lang="el-GR" sz="4000">
              <a:solidFill>
                <a:srgbClr val="FFFFFF"/>
              </a:solidFill>
            </a:endParaRPr>
          </a:p>
        </p:txBody>
      </p:sp>
      <p:graphicFrame>
        <p:nvGraphicFramePr>
          <p:cNvPr id="16" name="Θέση περιεχομένου 2">
            <a:extLst>
              <a:ext uri="{FF2B5EF4-FFF2-40B4-BE49-F238E27FC236}">
                <a16:creationId xmlns:a16="http://schemas.microsoft.com/office/drawing/2014/main" id="{51296179-3A55-4F46-A2D4-04B3C9D79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17038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1671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D987CD6-D574-414E-89DE-A3C91D5CB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endParaRPr lang="el-G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162798-9C31-4BD0-8CCD-4A1CF89275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71" r="13878" b="-1"/>
          <a:stretch/>
        </p:blipFill>
        <p:spPr>
          <a:xfrm>
            <a:off x="6848918" y="1771078"/>
            <a:ext cx="4504881" cy="4504881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2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Θέση περιεχομένου 2">
            <a:extLst>
              <a:ext uri="{FF2B5EF4-FFF2-40B4-BE49-F238E27FC236}">
                <a16:creationId xmlns:a16="http://schemas.microsoft.com/office/drawing/2014/main" id="{15804526-11A4-4FF1-B970-8AE5FD3596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691406"/>
              </p:ext>
            </p:extLst>
          </p:nvPr>
        </p:nvGraphicFramePr>
        <p:xfrm>
          <a:off x="838200" y="1825625"/>
          <a:ext cx="539336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083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4348210-C429-4170-AEC7-661D9293A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248" y="1481328"/>
            <a:ext cx="2926080" cy="2468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200">
                <a:hlinkClick r:id="rId2"/>
              </a:rPr>
              <a:t>ΚΤΙΡΙΑ ΤΗΣ ΚΩΝΣΤΑΝΤΙΝΟΥΠΟΛΗΣ</a:t>
            </a:r>
            <a:endParaRPr lang="en-US" sz="2200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Θέση περιεχομένου 4" descr="Εικόνα που περιέχει κείμενο, παλιός, οικία, κτίριο&#10;&#10;Περιγραφή που δημιουργήθηκε αυτόματα">
            <a:hlinkClick r:id="rId3"/>
            <a:extLst>
              <a:ext uri="{FF2B5EF4-FFF2-40B4-BE49-F238E27FC236}">
                <a16:creationId xmlns:a16="http://schemas.microsoft.com/office/drawing/2014/main" id="{C0B6DAAE-6AF1-4004-88B9-15A30CCD8F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53" r="1" b="1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85579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315786B-6FA8-4F87-8224-F1F93C85E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84" y="170412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5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Θέση περιεχομένου 7">
            <a:hlinkClick r:id="rId2"/>
            <a:extLst>
              <a:ext uri="{FF2B5EF4-FFF2-40B4-BE49-F238E27FC236}">
                <a16:creationId xmlns:a16="http://schemas.microsoft.com/office/drawing/2014/main" id="{BF5902C3-DA75-4530-87B1-BF49E7BA07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92" r="1" b="2296"/>
          <a:stretch/>
        </p:blipFill>
        <p:spPr>
          <a:xfrm>
            <a:off x="198741" y="2410448"/>
            <a:ext cx="5803323" cy="3890357"/>
          </a:xfrm>
          <a:prstGeom prst="rect">
            <a:avLst/>
          </a:prstGeom>
        </p:spPr>
      </p:pic>
      <p:pic>
        <p:nvPicPr>
          <p:cNvPr id="6" name="Θέση περιεχομένου 5" descr="Εικόνα που περιέχει βωμός&#10;&#10;Περιγραφή που δημιουργήθηκε αυτόματα">
            <a:hlinkClick r:id="rId4"/>
            <a:extLst>
              <a:ext uri="{FF2B5EF4-FFF2-40B4-BE49-F238E27FC236}">
                <a16:creationId xmlns:a16="http://schemas.microsoft.com/office/drawing/2014/main" id="{2478B8D2-C2C0-4625-BEB5-F324E57AA7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9" r="2" b="8645"/>
          <a:stretch/>
        </p:blipFill>
        <p:spPr>
          <a:xfrm>
            <a:off x="6189934" y="2410448"/>
            <a:ext cx="5803323" cy="389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51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4C234B0-3775-43E5-AA6A-6D4F9FDA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6238" y="893763"/>
            <a:ext cx="4383986" cy="1494595"/>
          </a:xfrm>
        </p:spPr>
        <p:txBody>
          <a:bodyPr anchor="b">
            <a:normAutofit/>
          </a:bodyPr>
          <a:lstStyle/>
          <a:p>
            <a:endParaRPr lang="el-GR" sz="3600"/>
          </a:p>
        </p:txBody>
      </p:sp>
      <p:sp>
        <p:nvSpPr>
          <p:cNvPr id="19" name="Freeform: Shape 13">
            <a:extLst>
              <a:ext uri="{FF2B5EF4-FFF2-40B4-BE49-F238E27FC236}">
                <a16:creationId xmlns:a16="http://schemas.microsoft.com/office/drawing/2014/main" id="{BEF4372A-692C-4CED-B5B5-A59F1BB71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7909" y="893763"/>
            <a:ext cx="5176299" cy="501405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Θέση περιεχομένου 4" descr="Εικόνα που περιέχει περιστύλιο&#10;&#10;Περιγραφή που δημιουργήθηκε αυτόματα">
            <a:hlinkClick r:id="rId2"/>
            <a:extLst>
              <a:ext uri="{FF2B5EF4-FFF2-40B4-BE49-F238E27FC236}">
                <a16:creationId xmlns:a16="http://schemas.microsoft.com/office/drawing/2014/main" id="{A3AB7FBE-AF1C-4460-8FBD-F1A176B9F4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8" r="15140" b="1"/>
          <a:stretch/>
        </p:blipFill>
        <p:spPr>
          <a:xfrm>
            <a:off x="802692" y="1060885"/>
            <a:ext cx="4906732" cy="4679812"/>
          </a:xfrm>
          <a:custGeom>
            <a:avLst/>
            <a:gdLst/>
            <a:ahLst/>
            <a:cxnLst/>
            <a:rect l="l" t="t" r="r" b="b"/>
            <a:pathLst>
              <a:path w="4906732" h="4679812">
                <a:moveTo>
                  <a:pt x="2807999" y="0"/>
                </a:moveTo>
                <a:cubicBezTo>
                  <a:pt x="3130622" y="0"/>
                  <a:pt x="3427552" y="62945"/>
                  <a:pt x="3690684" y="186911"/>
                </a:cubicBezTo>
                <a:cubicBezTo>
                  <a:pt x="3937285" y="303182"/>
                  <a:pt x="4153876" y="472887"/>
                  <a:pt x="4334455" y="691216"/>
                </a:cubicBezTo>
                <a:cubicBezTo>
                  <a:pt x="4703514" y="1137598"/>
                  <a:pt x="4906732" y="1771961"/>
                  <a:pt x="4906732" y="2477497"/>
                </a:cubicBezTo>
                <a:cubicBezTo>
                  <a:pt x="4906732" y="2758986"/>
                  <a:pt x="4828077" y="2984902"/>
                  <a:pt x="4651814" y="3210070"/>
                </a:cubicBezTo>
                <a:cubicBezTo>
                  <a:pt x="4467443" y="3445606"/>
                  <a:pt x="4190412" y="3662546"/>
                  <a:pt x="3897062" y="3892202"/>
                </a:cubicBezTo>
                <a:cubicBezTo>
                  <a:pt x="3842940" y="3934522"/>
                  <a:pt x="3787028" y="3978338"/>
                  <a:pt x="3731118" y="4022687"/>
                </a:cubicBezTo>
                <a:cubicBezTo>
                  <a:pt x="3230651" y="4419592"/>
                  <a:pt x="2865384" y="4679812"/>
                  <a:pt x="2367551" y="4679812"/>
                </a:cubicBezTo>
                <a:cubicBezTo>
                  <a:pt x="1609008" y="4679812"/>
                  <a:pt x="1071796" y="4360387"/>
                  <a:pt x="571329" y="3611676"/>
                </a:cubicBezTo>
                <a:cubicBezTo>
                  <a:pt x="505836" y="3513679"/>
                  <a:pt x="441817" y="3424553"/>
                  <a:pt x="379904" y="3338417"/>
                </a:cubicBezTo>
                <a:cubicBezTo>
                  <a:pt x="123300" y="2981268"/>
                  <a:pt x="0" y="2795534"/>
                  <a:pt x="0" y="2477497"/>
                </a:cubicBezTo>
                <a:cubicBezTo>
                  <a:pt x="0" y="2161706"/>
                  <a:pt x="77286" y="1849760"/>
                  <a:pt x="229543" y="1550320"/>
                </a:cubicBezTo>
                <a:cubicBezTo>
                  <a:pt x="378535" y="1257397"/>
                  <a:pt x="591545" y="989269"/>
                  <a:pt x="862575" y="753626"/>
                </a:cubicBezTo>
                <a:cubicBezTo>
                  <a:pt x="1128971" y="521938"/>
                  <a:pt x="1445380" y="330861"/>
                  <a:pt x="1777796" y="201123"/>
                </a:cubicBezTo>
                <a:cubicBezTo>
                  <a:pt x="2119161" y="67648"/>
                  <a:pt x="2465896" y="0"/>
                  <a:pt x="2807999" y="0"/>
                </a:cubicBezTo>
                <a:close/>
              </a:path>
            </a:pathLst>
          </a:custGeom>
        </p:spPr>
      </p:pic>
      <p:sp>
        <p:nvSpPr>
          <p:cNvPr id="20" name="Freeform: Shape 15">
            <a:extLst>
              <a:ext uri="{FF2B5EF4-FFF2-40B4-BE49-F238E27FC236}">
                <a16:creationId xmlns:a16="http://schemas.microsoft.com/office/drawing/2014/main" id="{82C2D486-D099-46DF-B7EF-A28E89F58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692" y="1060885"/>
            <a:ext cx="4906732" cy="4679812"/>
          </a:xfrm>
          <a:custGeom>
            <a:avLst/>
            <a:gdLst>
              <a:gd name="connsiteX0" fmla="*/ 2823706 w 4906732"/>
              <a:gd name="connsiteY0" fmla="*/ 125909 h 4679812"/>
              <a:gd name="connsiteX1" fmla="*/ 1850428 w 4906732"/>
              <a:gd name="connsiteY1" fmla="*/ 315565 h 4679812"/>
              <a:gd name="connsiteX2" fmla="*/ 985777 w 4906732"/>
              <a:gd name="connsiteY2" fmla="*/ 836564 h 4679812"/>
              <a:gd name="connsiteX3" fmla="*/ 387723 w 4906732"/>
              <a:gd name="connsiteY3" fmla="*/ 1587831 h 4679812"/>
              <a:gd name="connsiteX4" fmla="*/ 170864 w 4906732"/>
              <a:gd name="connsiteY4" fmla="*/ 2462142 h 4679812"/>
              <a:gd name="connsiteX5" fmla="*/ 529776 w 4906732"/>
              <a:gd name="connsiteY5" fmla="*/ 3273973 h 4679812"/>
              <a:gd name="connsiteX6" fmla="*/ 710624 w 4906732"/>
              <a:gd name="connsiteY6" fmla="*/ 3531652 h 4679812"/>
              <a:gd name="connsiteX7" fmla="*/ 2407596 w 4906732"/>
              <a:gd name="connsiteY7" fmla="*/ 4538883 h 4679812"/>
              <a:gd name="connsiteX8" fmla="*/ 3695819 w 4906732"/>
              <a:gd name="connsiteY8" fmla="*/ 3919227 h 4679812"/>
              <a:gd name="connsiteX9" fmla="*/ 3852594 w 4906732"/>
              <a:gd name="connsiteY9" fmla="*/ 3796182 h 4679812"/>
              <a:gd name="connsiteX10" fmla="*/ 4565642 w 4906732"/>
              <a:gd name="connsiteY10" fmla="*/ 3152944 h 4679812"/>
              <a:gd name="connsiteX11" fmla="*/ 4806474 w 4906732"/>
              <a:gd name="connsiteY11" fmla="*/ 2462142 h 4679812"/>
              <a:gd name="connsiteX12" fmla="*/ 4265818 w 4906732"/>
              <a:gd name="connsiteY12" fmla="*/ 777712 h 4679812"/>
              <a:gd name="connsiteX13" fmla="*/ 3657619 w 4906732"/>
              <a:gd name="connsiteY13" fmla="*/ 302163 h 4679812"/>
              <a:gd name="connsiteX14" fmla="*/ 2823706 w 4906732"/>
              <a:gd name="connsiteY14" fmla="*/ 125909 h 4679812"/>
              <a:gd name="connsiteX15" fmla="*/ 2807999 w 4906732"/>
              <a:gd name="connsiteY15" fmla="*/ 0 h 4679812"/>
              <a:gd name="connsiteX16" fmla="*/ 3690684 w 4906732"/>
              <a:gd name="connsiteY16" fmla="*/ 186911 h 4679812"/>
              <a:gd name="connsiteX17" fmla="*/ 4334455 w 4906732"/>
              <a:gd name="connsiteY17" fmla="*/ 691216 h 4679812"/>
              <a:gd name="connsiteX18" fmla="*/ 4906732 w 4906732"/>
              <a:gd name="connsiteY18" fmla="*/ 2477497 h 4679812"/>
              <a:gd name="connsiteX19" fmla="*/ 4651814 w 4906732"/>
              <a:gd name="connsiteY19" fmla="*/ 3210070 h 4679812"/>
              <a:gd name="connsiteX20" fmla="*/ 3897062 w 4906732"/>
              <a:gd name="connsiteY20" fmla="*/ 3892202 h 4679812"/>
              <a:gd name="connsiteX21" fmla="*/ 3731118 w 4906732"/>
              <a:gd name="connsiteY21" fmla="*/ 4022687 h 4679812"/>
              <a:gd name="connsiteX22" fmla="*/ 2367551 w 4906732"/>
              <a:gd name="connsiteY22" fmla="*/ 4679812 h 4679812"/>
              <a:gd name="connsiteX23" fmla="*/ 571329 w 4906732"/>
              <a:gd name="connsiteY23" fmla="*/ 3611676 h 4679812"/>
              <a:gd name="connsiteX24" fmla="*/ 379904 w 4906732"/>
              <a:gd name="connsiteY24" fmla="*/ 3338417 h 4679812"/>
              <a:gd name="connsiteX25" fmla="*/ 0 w 4906732"/>
              <a:gd name="connsiteY25" fmla="*/ 2477497 h 4679812"/>
              <a:gd name="connsiteX26" fmla="*/ 229543 w 4906732"/>
              <a:gd name="connsiteY26" fmla="*/ 1550320 h 4679812"/>
              <a:gd name="connsiteX27" fmla="*/ 862575 w 4906732"/>
              <a:gd name="connsiteY27" fmla="*/ 753626 h 4679812"/>
              <a:gd name="connsiteX28" fmla="*/ 1777796 w 4906732"/>
              <a:gd name="connsiteY28" fmla="*/ 201123 h 4679812"/>
              <a:gd name="connsiteX29" fmla="*/ 2807999 w 4906732"/>
              <a:gd name="connsiteY29" fmla="*/ 0 h 4679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906732" h="4679812">
                <a:moveTo>
                  <a:pt x="2823706" y="125909"/>
                </a:moveTo>
                <a:cubicBezTo>
                  <a:pt x="2500507" y="125909"/>
                  <a:pt x="2172931" y="189700"/>
                  <a:pt x="1850428" y="315565"/>
                </a:cubicBezTo>
                <a:cubicBezTo>
                  <a:pt x="1536380" y="437905"/>
                  <a:pt x="1237454" y="618087"/>
                  <a:pt x="985777" y="836564"/>
                </a:cubicBezTo>
                <a:cubicBezTo>
                  <a:pt x="729724" y="1058771"/>
                  <a:pt x="528483" y="1311610"/>
                  <a:pt x="387723" y="1587831"/>
                </a:cubicBezTo>
                <a:cubicBezTo>
                  <a:pt x="243879" y="1870198"/>
                  <a:pt x="170864" y="2164358"/>
                  <a:pt x="170864" y="2462142"/>
                </a:cubicBezTo>
                <a:cubicBezTo>
                  <a:pt x="170864" y="2762044"/>
                  <a:pt x="287351" y="2937188"/>
                  <a:pt x="529776" y="3273973"/>
                </a:cubicBezTo>
                <a:cubicBezTo>
                  <a:pt x="588268" y="3355198"/>
                  <a:pt x="648751" y="3439241"/>
                  <a:pt x="710624" y="3531652"/>
                </a:cubicBezTo>
                <a:cubicBezTo>
                  <a:pt x="1183438" y="4237671"/>
                  <a:pt x="1690966" y="4538883"/>
                  <a:pt x="2407596" y="4538883"/>
                </a:cubicBezTo>
                <a:cubicBezTo>
                  <a:pt x="2877921" y="4538883"/>
                  <a:pt x="3223006" y="4293500"/>
                  <a:pt x="3695819" y="3919227"/>
                </a:cubicBezTo>
                <a:cubicBezTo>
                  <a:pt x="3748639" y="3877407"/>
                  <a:pt x="3801462" y="3836089"/>
                  <a:pt x="3852594" y="3796182"/>
                </a:cubicBezTo>
                <a:cubicBezTo>
                  <a:pt x="4129735" y="3579621"/>
                  <a:pt x="4391458" y="3375051"/>
                  <a:pt x="4565642" y="3152944"/>
                </a:cubicBezTo>
                <a:cubicBezTo>
                  <a:pt x="4732166" y="2940616"/>
                  <a:pt x="4806474" y="2727581"/>
                  <a:pt x="4806474" y="2462142"/>
                </a:cubicBezTo>
                <a:cubicBezTo>
                  <a:pt x="4806474" y="1796834"/>
                  <a:pt x="4614485" y="1198642"/>
                  <a:pt x="4265818" y="777712"/>
                </a:cubicBezTo>
                <a:cubicBezTo>
                  <a:pt x="4095218" y="571832"/>
                  <a:pt x="3890594" y="411804"/>
                  <a:pt x="3657619" y="302163"/>
                </a:cubicBezTo>
                <a:cubicBezTo>
                  <a:pt x="3409027" y="185265"/>
                  <a:pt x="3128504" y="125909"/>
                  <a:pt x="2823706" y="125909"/>
                </a:cubicBezTo>
                <a:close/>
                <a:moveTo>
                  <a:pt x="2807999" y="0"/>
                </a:moveTo>
                <a:cubicBezTo>
                  <a:pt x="3130622" y="0"/>
                  <a:pt x="3427552" y="62945"/>
                  <a:pt x="3690684" y="186911"/>
                </a:cubicBezTo>
                <a:cubicBezTo>
                  <a:pt x="3937285" y="303182"/>
                  <a:pt x="4153876" y="472887"/>
                  <a:pt x="4334455" y="691216"/>
                </a:cubicBezTo>
                <a:cubicBezTo>
                  <a:pt x="4703514" y="1137598"/>
                  <a:pt x="4906732" y="1771961"/>
                  <a:pt x="4906732" y="2477497"/>
                </a:cubicBezTo>
                <a:cubicBezTo>
                  <a:pt x="4906732" y="2758986"/>
                  <a:pt x="4828077" y="2984902"/>
                  <a:pt x="4651814" y="3210070"/>
                </a:cubicBezTo>
                <a:cubicBezTo>
                  <a:pt x="4467443" y="3445606"/>
                  <a:pt x="4190412" y="3662546"/>
                  <a:pt x="3897062" y="3892202"/>
                </a:cubicBezTo>
                <a:cubicBezTo>
                  <a:pt x="3842940" y="3934522"/>
                  <a:pt x="3787028" y="3978338"/>
                  <a:pt x="3731118" y="4022687"/>
                </a:cubicBezTo>
                <a:cubicBezTo>
                  <a:pt x="3230651" y="4419592"/>
                  <a:pt x="2865384" y="4679812"/>
                  <a:pt x="2367551" y="4679812"/>
                </a:cubicBezTo>
                <a:cubicBezTo>
                  <a:pt x="1609008" y="4679812"/>
                  <a:pt x="1071796" y="4360387"/>
                  <a:pt x="571329" y="3611676"/>
                </a:cubicBezTo>
                <a:cubicBezTo>
                  <a:pt x="505836" y="3513679"/>
                  <a:pt x="441817" y="3424553"/>
                  <a:pt x="379904" y="3338417"/>
                </a:cubicBezTo>
                <a:cubicBezTo>
                  <a:pt x="123300" y="2981268"/>
                  <a:pt x="0" y="2795534"/>
                  <a:pt x="0" y="2477497"/>
                </a:cubicBezTo>
                <a:cubicBezTo>
                  <a:pt x="0" y="2161706"/>
                  <a:pt x="77286" y="1849760"/>
                  <a:pt x="229543" y="1550320"/>
                </a:cubicBezTo>
                <a:cubicBezTo>
                  <a:pt x="378535" y="1257397"/>
                  <a:pt x="591545" y="989269"/>
                  <a:pt x="862575" y="753626"/>
                </a:cubicBezTo>
                <a:cubicBezTo>
                  <a:pt x="1128971" y="521938"/>
                  <a:pt x="1445380" y="330861"/>
                  <a:pt x="1777796" y="201123"/>
                </a:cubicBezTo>
                <a:cubicBezTo>
                  <a:pt x="2119161" y="67648"/>
                  <a:pt x="2465896" y="0"/>
                  <a:pt x="2807999" y="0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Content Placeholder 8">
            <a:extLst>
              <a:ext uri="{FF2B5EF4-FFF2-40B4-BE49-F238E27FC236}">
                <a16:creationId xmlns:a16="http://schemas.microsoft.com/office/drawing/2014/main" id="{4A8FCE4B-ABE0-4F0D-8588-1E527F749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38" y="2579428"/>
            <a:ext cx="4547499" cy="3384810"/>
          </a:xfrm>
        </p:spPr>
        <p:txBody>
          <a:bodyPr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944838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608508E-94D0-4A54-8BA9-54E96CFF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ΟΙ ΠΡΩΤΟΙ ΑΙΩΝΕΣ ΤΟΥ ΒΥΖΑΝΤΙΟΥ</a:t>
            </a:r>
          </a:p>
        </p:txBody>
      </p:sp>
      <p:pic>
        <p:nvPicPr>
          <p:cNvPr id="5" name="Θέση περιεχομένου 4" descr="Εικόνα που περιέχει χάρτης&#10;&#10;Περιγραφή που δημιουργήθηκε αυτόματα">
            <a:extLst>
              <a:ext uri="{FF2B5EF4-FFF2-40B4-BE49-F238E27FC236}">
                <a16:creationId xmlns:a16="http://schemas.microsoft.com/office/drawing/2014/main" id="{5BF20E8A-7DA3-43BA-8464-C1A2DC9766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428" y="827731"/>
            <a:ext cx="7225748" cy="520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667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9047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3">
            <a:extLst>
              <a:ext uri="{FF2B5EF4-FFF2-40B4-BE49-F238E27FC236}">
                <a16:creationId xmlns:a16="http://schemas.microsoft.com/office/drawing/2014/main" id="{9B38642C-62C4-4E31-A5D3-BB1DD8CA3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663583" cy="6858478"/>
          </a:xfrm>
          <a:custGeom>
            <a:avLst/>
            <a:gdLst>
              <a:gd name="connsiteX0" fmla="*/ 0 w 8663583"/>
              <a:gd name="connsiteY0" fmla="*/ 0 h 6858478"/>
              <a:gd name="connsiteX1" fmla="*/ 480486 w 8663583"/>
              <a:gd name="connsiteY1" fmla="*/ 0 h 6858478"/>
              <a:gd name="connsiteX2" fmla="*/ 4415403 w 8663583"/>
              <a:gd name="connsiteY2" fmla="*/ 0 h 6858478"/>
              <a:gd name="connsiteX3" fmla="*/ 5481631 w 8663583"/>
              <a:gd name="connsiteY3" fmla="*/ 0 h 6858478"/>
              <a:gd name="connsiteX4" fmla="*/ 5487208 w 8663583"/>
              <a:gd name="connsiteY4" fmla="*/ 0 h 6858478"/>
              <a:gd name="connsiteX5" fmla="*/ 8663583 w 8663583"/>
              <a:gd name="connsiteY5" fmla="*/ 6858478 h 6858478"/>
              <a:gd name="connsiteX6" fmla="*/ 1239028 w 8663583"/>
              <a:gd name="connsiteY6" fmla="*/ 6858478 h 6858478"/>
              <a:gd name="connsiteX7" fmla="*/ 1239288 w 8663583"/>
              <a:gd name="connsiteY7" fmla="*/ 6857916 h 6858478"/>
              <a:gd name="connsiteX8" fmla="*/ 480486 w 8663583"/>
              <a:gd name="connsiteY8" fmla="*/ 6857916 h 6858478"/>
              <a:gd name="connsiteX9" fmla="*/ 480486 w 8663583"/>
              <a:gd name="connsiteY9" fmla="*/ 6858000 h 6858478"/>
              <a:gd name="connsiteX10" fmla="*/ 0 w 8663583"/>
              <a:gd name="connsiteY10" fmla="*/ 685800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63583" h="6858478">
                <a:moveTo>
                  <a:pt x="0" y="0"/>
                </a:moveTo>
                <a:lnTo>
                  <a:pt x="480486" y="0"/>
                </a:lnTo>
                <a:lnTo>
                  <a:pt x="4415403" y="0"/>
                </a:lnTo>
                <a:lnTo>
                  <a:pt x="5481631" y="0"/>
                </a:lnTo>
                <a:lnTo>
                  <a:pt x="5487208" y="0"/>
                </a:lnTo>
                <a:lnTo>
                  <a:pt x="8663583" y="6858478"/>
                </a:lnTo>
                <a:lnTo>
                  <a:pt x="1239028" y="6858478"/>
                </a:lnTo>
                <a:lnTo>
                  <a:pt x="1239288" y="6857916"/>
                </a:lnTo>
                <a:lnTo>
                  <a:pt x="480486" y="6857916"/>
                </a:lnTo>
                <a:lnTo>
                  <a:pt x="4804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5">
            <a:extLst>
              <a:ext uri="{FF2B5EF4-FFF2-40B4-BE49-F238E27FC236}">
                <a16:creationId xmlns:a16="http://schemas.microsoft.com/office/drawing/2014/main" id="{A9F66240-8C38-4069-A5C9-2D3FCD97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234957" cy="6858478"/>
          </a:xfrm>
          <a:custGeom>
            <a:avLst/>
            <a:gdLst>
              <a:gd name="connsiteX0" fmla="*/ 156905 w 8234957"/>
              <a:gd name="connsiteY0" fmla="*/ 0 h 6858478"/>
              <a:gd name="connsiteX1" fmla="*/ 3986777 w 8234957"/>
              <a:gd name="connsiteY1" fmla="*/ 0 h 6858478"/>
              <a:gd name="connsiteX2" fmla="*/ 5053005 w 8234957"/>
              <a:gd name="connsiteY2" fmla="*/ 0 h 6858478"/>
              <a:gd name="connsiteX3" fmla="*/ 5058582 w 8234957"/>
              <a:gd name="connsiteY3" fmla="*/ 0 h 6858478"/>
              <a:gd name="connsiteX4" fmla="*/ 8234957 w 8234957"/>
              <a:gd name="connsiteY4" fmla="*/ 6858478 h 6858478"/>
              <a:gd name="connsiteX5" fmla="*/ 810402 w 8234957"/>
              <a:gd name="connsiteY5" fmla="*/ 6858478 h 6858478"/>
              <a:gd name="connsiteX6" fmla="*/ 810662 w 8234957"/>
              <a:gd name="connsiteY6" fmla="*/ 6857916 h 6858478"/>
              <a:gd name="connsiteX7" fmla="*/ 156905 w 8234957"/>
              <a:gd name="connsiteY7" fmla="*/ 6857916 h 6858478"/>
              <a:gd name="connsiteX8" fmla="*/ 156905 w 8234957"/>
              <a:gd name="connsiteY8" fmla="*/ 6858478 h 6858478"/>
              <a:gd name="connsiteX9" fmla="*/ 0 w 8234957"/>
              <a:gd name="connsiteY9" fmla="*/ 6858478 h 6858478"/>
              <a:gd name="connsiteX10" fmla="*/ 0 w 8234957"/>
              <a:gd name="connsiteY10" fmla="*/ 479 h 6858478"/>
              <a:gd name="connsiteX11" fmla="*/ 156905 w 8234957"/>
              <a:gd name="connsiteY11" fmla="*/ 479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34957" h="6858478">
                <a:moveTo>
                  <a:pt x="156905" y="0"/>
                </a:moveTo>
                <a:lnTo>
                  <a:pt x="3986777" y="0"/>
                </a:lnTo>
                <a:lnTo>
                  <a:pt x="5053005" y="0"/>
                </a:lnTo>
                <a:lnTo>
                  <a:pt x="5058582" y="0"/>
                </a:lnTo>
                <a:lnTo>
                  <a:pt x="8234957" y="6858478"/>
                </a:lnTo>
                <a:lnTo>
                  <a:pt x="810402" y="6858478"/>
                </a:lnTo>
                <a:lnTo>
                  <a:pt x="810662" y="6857916"/>
                </a:lnTo>
                <a:lnTo>
                  <a:pt x="156905" y="6857916"/>
                </a:lnTo>
                <a:lnTo>
                  <a:pt x="156905" y="6858478"/>
                </a:lnTo>
                <a:lnTo>
                  <a:pt x="0" y="6858478"/>
                </a:lnTo>
                <a:lnTo>
                  <a:pt x="0" y="479"/>
                </a:lnTo>
                <a:lnTo>
                  <a:pt x="15690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C955BBF-F8F2-4981-9B8F-9655E08A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4378881" cy="1325563"/>
          </a:xfrm>
        </p:spPr>
        <p:txBody>
          <a:bodyPr>
            <a:normAutofit/>
          </a:bodyPr>
          <a:lstStyle/>
          <a:p>
            <a:r>
              <a:rPr lang="en-US" sz="2400"/>
              <a:t>I </a:t>
            </a:r>
            <a:r>
              <a:rPr lang="el-GR" sz="2400"/>
              <a:t>Η ΜΕΤΕΞΕΛΙΞΗ ΤΟΥ ΡΩΜΑΪΚΟΥ ΚΡΑΤΟΥΣ</a:t>
            </a:r>
            <a:br>
              <a:rPr lang="el-GR" sz="2400"/>
            </a:br>
            <a:r>
              <a:rPr lang="el-GR" sz="2400"/>
              <a:t>1ΑΠΟ ΤΗ ΡΩΜΗ ΣΤΗ ΝΕΑ ΡΩΜΗ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4BB385-DBA9-4059-B5B8-469197C06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020824"/>
            <a:ext cx="5076090" cy="4151376"/>
          </a:xfrm>
        </p:spPr>
        <p:txBody>
          <a:bodyPr>
            <a:normAutofit/>
          </a:bodyPr>
          <a:lstStyle/>
          <a:p>
            <a:r>
              <a:rPr lang="el-GR" sz="2000"/>
              <a:t>Όροι –Κλειδιά: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>
                <a:hlinkClick r:id="rId2"/>
              </a:rPr>
              <a:t>Ίδρυση Κωνσταντινούπολης</a:t>
            </a:r>
            <a:endParaRPr lang="el-GR" sz="2000"/>
          </a:p>
          <a:p>
            <a:pPr marL="0" indent="0">
              <a:buNone/>
            </a:pPr>
            <a:endParaRPr lang="el-GR" sz="2000"/>
          </a:p>
          <a:p>
            <a:pPr marL="0" indent="0">
              <a:buNone/>
            </a:pPr>
            <a:endParaRPr lang="el-GR" sz="2000"/>
          </a:p>
          <a:p>
            <a:pPr marL="0" indent="0">
              <a:buNone/>
            </a:pPr>
            <a:endParaRPr lang="el-GR" sz="2000"/>
          </a:p>
          <a:p>
            <a:pPr marL="0" indent="0">
              <a:buNone/>
            </a:pPr>
            <a:endParaRPr lang="el-GR" sz="2000"/>
          </a:p>
          <a:p>
            <a:pPr>
              <a:buFont typeface="Wingdings" panose="05000000000000000000" pitchFamily="2" charset="2"/>
              <a:buChar char="v"/>
            </a:pPr>
            <a:r>
              <a:rPr lang="el-GR" sz="2000">
                <a:hlinkClick r:id="rId3"/>
              </a:rPr>
              <a:t>Χρυσό Νόμισμα</a:t>
            </a:r>
            <a:endParaRPr lang="el-GR" sz="2000"/>
          </a:p>
        </p:txBody>
      </p:sp>
      <p:pic>
        <p:nvPicPr>
          <p:cNvPr id="7" name="Εικόνα 6" descr="Εικόνα που περιέχει νόμισμα, αντι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DB4BA63A-A804-499D-B35F-B139EB1F95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802" y="626395"/>
            <a:ext cx="4772455" cy="2297848"/>
          </a:xfrm>
          <a:prstGeom prst="rect">
            <a:avLst/>
          </a:prstGeom>
        </p:spPr>
      </p:pic>
      <p:pic>
        <p:nvPicPr>
          <p:cNvPr id="5" name="Εικόνα 4" descr="Εικόνα που περιέχει νερό, σκηνή, βάρκα, λιμάνι&#10;&#10;Περιγραφή που δημιουργήθηκε αυτόματα">
            <a:extLst>
              <a:ext uri="{FF2B5EF4-FFF2-40B4-BE49-F238E27FC236}">
                <a16:creationId xmlns:a16="http://schemas.microsoft.com/office/drawing/2014/main" id="{28D36DC3-707B-4186-8807-E1DF8F431C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7813" y="3477529"/>
            <a:ext cx="3571444" cy="231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40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8E422B2-0B3B-457A-ACB4-CF0F17923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221266" cy="1344975"/>
          </a:xfrm>
        </p:spPr>
        <p:txBody>
          <a:bodyPr>
            <a:normAutofit/>
          </a:bodyPr>
          <a:lstStyle/>
          <a:p>
            <a:endParaRPr lang="el-GR" sz="400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8A7AF2-BA03-406D-8D74-5B887690C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235490" cy="37730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000">
                <a:hlinkClick r:id="rId2"/>
              </a:rPr>
              <a:t>Χριστόγραμμα</a:t>
            </a:r>
            <a:endParaRPr lang="el-GR" sz="2000"/>
          </a:p>
          <a:p>
            <a:pPr marL="0" indent="0">
              <a:buNone/>
            </a:pPr>
            <a:endParaRPr lang="el-GR" sz="2000"/>
          </a:p>
          <a:p>
            <a:pPr marL="0" indent="0">
              <a:buNone/>
            </a:pPr>
            <a:endParaRPr lang="el-GR" sz="2000"/>
          </a:p>
          <a:p>
            <a:pPr marL="0" indent="0">
              <a:buNone/>
            </a:pPr>
            <a:endParaRPr lang="el-GR" sz="2000"/>
          </a:p>
          <a:p>
            <a:pPr marL="0" indent="0">
              <a:buNone/>
            </a:pPr>
            <a:endParaRPr lang="el-GR" sz="2000"/>
          </a:p>
          <a:p>
            <a:pPr>
              <a:buFont typeface="Wingdings" panose="05000000000000000000" pitchFamily="2" charset="2"/>
              <a:buChar char="v"/>
            </a:pPr>
            <a:r>
              <a:rPr lang="el-GR" sz="2000">
                <a:hlinkClick r:id="rId3"/>
              </a:rPr>
              <a:t>Διάταγμα Μεδιολάνων</a:t>
            </a:r>
            <a:endParaRPr lang="el-GR" sz="2000"/>
          </a:p>
        </p:txBody>
      </p:sp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id="{732D32E8-E624-4348-8A14-87E74E629C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741" y="484632"/>
            <a:ext cx="1979022" cy="2770632"/>
          </a:xfrm>
          <a:prstGeom prst="rect">
            <a:avLst/>
          </a:prstGeom>
        </p:spPr>
      </p:pic>
      <p:pic>
        <p:nvPicPr>
          <p:cNvPr id="7" name="Εικόνα 6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3D540F25-8B2A-4664-B53B-541DD4BA84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741" y="3447287"/>
            <a:ext cx="3698936" cy="277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410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5275EE-6DAB-42C7-97AB-F7A24463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574419-D616-45AB-BFDC-71962059D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>
                <a:hlinkClick r:id="rId2"/>
              </a:rPr>
              <a:t>Οικουμενική Σύνοδος της Νίκαιας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Εικόνα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335FBCEA-B82E-4173-8B53-D45E177D5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575" y="2662237"/>
            <a:ext cx="299085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8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4E37431-20F0-4DD6-84A9-ED2B64494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227120C-8FAC-4802-9041-5FA75C1D2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2" y="891652"/>
            <a:ext cx="4412021" cy="30307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  <a:hlinkClick r:id="rId2"/>
              </a:rPr>
              <a:t>ΜΕΓΑΣ ΚΩΝΣΤΑΝΤΙΝΟΣ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Θέση περιεχομένου 4" descr="Εικόνα που περιέχει κείμενο, άτομο, παλιός, πόζα&#10;&#10;Περιγραφή που δημιουργήθηκε αυτόματα">
            <a:extLst>
              <a:ext uri="{FF2B5EF4-FFF2-40B4-BE49-F238E27FC236}">
                <a16:creationId xmlns:a16="http://schemas.microsoft.com/office/drawing/2014/main" id="{1880728E-D186-4EDD-AF6A-8098F9ADF6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712822"/>
            <a:ext cx="5608320" cy="538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75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990789C5-767B-43EF-B402-7FB1CCFE7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l-GR" sz="3100">
                <a:solidFill>
                  <a:srgbClr val="FFFFFF"/>
                </a:solidFill>
              </a:rPr>
              <a:t>ΜΕΤΡΑ Μ. ΚΩΝΣΤΑΝΤΙΝΟΥ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CC736C33-E2B2-45BA-B4DE-9A95FDF5FA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701800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892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FBBBF0C7-C5C3-4117-82C0-E5851051F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l-GR" sz="4000">
                <a:solidFill>
                  <a:srgbClr val="FFFFFF"/>
                </a:solidFill>
              </a:rPr>
              <a:t>Η ΣΗΜΑΣΙΑ ΘΕΣΗΣ ΒΥΖΑΝΤΙΟΥ ΚΑΙ ΟΙ ΛΟΓΟΙ ΤΗΣ ΕΠΙΛΟΓΗΣ ΤΟΥ</a:t>
            </a:r>
          </a:p>
        </p:txBody>
      </p:sp>
      <p:graphicFrame>
        <p:nvGraphicFramePr>
          <p:cNvPr id="19" name="Θέση περιεχομένου 2">
            <a:extLst>
              <a:ext uri="{FF2B5EF4-FFF2-40B4-BE49-F238E27FC236}">
                <a16:creationId xmlns:a16="http://schemas.microsoft.com/office/drawing/2014/main" id="{4EF85BC5-8C88-427F-B816-9C8C725AA0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675014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74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980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596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Θέση περιεχομένου 4" descr="Εικόνα που περιέχει κείμενο, χλόη&#10;&#10;Περιγραφή που δημιουργήθηκε αυτόματα">
            <a:extLst>
              <a:ext uri="{FF2B5EF4-FFF2-40B4-BE49-F238E27FC236}">
                <a16:creationId xmlns:a16="http://schemas.microsoft.com/office/drawing/2014/main" id="{46AC4984-6B6E-44A2-830A-404C0922CC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868" y="916674"/>
            <a:ext cx="7385911" cy="502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5123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366</Words>
  <Application>Microsoft Office PowerPoint</Application>
  <PresentationFormat>Ευρεία οθόνη</PresentationFormat>
  <Paragraphs>51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6" baseType="lpstr">
      <vt:lpstr>Meiryo</vt:lpstr>
      <vt:lpstr>Arial</vt:lpstr>
      <vt:lpstr>Calibri</vt:lpstr>
      <vt:lpstr>Calibri Light</vt:lpstr>
      <vt:lpstr>Rockwell</vt:lpstr>
      <vt:lpstr>Wingdings</vt:lpstr>
      <vt:lpstr>Θέμα του Office</vt:lpstr>
      <vt:lpstr>ΜΕΣΑΙΩΝΙΚΗ ΚΑΙ ΝΕΟΤΕΡΗ ΙΣΤΟΡΙΑ</vt:lpstr>
      <vt:lpstr>ΟΙ ΠΡΩΤΟΙ ΑΙΩΝΕΣ ΤΟΥ ΒΥΖΑΝΤΙΟΥ</vt:lpstr>
      <vt:lpstr>I Η ΜΕΤΕΞΕΛΙΞΗ ΤΟΥ ΡΩΜΑΪΚΟΥ ΚΡΑΤΟΥΣ 1ΑΠΟ ΤΗ ΡΩΜΗ ΣΤΗ ΝΕΑ ΡΩΜΗ</vt:lpstr>
      <vt:lpstr>Παρουσίαση του PowerPoint</vt:lpstr>
      <vt:lpstr>Παρουσίαση του PowerPoint</vt:lpstr>
      <vt:lpstr>ΜΕΓΑΣ ΚΩΝΣΤΑΝΤΙΝΟΣ</vt:lpstr>
      <vt:lpstr>ΜΕΤΡΑ Μ. ΚΩΝΣΤΑΝΤΙΝΟΥ</vt:lpstr>
      <vt:lpstr>Η ΣΗΜΑΣΙΑ ΘΕΣΗΣ ΒΥΖΑΝΤΙΟΥ ΚΑΙ ΟΙ ΛΟΓΟΙ ΤΗΣ ΕΠΙΛΟΓΗΣ ΤΟΥ</vt:lpstr>
      <vt:lpstr>Παρουσίαση του PowerPoint</vt:lpstr>
      <vt:lpstr>Η ΦΥΣΙΟΓΝΩΜΙΑ ΤΗΣ ΝΕΑΣ ΠΟΛΗΣ</vt:lpstr>
      <vt:lpstr>Παρουσίαση του PowerPoint</vt:lpstr>
      <vt:lpstr>Παρουσίαση του PowerPoint</vt:lpstr>
      <vt:lpstr>Παρουσίαση του PowerPoint</vt:lpstr>
      <vt:lpstr>ΘΡΗΣΚΕΥΤΙΚΗ ΠΟΛΙΤΙΚΗ</vt:lpstr>
      <vt:lpstr>Παρουσίαση του PowerPoint</vt:lpstr>
      <vt:lpstr>Παρουσίαση του PowerPoint</vt:lpstr>
      <vt:lpstr>ΚΤΙΡΙΑ ΤΗΣ ΚΩΝΣΤΑΝΤΙΝΟΥΠΟΛΗΣ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ΜΕΣΑΙΩΝΙΚΗ ΚΑΙ ΝΕΟΤΕΡΗ ΙΣΤΟΡΙΑ</dc:title>
  <dc:creator>ΜΠΑΛΛΑ ΣΤΑΥΡΟΥΛΑ</dc:creator>
  <cp:lastModifiedBy>ΜΠΑΛΛΑ ΣΤΑΥΡΟΥΛΑ</cp:lastModifiedBy>
  <cp:revision>11</cp:revision>
  <dcterms:created xsi:type="dcterms:W3CDTF">2021-10-17T18:49:13Z</dcterms:created>
  <dcterms:modified xsi:type="dcterms:W3CDTF">2021-10-17T21:55:59Z</dcterms:modified>
</cp:coreProperties>
</file>