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88B05-0D35-4B28-B407-4CC4C53E44D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C415E54-90A5-4A3C-99F4-6637FC9E5B44}">
      <dgm:prSet phldrT="[Κείμενο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RNA</a:t>
          </a:r>
          <a:endParaRPr lang="el-GR" dirty="0">
            <a:latin typeface="Comic Sans MS" pitchFamily="66" charset="0"/>
          </a:endParaRPr>
        </a:p>
      </dgm:t>
    </dgm:pt>
    <dgm:pt modelId="{A7BB35DC-182D-460F-8C4B-DB11FFE06A62}" type="parTrans" cxnId="{6E833BB3-43E4-4F2D-8C53-141137C8CB61}">
      <dgm:prSet/>
      <dgm:spPr/>
      <dgm:t>
        <a:bodyPr/>
        <a:lstStyle/>
        <a:p>
          <a:endParaRPr lang="el-GR"/>
        </a:p>
      </dgm:t>
    </dgm:pt>
    <dgm:pt modelId="{89FF2872-3664-4A3E-9590-F987218C962C}" type="sibTrans" cxnId="{6E833BB3-43E4-4F2D-8C53-141137C8CB61}">
      <dgm:prSet/>
      <dgm:spPr/>
      <dgm:t>
        <a:bodyPr/>
        <a:lstStyle/>
        <a:p>
          <a:endParaRPr lang="el-GR"/>
        </a:p>
      </dgm:t>
    </dgm:pt>
    <dgm:pt modelId="{5A3DAEC9-A5EC-459B-AA74-F8852BD9FAAF}">
      <dgm:prSet phldrT="[Κείμενο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mRNA</a:t>
          </a:r>
          <a:endParaRPr lang="el-GR" dirty="0">
            <a:latin typeface="Comic Sans MS" pitchFamily="66" charset="0"/>
          </a:endParaRPr>
        </a:p>
      </dgm:t>
    </dgm:pt>
    <dgm:pt modelId="{9A161CB3-2E23-4AEE-8FC8-B8934839C458}" type="parTrans" cxnId="{E1050E8A-5506-4C4B-9B9F-DD5882FF2587}">
      <dgm:prSet/>
      <dgm:spPr/>
      <dgm:t>
        <a:bodyPr/>
        <a:lstStyle/>
        <a:p>
          <a:endParaRPr lang="el-GR"/>
        </a:p>
      </dgm:t>
    </dgm:pt>
    <dgm:pt modelId="{845B4941-03CF-4723-BF9B-6945CE58F52F}" type="sibTrans" cxnId="{E1050E8A-5506-4C4B-9B9F-DD5882FF2587}">
      <dgm:prSet/>
      <dgm:spPr/>
      <dgm:t>
        <a:bodyPr/>
        <a:lstStyle/>
        <a:p>
          <a:endParaRPr lang="el-GR"/>
        </a:p>
      </dgm:t>
    </dgm:pt>
    <dgm:pt modelId="{C004A385-1401-4048-93CE-7C3B28A979BE}">
      <dgm:prSet phldrT="[Κείμενο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DNA</a:t>
          </a:r>
          <a:endParaRPr lang="el-GR" dirty="0">
            <a:latin typeface="Comic Sans MS" pitchFamily="66" charset="0"/>
          </a:endParaRPr>
        </a:p>
      </dgm:t>
    </dgm:pt>
    <dgm:pt modelId="{174DA2F7-8C3F-45AD-8DF7-3FD60BB6C3EF}" type="sibTrans" cxnId="{6F44A598-7662-4346-B227-351EB565F6EF}">
      <dgm:prSet/>
      <dgm:spPr/>
      <dgm:t>
        <a:bodyPr/>
        <a:lstStyle/>
        <a:p>
          <a:endParaRPr lang="el-GR"/>
        </a:p>
      </dgm:t>
    </dgm:pt>
    <dgm:pt modelId="{8C588D9D-5433-4734-A0D3-155832966A53}" type="parTrans" cxnId="{6F44A598-7662-4346-B227-351EB565F6EF}">
      <dgm:prSet/>
      <dgm:spPr/>
      <dgm:t>
        <a:bodyPr/>
        <a:lstStyle/>
        <a:p>
          <a:endParaRPr lang="el-GR"/>
        </a:p>
      </dgm:t>
    </dgm:pt>
    <dgm:pt modelId="{9689E5F1-9A37-4B5B-950A-ACCAE84DA7A4}">
      <dgm:prSet phldrT="[Κείμενο]"/>
      <dgm:spPr/>
      <dgm:t>
        <a:bodyPr/>
        <a:lstStyle/>
        <a:p>
          <a:r>
            <a:rPr lang="el-GR" dirty="0" smtClean="0">
              <a:latin typeface="Comic Sans MS" pitchFamily="66" charset="0"/>
            </a:rPr>
            <a:t>Νουκλεϊκά</a:t>
          </a:r>
          <a:r>
            <a:rPr lang="el-GR" dirty="0" smtClean="0"/>
            <a:t> </a:t>
          </a:r>
        </a:p>
        <a:p>
          <a:r>
            <a:rPr lang="el-GR" dirty="0" smtClean="0"/>
            <a:t>Οξέα</a:t>
          </a:r>
          <a:endParaRPr lang="el-GR" dirty="0"/>
        </a:p>
      </dgm:t>
    </dgm:pt>
    <dgm:pt modelId="{A76E5BAA-2D3C-49AF-80EE-6711F67C36F7}" type="sibTrans" cxnId="{20A68A00-C5BF-454E-BC82-84A2BD85730C}">
      <dgm:prSet/>
      <dgm:spPr/>
      <dgm:t>
        <a:bodyPr/>
        <a:lstStyle/>
        <a:p>
          <a:endParaRPr lang="el-GR"/>
        </a:p>
      </dgm:t>
    </dgm:pt>
    <dgm:pt modelId="{C687AA88-3E4A-43F6-B4AD-6872A50D93B2}" type="parTrans" cxnId="{20A68A00-C5BF-454E-BC82-84A2BD85730C}">
      <dgm:prSet/>
      <dgm:spPr/>
      <dgm:t>
        <a:bodyPr/>
        <a:lstStyle/>
        <a:p>
          <a:endParaRPr lang="el-GR"/>
        </a:p>
      </dgm:t>
    </dgm:pt>
    <dgm:pt modelId="{2BE458AD-F3E4-4453-8C94-421ADCD076A3}">
      <dgm:prSet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tRNA</a:t>
          </a:r>
          <a:endParaRPr lang="el-GR" dirty="0">
            <a:latin typeface="Comic Sans MS" pitchFamily="66" charset="0"/>
          </a:endParaRPr>
        </a:p>
      </dgm:t>
    </dgm:pt>
    <dgm:pt modelId="{0FCF3673-5D3C-41DB-A22F-C9B47190A4A8}" type="parTrans" cxnId="{B483067D-4EE0-4EB5-97C5-69B3F440A02D}">
      <dgm:prSet/>
      <dgm:spPr/>
      <dgm:t>
        <a:bodyPr/>
        <a:lstStyle/>
        <a:p>
          <a:endParaRPr lang="el-GR"/>
        </a:p>
      </dgm:t>
    </dgm:pt>
    <dgm:pt modelId="{8C2127AB-D3A9-45E5-9AFC-968033129F2F}" type="sibTrans" cxnId="{B483067D-4EE0-4EB5-97C5-69B3F440A02D}">
      <dgm:prSet/>
      <dgm:spPr/>
      <dgm:t>
        <a:bodyPr/>
        <a:lstStyle/>
        <a:p>
          <a:endParaRPr lang="el-GR"/>
        </a:p>
      </dgm:t>
    </dgm:pt>
    <dgm:pt modelId="{7854DB2C-44B3-40F2-A3E4-36412DEEF251}">
      <dgm:prSet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rRNA</a:t>
          </a:r>
          <a:endParaRPr lang="el-GR" dirty="0">
            <a:latin typeface="Comic Sans MS" pitchFamily="66" charset="0"/>
          </a:endParaRPr>
        </a:p>
      </dgm:t>
    </dgm:pt>
    <dgm:pt modelId="{5DDDE491-9B65-4069-B2CC-0DEF77B59C55}" type="parTrans" cxnId="{DA4DE9D9-CD83-4859-B4A1-C12218A151B8}">
      <dgm:prSet/>
      <dgm:spPr/>
      <dgm:t>
        <a:bodyPr/>
        <a:lstStyle/>
        <a:p>
          <a:endParaRPr lang="el-GR"/>
        </a:p>
      </dgm:t>
    </dgm:pt>
    <dgm:pt modelId="{742051A5-434C-463C-BDE0-0DD16B9D1A1F}" type="sibTrans" cxnId="{DA4DE9D9-CD83-4859-B4A1-C12218A151B8}">
      <dgm:prSet/>
      <dgm:spPr/>
      <dgm:t>
        <a:bodyPr/>
        <a:lstStyle/>
        <a:p>
          <a:endParaRPr lang="el-GR"/>
        </a:p>
      </dgm:t>
    </dgm:pt>
    <dgm:pt modelId="{8088B553-6155-4BAB-BA8D-DAB897EAC74E}" type="pres">
      <dgm:prSet presAssocID="{73B88B05-0D35-4B28-B407-4CC4C53E44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B3DACC-4F18-4E7B-9800-46C587354BA4}" type="pres">
      <dgm:prSet presAssocID="{9689E5F1-9A37-4B5B-950A-ACCAE84DA7A4}" presName="root1" presStyleCnt="0"/>
      <dgm:spPr/>
    </dgm:pt>
    <dgm:pt modelId="{08BA5663-44C6-4CFF-AA23-D0B83D374D7C}" type="pres">
      <dgm:prSet presAssocID="{9689E5F1-9A37-4B5B-950A-ACCAE84DA7A4}" presName="LevelOneTextNode" presStyleLbl="node0" presStyleIdx="0" presStyleCnt="1" custLinFactNeighborX="5868" custLinFactNeighborY="-4519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DB7DE5B-3F34-41A6-9F56-31F427A4FC50}" type="pres">
      <dgm:prSet presAssocID="{9689E5F1-9A37-4B5B-950A-ACCAE84DA7A4}" presName="level2hierChild" presStyleCnt="0"/>
      <dgm:spPr/>
    </dgm:pt>
    <dgm:pt modelId="{0103CFE9-5BAD-402B-A308-9BEE2E67DD4F}" type="pres">
      <dgm:prSet presAssocID="{8C588D9D-5433-4734-A0D3-155832966A53}" presName="conn2-1" presStyleLbl="parChTrans1D2" presStyleIdx="0" presStyleCnt="2"/>
      <dgm:spPr/>
    </dgm:pt>
    <dgm:pt modelId="{435D7CCD-4A00-47BD-A5B5-4771589743B3}" type="pres">
      <dgm:prSet presAssocID="{8C588D9D-5433-4734-A0D3-155832966A53}" presName="connTx" presStyleLbl="parChTrans1D2" presStyleIdx="0" presStyleCnt="2"/>
      <dgm:spPr/>
    </dgm:pt>
    <dgm:pt modelId="{73A6E236-56A5-4421-8260-2A4C82D96462}" type="pres">
      <dgm:prSet presAssocID="{C004A385-1401-4048-93CE-7C3B28A979BE}" presName="root2" presStyleCnt="0"/>
      <dgm:spPr/>
    </dgm:pt>
    <dgm:pt modelId="{F330A42A-3B4F-4440-9AA9-CEB5FE0B01CD}" type="pres">
      <dgm:prSet presAssocID="{C004A385-1401-4048-93CE-7C3B28A979BE}" presName="LevelTwoTextNode" presStyleLbl="node2" presStyleIdx="0" presStyleCnt="2" custLinFactNeighborX="599" custLinFactNeighborY="-86497">
        <dgm:presLayoutVars>
          <dgm:chPref val="3"/>
        </dgm:presLayoutVars>
      </dgm:prSet>
      <dgm:spPr/>
    </dgm:pt>
    <dgm:pt modelId="{CE978D92-A7B6-4FA2-91F0-70962320F09E}" type="pres">
      <dgm:prSet presAssocID="{C004A385-1401-4048-93CE-7C3B28A979BE}" presName="level3hierChild" presStyleCnt="0"/>
      <dgm:spPr/>
    </dgm:pt>
    <dgm:pt modelId="{B3BDF5CA-EC5C-408A-BDDA-38263ECAE4FE}" type="pres">
      <dgm:prSet presAssocID="{A7BB35DC-182D-460F-8C4B-DB11FFE06A62}" presName="conn2-1" presStyleLbl="parChTrans1D2" presStyleIdx="1" presStyleCnt="2"/>
      <dgm:spPr/>
    </dgm:pt>
    <dgm:pt modelId="{B755AE05-106B-4F18-BB5E-B493E8EB389A}" type="pres">
      <dgm:prSet presAssocID="{A7BB35DC-182D-460F-8C4B-DB11FFE06A62}" presName="connTx" presStyleLbl="parChTrans1D2" presStyleIdx="1" presStyleCnt="2"/>
      <dgm:spPr/>
    </dgm:pt>
    <dgm:pt modelId="{1203239B-1AEE-47AD-9936-F5B0DDBB18DB}" type="pres">
      <dgm:prSet presAssocID="{CC415E54-90A5-4A3C-99F4-6637FC9E5B44}" presName="root2" presStyleCnt="0"/>
      <dgm:spPr/>
    </dgm:pt>
    <dgm:pt modelId="{6C8C19E8-4D17-4192-A46B-4D2778C0F9D4}" type="pres">
      <dgm:prSet presAssocID="{CC415E54-90A5-4A3C-99F4-6637FC9E5B44}" presName="LevelTwoTextNode" presStyleLbl="node2" presStyleIdx="1" presStyleCnt="2">
        <dgm:presLayoutVars>
          <dgm:chPref val="3"/>
        </dgm:presLayoutVars>
      </dgm:prSet>
      <dgm:spPr/>
    </dgm:pt>
    <dgm:pt modelId="{9DCD1B89-0B00-4E9F-9678-DE4578015725}" type="pres">
      <dgm:prSet presAssocID="{CC415E54-90A5-4A3C-99F4-6637FC9E5B44}" presName="level3hierChild" presStyleCnt="0"/>
      <dgm:spPr/>
    </dgm:pt>
    <dgm:pt modelId="{CECE8DE8-F459-4F1D-893A-D83A3B449477}" type="pres">
      <dgm:prSet presAssocID="{9A161CB3-2E23-4AEE-8FC8-B8934839C458}" presName="conn2-1" presStyleLbl="parChTrans1D3" presStyleIdx="0" presStyleCnt="3"/>
      <dgm:spPr/>
    </dgm:pt>
    <dgm:pt modelId="{37ED646F-A2BC-4A81-9E48-F9C7461F67A0}" type="pres">
      <dgm:prSet presAssocID="{9A161CB3-2E23-4AEE-8FC8-B8934839C458}" presName="connTx" presStyleLbl="parChTrans1D3" presStyleIdx="0" presStyleCnt="3"/>
      <dgm:spPr/>
    </dgm:pt>
    <dgm:pt modelId="{69C859FA-BD10-4B33-BC9D-5D23155AFF0D}" type="pres">
      <dgm:prSet presAssocID="{5A3DAEC9-A5EC-459B-AA74-F8852BD9FAAF}" presName="root2" presStyleCnt="0"/>
      <dgm:spPr/>
    </dgm:pt>
    <dgm:pt modelId="{151ECF8C-0236-451E-B683-1B9E541D7E2C}" type="pres">
      <dgm:prSet presAssocID="{5A3DAEC9-A5EC-459B-AA74-F8852BD9FAAF}" presName="LevelTwoTextNode" presStyleLbl="node3" presStyleIdx="0" presStyleCnt="3" custLinFactNeighborX="-9161" custLinFactNeighborY="66197">
        <dgm:presLayoutVars>
          <dgm:chPref val="3"/>
        </dgm:presLayoutVars>
      </dgm:prSet>
      <dgm:spPr/>
    </dgm:pt>
    <dgm:pt modelId="{DC3DDA97-3D1D-47D2-AB88-8642393973FF}" type="pres">
      <dgm:prSet presAssocID="{5A3DAEC9-A5EC-459B-AA74-F8852BD9FAAF}" presName="level3hierChild" presStyleCnt="0"/>
      <dgm:spPr/>
    </dgm:pt>
    <dgm:pt modelId="{F01BF7B0-DFF8-4ABA-8DDB-1E6B9EB2F8A5}" type="pres">
      <dgm:prSet presAssocID="{0FCF3673-5D3C-41DB-A22F-C9B47190A4A8}" presName="conn2-1" presStyleLbl="parChTrans1D3" presStyleIdx="1" presStyleCnt="3"/>
      <dgm:spPr/>
    </dgm:pt>
    <dgm:pt modelId="{46B52577-4285-42B1-AD7E-C4E2F6CC4BAE}" type="pres">
      <dgm:prSet presAssocID="{0FCF3673-5D3C-41DB-A22F-C9B47190A4A8}" presName="connTx" presStyleLbl="parChTrans1D3" presStyleIdx="1" presStyleCnt="3"/>
      <dgm:spPr/>
    </dgm:pt>
    <dgm:pt modelId="{80C8E51F-9553-471C-99C7-AA4387F389D8}" type="pres">
      <dgm:prSet presAssocID="{2BE458AD-F3E4-4453-8C94-421ADCD076A3}" presName="root2" presStyleCnt="0"/>
      <dgm:spPr/>
    </dgm:pt>
    <dgm:pt modelId="{736772C0-8447-4D72-B92D-BEE55954BBF3}" type="pres">
      <dgm:prSet presAssocID="{2BE458AD-F3E4-4453-8C94-421ADCD076A3}" presName="LevelTwoTextNode" presStyleLbl="node3" presStyleIdx="1" presStyleCnt="3" custLinFactNeighborX="-9161" custLinFactNeighborY="58982">
        <dgm:presLayoutVars>
          <dgm:chPref val="3"/>
        </dgm:presLayoutVars>
      </dgm:prSet>
      <dgm:spPr/>
    </dgm:pt>
    <dgm:pt modelId="{2966480F-9335-4020-BBE4-9C2756A178AE}" type="pres">
      <dgm:prSet presAssocID="{2BE458AD-F3E4-4453-8C94-421ADCD076A3}" presName="level3hierChild" presStyleCnt="0"/>
      <dgm:spPr/>
    </dgm:pt>
    <dgm:pt modelId="{4E9F53FD-1513-4A15-8500-90EE57547930}" type="pres">
      <dgm:prSet presAssocID="{5DDDE491-9B65-4069-B2CC-0DEF77B59C55}" presName="conn2-1" presStyleLbl="parChTrans1D3" presStyleIdx="2" presStyleCnt="3"/>
      <dgm:spPr/>
    </dgm:pt>
    <dgm:pt modelId="{1CE2896E-C742-4F5D-9197-3E5E893C45E4}" type="pres">
      <dgm:prSet presAssocID="{5DDDE491-9B65-4069-B2CC-0DEF77B59C55}" presName="connTx" presStyleLbl="parChTrans1D3" presStyleIdx="2" presStyleCnt="3"/>
      <dgm:spPr/>
    </dgm:pt>
    <dgm:pt modelId="{83A38325-F346-47DD-B56C-6DBABD94C037}" type="pres">
      <dgm:prSet presAssocID="{7854DB2C-44B3-40F2-A3E4-36412DEEF251}" presName="root2" presStyleCnt="0"/>
      <dgm:spPr/>
    </dgm:pt>
    <dgm:pt modelId="{C45EECD9-5F5A-4E63-9F46-694D1107A659}" type="pres">
      <dgm:prSet presAssocID="{7854DB2C-44B3-40F2-A3E4-36412DEEF251}" presName="LevelTwoTextNode" presStyleLbl="node3" presStyleIdx="2" presStyleCnt="3" custLinFactNeighborX="-4670" custLinFactNeighborY="6973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E6B996-74A3-42C7-8CB8-9EB2DB47DA32}" type="pres">
      <dgm:prSet presAssocID="{7854DB2C-44B3-40F2-A3E4-36412DEEF251}" presName="level3hierChild" presStyleCnt="0"/>
      <dgm:spPr/>
    </dgm:pt>
  </dgm:ptLst>
  <dgm:cxnLst>
    <dgm:cxn modelId="{AE51EBDE-4E1D-4D03-A121-B349472346F3}" type="presOf" srcId="{5A3DAEC9-A5EC-459B-AA74-F8852BD9FAAF}" destId="{151ECF8C-0236-451E-B683-1B9E541D7E2C}" srcOrd="0" destOrd="0" presId="urn:microsoft.com/office/officeart/2005/8/layout/hierarchy2"/>
    <dgm:cxn modelId="{49133FF6-CE4D-4BA4-8954-7CD8C6A54ED1}" type="presOf" srcId="{5DDDE491-9B65-4069-B2CC-0DEF77B59C55}" destId="{4E9F53FD-1513-4A15-8500-90EE57547930}" srcOrd="0" destOrd="0" presId="urn:microsoft.com/office/officeart/2005/8/layout/hierarchy2"/>
    <dgm:cxn modelId="{04CBABBE-737F-49FD-A4D4-FC015F75E5F6}" type="presOf" srcId="{2BE458AD-F3E4-4453-8C94-421ADCD076A3}" destId="{736772C0-8447-4D72-B92D-BEE55954BBF3}" srcOrd="0" destOrd="0" presId="urn:microsoft.com/office/officeart/2005/8/layout/hierarchy2"/>
    <dgm:cxn modelId="{2712122A-07F1-4B62-AC94-6A8C9438687A}" type="presOf" srcId="{A7BB35DC-182D-460F-8C4B-DB11FFE06A62}" destId="{B3BDF5CA-EC5C-408A-BDDA-38263ECAE4FE}" srcOrd="0" destOrd="0" presId="urn:microsoft.com/office/officeart/2005/8/layout/hierarchy2"/>
    <dgm:cxn modelId="{608F0E10-BD9C-479F-89B9-6AA4BA7D8350}" type="presOf" srcId="{CC415E54-90A5-4A3C-99F4-6637FC9E5B44}" destId="{6C8C19E8-4D17-4192-A46B-4D2778C0F9D4}" srcOrd="0" destOrd="0" presId="urn:microsoft.com/office/officeart/2005/8/layout/hierarchy2"/>
    <dgm:cxn modelId="{EE4925EB-A366-42B2-AEE7-8B505C8D1902}" type="presOf" srcId="{0FCF3673-5D3C-41DB-A22F-C9B47190A4A8}" destId="{46B52577-4285-42B1-AD7E-C4E2F6CC4BAE}" srcOrd="1" destOrd="0" presId="urn:microsoft.com/office/officeart/2005/8/layout/hierarchy2"/>
    <dgm:cxn modelId="{EF87DED0-ED70-4CD6-A7C7-8831A8EF7C7B}" type="presOf" srcId="{7854DB2C-44B3-40F2-A3E4-36412DEEF251}" destId="{C45EECD9-5F5A-4E63-9F46-694D1107A659}" srcOrd="0" destOrd="0" presId="urn:microsoft.com/office/officeart/2005/8/layout/hierarchy2"/>
    <dgm:cxn modelId="{7C63FE49-2ECF-49DB-AFBF-815CA1A0A090}" type="presOf" srcId="{8C588D9D-5433-4734-A0D3-155832966A53}" destId="{0103CFE9-5BAD-402B-A308-9BEE2E67DD4F}" srcOrd="0" destOrd="0" presId="urn:microsoft.com/office/officeart/2005/8/layout/hierarchy2"/>
    <dgm:cxn modelId="{E1050E8A-5506-4C4B-9B9F-DD5882FF2587}" srcId="{CC415E54-90A5-4A3C-99F4-6637FC9E5B44}" destId="{5A3DAEC9-A5EC-459B-AA74-F8852BD9FAAF}" srcOrd="0" destOrd="0" parTransId="{9A161CB3-2E23-4AEE-8FC8-B8934839C458}" sibTransId="{845B4941-03CF-4723-BF9B-6945CE58F52F}"/>
    <dgm:cxn modelId="{4457F6E7-C8DE-4221-B479-05E76FC46B0B}" type="presOf" srcId="{8C588D9D-5433-4734-A0D3-155832966A53}" destId="{435D7CCD-4A00-47BD-A5B5-4771589743B3}" srcOrd="1" destOrd="0" presId="urn:microsoft.com/office/officeart/2005/8/layout/hierarchy2"/>
    <dgm:cxn modelId="{DA4DE9D9-CD83-4859-B4A1-C12218A151B8}" srcId="{CC415E54-90A5-4A3C-99F4-6637FC9E5B44}" destId="{7854DB2C-44B3-40F2-A3E4-36412DEEF251}" srcOrd="2" destOrd="0" parTransId="{5DDDE491-9B65-4069-B2CC-0DEF77B59C55}" sibTransId="{742051A5-434C-463C-BDE0-0DD16B9D1A1F}"/>
    <dgm:cxn modelId="{310F9912-3376-44F9-B175-2419D2D1C1B2}" type="presOf" srcId="{0FCF3673-5D3C-41DB-A22F-C9B47190A4A8}" destId="{F01BF7B0-DFF8-4ABA-8DDB-1E6B9EB2F8A5}" srcOrd="0" destOrd="0" presId="urn:microsoft.com/office/officeart/2005/8/layout/hierarchy2"/>
    <dgm:cxn modelId="{D16786A8-FED4-467B-86AB-65D71ABECE6C}" type="presOf" srcId="{9A161CB3-2E23-4AEE-8FC8-B8934839C458}" destId="{37ED646F-A2BC-4A81-9E48-F9C7461F67A0}" srcOrd="1" destOrd="0" presId="urn:microsoft.com/office/officeart/2005/8/layout/hierarchy2"/>
    <dgm:cxn modelId="{6F44A598-7662-4346-B227-351EB565F6EF}" srcId="{9689E5F1-9A37-4B5B-950A-ACCAE84DA7A4}" destId="{C004A385-1401-4048-93CE-7C3B28A979BE}" srcOrd="0" destOrd="0" parTransId="{8C588D9D-5433-4734-A0D3-155832966A53}" sibTransId="{174DA2F7-8C3F-45AD-8DF7-3FD60BB6C3EF}"/>
    <dgm:cxn modelId="{6E833BB3-43E4-4F2D-8C53-141137C8CB61}" srcId="{9689E5F1-9A37-4B5B-950A-ACCAE84DA7A4}" destId="{CC415E54-90A5-4A3C-99F4-6637FC9E5B44}" srcOrd="1" destOrd="0" parTransId="{A7BB35DC-182D-460F-8C4B-DB11FFE06A62}" sibTransId="{89FF2872-3664-4A3E-9590-F987218C962C}"/>
    <dgm:cxn modelId="{20A68A00-C5BF-454E-BC82-84A2BD85730C}" srcId="{73B88B05-0D35-4B28-B407-4CC4C53E44DF}" destId="{9689E5F1-9A37-4B5B-950A-ACCAE84DA7A4}" srcOrd="0" destOrd="0" parTransId="{C687AA88-3E4A-43F6-B4AD-6872A50D93B2}" sibTransId="{A76E5BAA-2D3C-49AF-80EE-6711F67C36F7}"/>
    <dgm:cxn modelId="{C75EA820-4FB4-49F1-A110-DC2A90B72DE6}" type="presOf" srcId="{5DDDE491-9B65-4069-B2CC-0DEF77B59C55}" destId="{1CE2896E-C742-4F5D-9197-3E5E893C45E4}" srcOrd="1" destOrd="0" presId="urn:microsoft.com/office/officeart/2005/8/layout/hierarchy2"/>
    <dgm:cxn modelId="{06EDC2A7-DC87-4B42-9B51-DFAB8F8FB1C1}" type="presOf" srcId="{73B88B05-0D35-4B28-B407-4CC4C53E44DF}" destId="{8088B553-6155-4BAB-BA8D-DAB897EAC74E}" srcOrd="0" destOrd="0" presId="urn:microsoft.com/office/officeart/2005/8/layout/hierarchy2"/>
    <dgm:cxn modelId="{556791E3-72C0-407B-BB63-B7F0B49CBDD2}" type="presOf" srcId="{A7BB35DC-182D-460F-8C4B-DB11FFE06A62}" destId="{B755AE05-106B-4F18-BB5E-B493E8EB389A}" srcOrd="1" destOrd="0" presId="urn:microsoft.com/office/officeart/2005/8/layout/hierarchy2"/>
    <dgm:cxn modelId="{26A9CB30-6AE1-45E4-AE01-126D4B7D0231}" type="presOf" srcId="{9A161CB3-2E23-4AEE-8FC8-B8934839C458}" destId="{CECE8DE8-F459-4F1D-893A-D83A3B449477}" srcOrd="0" destOrd="0" presId="urn:microsoft.com/office/officeart/2005/8/layout/hierarchy2"/>
    <dgm:cxn modelId="{FEEAA56C-9139-40CD-8A3F-0084E6F0544C}" type="presOf" srcId="{9689E5F1-9A37-4B5B-950A-ACCAE84DA7A4}" destId="{08BA5663-44C6-4CFF-AA23-D0B83D374D7C}" srcOrd="0" destOrd="0" presId="urn:microsoft.com/office/officeart/2005/8/layout/hierarchy2"/>
    <dgm:cxn modelId="{8191D5AB-0DD7-4945-8E6F-1CDCC12BF0D3}" type="presOf" srcId="{C004A385-1401-4048-93CE-7C3B28A979BE}" destId="{F330A42A-3B4F-4440-9AA9-CEB5FE0B01CD}" srcOrd="0" destOrd="0" presId="urn:microsoft.com/office/officeart/2005/8/layout/hierarchy2"/>
    <dgm:cxn modelId="{B483067D-4EE0-4EB5-97C5-69B3F440A02D}" srcId="{CC415E54-90A5-4A3C-99F4-6637FC9E5B44}" destId="{2BE458AD-F3E4-4453-8C94-421ADCD076A3}" srcOrd="1" destOrd="0" parTransId="{0FCF3673-5D3C-41DB-A22F-C9B47190A4A8}" sibTransId="{8C2127AB-D3A9-45E5-9AFC-968033129F2F}"/>
    <dgm:cxn modelId="{F6062CC2-AACC-473A-BD23-A4DA12FF5BE0}" type="presParOf" srcId="{8088B553-6155-4BAB-BA8D-DAB897EAC74E}" destId="{D9B3DACC-4F18-4E7B-9800-46C587354BA4}" srcOrd="0" destOrd="0" presId="urn:microsoft.com/office/officeart/2005/8/layout/hierarchy2"/>
    <dgm:cxn modelId="{5E94D086-10A6-4937-AE4B-0C6AA40507D7}" type="presParOf" srcId="{D9B3DACC-4F18-4E7B-9800-46C587354BA4}" destId="{08BA5663-44C6-4CFF-AA23-D0B83D374D7C}" srcOrd="0" destOrd="0" presId="urn:microsoft.com/office/officeart/2005/8/layout/hierarchy2"/>
    <dgm:cxn modelId="{91318279-B73F-442D-B588-A5B72E8E91B6}" type="presParOf" srcId="{D9B3DACC-4F18-4E7B-9800-46C587354BA4}" destId="{ADB7DE5B-3F34-41A6-9F56-31F427A4FC50}" srcOrd="1" destOrd="0" presId="urn:microsoft.com/office/officeart/2005/8/layout/hierarchy2"/>
    <dgm:cxn modelId="{43CC7B85-34C9-46E3-B448-495FED50B8B9}" type="presParOf" srcId="{ADB7DE5B-3F34-41A6-9F56-31F427A4FC50}" destId="{0103CFE9-5BAD-402B-A308-9BEE2E67DD4F}" srcOrd="0" destOrd="0" presId="urn:microsoft.com/office/officeart/2005/8/layout/hierarchy2"/>
    <dgm:cxn modelId="{D4E46AC7-0405-4DD7-BC67-B00570F259F9}" type="presParOf" srcId="{0103CFE9-5BAD-402B-A308-9BEE2E67DD4F}" destId="{435D7CCD-4A00-47BD-A5B5-4771589743B3}" srcOrd="0" destOrd="0" presId="urn:microsoft.com/office/officeart/2005/8/layout/hierarchy2"/>
    <dgm:cxn modelId="{B7501F9B-B48B-4342-84E9-7133BECDC12E}" type="presParOf" srcId="{ADB7DE5B-3F34-41A6-9F56-31F427A4FC50}" destId="{73A6E236-56A5-4421-8260-2A4C82D96462}" srcOrd="1" destOrd="0" presId="urn:microsoft.com/office/officeart/2005/8/layout/hierarchy2"/>
    <dgm:cxn modelId="{120A60E4-93E2-41E1-9226-A557FDEC6566}" type="presParOf" srcId="{73A6E236-56A5-4421-8260-2A4C82D96462}" destId="{F330A42A-3B4F-4440-9AA9-CEB5FE0B01CD}" srcOrd="0" destOrd="0" presId="urn:microsoft.com/office/officeart/2005/8/layout/hierarchy2"/>
    <dgm:cxn modelId="{BC934430-FB75-41C7-B22E-96C27E8C73D4}" type="presParOf" srcId="{73A6E236-56A5-4421-8260-2A4C82D96462}" destId="{CE978D92-A7B6-4FA2-91F0-70962320F09E}" srcOrd="1" destOrd="0" presId="urn:microsoft.com/office/officeart/2005/8/layout/hierarchy2"/>
    <dgm:cxn modelId="{0D64DD17-5C97-422B-B3C7-A80D9886EBAB}" type="presParOf" srcId="{ADB7DE5B-3F34-41A6-9F56-31F427A4FC50}" destId="{B3BDF5CA-EC5C-408A-BDDA-38263ECAE4FE}" srcOrd="2" destOrd="0" presId="urn:microsoft.com/office/officeart/2005/8/layout/hierarchy2"/>
    <dgm:cxn modelId="{8B5155A1-2264-4D83-9F95-DA8A7AEF9264}" type="presParOf" srcId="{B3BDF5CA-EC5C-408A-BDDA-38263ECAE4FE}" destId="{B755AE05-106B-4F18-BB5E-B493E8EB389A}" srcOrd="0" destOrd="0" presId="urn:microsoft.com/office/officeart/2005/8/layout/hierarchy2"/>
    <dgm:cxn modelId="{A80CECB8-147B-4BFC-826E-B50DC5256DE0}" type="presParOf" srcId="{ADB7DE5B-3F34-41A6-9F56-31F427A4FC50}" destId="{1203239B-1AEE-47AD-9936-F5B0DDBB18DB}" srcOrd="3" destOrd="0" presId="urn:microsoft.com/office/officeart/2005/8/layout/hierarchy2"/>
    <dgm:cxn modelId="{15E569FE-1DFB-406E-9794-BF53C3E2AB3D}" type="presParOf" srcId="{1203239B-1AEE-47AD-9936-F5B0DDBB18DB}" destId="{6C8C19E8-4D17-4192-A46B-4D2778C0F9D4}" srcOrd="0" destOrd="0" presId="urn:microsoft.com/office/officeart/2005/8/layout/hierarchy2"/>
    <dgm:cxn modelId="{07E8AE73-0CB8-4527-B13C-8CBF718B2E2F}" type="presParOf" srcId="{1203239B-1AEE-47AD-9936-F5B0DDBB18DB}" destId="{9DCD1B89-0B00-4E9F-9678-DE4578015725}" srcOrd="1" destOrd="0" presId="urn:microsoft.com/office/officeart/2005/8/layout/hierarchy2"/>
    <dgm:cxn modelId="{22016CA7-DE58-4379-9691-2C61F1ACA4CC}" type="presParOf" srcId="{9DCD1B89-0B00-4E9F-9678-DE4578015725}" destId="{CECE8DE8-F459-4F1D-893A-D83A3B449477}" srcOrd="0" destOrd="0" presId="urn:microsoft.com/office/officeart/2005/8/layout/hierarchy2"/>
    <dgm:cxn modelId="{2F966F80-D81B-4A42-8C08-78E5064D7CB6}" type="presParOf" srcId="{CECE8DE8-F459-4F1D-893A-D83A3B449477}" destId="{37ED646F-A2BC-4A81-9E48-F9C7461F67A0}" srcOrd="0" destOrd="0" presId="urn:microsoft.com/office/officeart/2005/8/layout/hierarchy2"/>
    <dgm:cxn modelId="{C479CFF5-B497-4D21-B59B-B240483D9DF5}" type="presParOf" srcId="{9DCD1B89-0B00-4E9F-9678-DE4578015725}" destId="{69C859FA-BD10-4B33-BC9D-5D23155AFF0D}" srcOrd="1" destOrd="0" presId="urn:microsoft.com/office/officeart/2005/8/layout/hierarchy2"/>
    <dgm:cxn modelId="{D3A4E671-68BA-4C7C-817D-865C58FCB3B5}" type="presParOf" srcId="{69C859FA-BD10-4B33-BC9D-5D23155AFF0D}" destId="{151ECF8C-0236-451E-B683-1B9E541D7E2C}" srcOrd="0" destOrd="0" presId="urn:microsoft.com/office/officeart/2005/8/layout/hierarchy2"/>
    <dgm:cxn modelId="{02294978-52DC-4A2C-9D43-E40F17DFC5A7}" type="presParOf" srcId="{69C859FA-BD10-4B33-BC9D-5D23155AFF0D}" destId="{DC3DDA97-3D1D-47D2-AB88-8642393973FF}" srcOrd="1" destOrd="0" presId="urn:microsoft.com/office/officeart/2005/8/layout/hierarchy2"/>
    <dgm:cxn modelId="{76AFBC71-6FE2-4F73-A865-48E9A755DBFA}" type="presParOf" srcId="{9DCD1B89-0B00-4E9F-9678-DE4578015725}" destId="{F01BF7B0-DFF8-4ABA-8DDB-1E6B9EB2F8A5}" srcOrd="2" destOrd="0" presId="urn:microsoft.com/office/officeart/2005/8/layout/hierarchy2"/>
    <dgm:cxn modelId="{F04E042F-8863-4020-A57A-889F877B0070}" type="presParOf" srcId="{F01BF7B0-DFF8-4ABA-8DDB-1E6B9EB2F8A5}" destId="{46B52577-4285-42B1-AD7E-C4E2F6CC4BAE}" srcOrd="0" destOrd="0" presId="urn:microsoft.com/office/officeart/2005/8/layout/hierarchy2"/>
    <dgm:cxn modelId="{F07FAD79-208B-4A67-A3C9-30D04A9033EB}" type="presParOf" srcId="{9DCD1B89-0B00-4E9F-9678-DE4578015725}" destId="{80C8E51F-9553-471C-99C7-AA4387F389D8}" srcOrd="3" destOrd="0" presId="urn:microsoft.com/office/officeart/2005/8/layout/hierarchy2"/>
    <dgm:cxn modelId="{91C08BBA-15D2-4B90-AE30-93320866E53B}" type="presParOf" srcId="{80C8E51F-9553-471C-99C7-AA4387F389D8}" destId="{736772C0-8447-4D72-B92D-BEE55954BBF3}" srcOrd="0" destOrd="0" presId="urn:microsoft.com/office/officeart/2005/8/layout/hierarchy2"/>
    <dgm:cxn modelId="{A59F79C3-06E3-406A-A7C8-41B7380E8993}" type="presParOf" srcId="{80C8E51F-9553-471C-99C7-AA4387F389D8}" destId="{2966480F-9335-4020-BBE4-9C2756A178AE}" srcOrd="1" destOrd="0" presId="urn:microsoft.com/office/officeart/2005/8/layout/hierarchy2"/>
    <dgm:cxn modelId="{6E4E7FDE-47AB-4977-819C-CDBC76661893}" type="presParOf" srcId="{9DCD1B89-0B00-4E9F-9678-DE4578015725}" destId="{4E9F53FD-1513-4A15-8500-90EE57547930}" srcOrd="4" destOrd="0" presId="urn:microsoft.com/office/officeart/2005/8/layout/hierarchy2"/>
    <dgm:cxn modelId="{7B51EF51-78EA-4345-A587-0ED4155A1961}" type="presParOf" srcId="{4E9F53FD-1513-4A15-8500-90EE57547930}" destId="{1CE2896E-C742-4F5D-9197-3E5E893C45E4}" srcOrd="0" destOrd="0" presId="urn:microsoft.com/office/officeart/2005/8/layout/hierarchy2"/>
    <dgm:cxn modelId="{D77109CA-0CB5-4BA6-9359-6B2D3BFF3899}" type="presParOf" srcId="{9DCD1B89-0B00-4E9F-9678-DE4578015725}" destId="{83A38325-F346-47DD-B56C-6DBABD94C037}" srcOrd="5" destOrd="0" presId="urn:microsoft.com/office/officeart/2005/8/layout/hierarchy2"/>
    <dgm:cxn modelId="{CE1316AF-25F0-4474-92BA-95A30FD324C5}" type="presParOf" srcId="{83A38325-F346-47DD-B56C-6DBABD94C037}" destId="{C45EECD9-5F5A-4E63-9F46-694D1107A659}" srcOrd="0" destOrd="0" presId="urn:microsoft.com/office/officeart/2005/8/layout/hierarchy2"/>
    <dgm:cxn modelId="{26333A2F-CB0A-4E94-9529-388AF6A01520}" type="presParOf" srcId="{83A38325-F346-47DD-B56C-6DBABD94C037}" destId="{68E6B996-74A3-42C7-8CB8-9EB2DB47DA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A5663-44C6-4CFF-AA23-D0B83D374D7C}">
      <dsp:nvSpPr>
        <dsp:cNvPr id="0" name=""/>
        <dsp:cNvSpPr/>
      </dsp:nvSpPr>
      <dsp:spPr>
        <a:xfrm>
          <a:off x="95673" y="807863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omic Sans MS" pitchFamily="66" charset="0"/>
            </a:rPr>
            <a:t>Νουκλεϊκά</a:t>
          </a:r>
          <a:r>
            <a:rPr lang="el-GR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Οξέα</a:t>
          </a:r>
          <a:endParaRPr lang="el-GR" sz="2000" kern="1200" dirty="0"/>
        </a:p>
      </dsp:txBody>
      <dsp:txXfrm>
        <a:off x="119154" y="831344"/>
        <a:ext cx="1556412" cy="754725"/>
      </dsp:txXfrm>
    </dsp:sp>
    <dsp:sp modelId="{0103CFE9-5BAD-402B-A308-9BEE2E67DD4F}">
      <dsp:nvSpPr>
        <dsp:cNvPr id="0" name=""/>
        <dsp:cNvSpPr/>
      </dsp:nvSpPr>
      <dsp:spPr>
        <a:xfrm rot="18306531">
          <a:off x="1493360" y="794911"/>
          <a:ext cx="96824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68244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953276" y="788459"/>
        <a:ext cx="48412" cy="48412"/>
      </dsp:txXfrm>
    </dsp:sp>
    <dsp:sp modelId="{F330A42A-3B4F-4440-9AA9-CEB5FE0B01CD}">
      <dsp:nvSpPr>
        <dsp:cNvPr id="0" name=""/>
        <dsp:cNvSpPr/>
      </dsp:nvSpPr>
      <dsp:spPr>
        <a:xfrm>
          <a:off x="2255916" y="15779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itchFamily="66" charset="0"/>
            </a:rPr>
            <a:t>DNA</a:t>
          </a:r>
          <a:endParaRPr lang="el-GR" sz="2000" kern="1200" dirty="0">
            <a:latin typeface="Comic Sans MS" pitchFamily="66" charset="0"/>
          </a:endParaRPr>
        </a:p>
      </dsp:txBody>
      <dsp:txXfrm>
        <a:off x="2279397" y="39260"/>
        <a:ext cx="1556412" cy="754725"/>
      </dsp:txXfrm>
    </dsp:sp>
    <dsp:sp modelId="{B3BDF5CA-EC5C-408A-BDDA-38263ECAE4FE}">
      <dsp:nvSpPr>
        <dsp:cNvPr id="0" name=""/>
        <dsp:cNvSpPr/>
      </dsp:nvSpPr>
      <dsp:spPr>
        <a:xfrm rot="3383220">
          <a:off x="1478385" y="1602599"/>
          <a:ext cx="98858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88589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947965" y="1595638"/>
        <a:ext cx="49429" cy="49429"/>
      </dsp:txXfrm>
    </dsp:sp>
    <dsp:sp modelId="{6C8C19E8-4D17-4192-A46B-4D2778C0F9D4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itchFamily="66" charset="0"/>
            </a:rPr>
            <a:t>RNA</a:t>
          </a:r>
          <a:endParaRPr lang="el-GR" sz="2000" kern="1200" dirty="0">
            <a:latin typeface="Comic Sans MS" pitchFamily="66" charset="0"/>
          </a:endParaRPr>
        </a:p>
      </dsp:txBody>
      <dsp:txXfrm>
        <a:off x="2269793" y="1654637"/>
        <a:ext cx="1556412" cy="754725"/>
      </dsp:txXfrm>
    </dsp:sp>
    <dsp:sp modelId="{CECE8DE8-F459-4F1D-893A-D83A3B449477}">
      <dsp:nvSpPr>
        <dsp:cNvPr id="0" name=""/>
        <dsp:cNvSpPr/>
      </dsp:nvSpPr>
      <dsp:spPr>
        <a:xfrm rot="19298822">
          <a:off x="3781654" y="1818622"/>
          <a:ext cx="63053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30531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081156" y="1820612"/>
        <a:ext cx="31526" cy="31526"/>
      </dsp:txXfrm>
    </dsp:sp>
    <dsp:sp modelId="{151ECF8C-0236-451E-B683-1B9E541D7E2C}">
      <dsp:nvSpPr>
        <dsp:cNvPr id="0" name=""/>
        <dsp:cNvSpPr/>
      </dsp:nvSpPr>
      <dsp:spPr>
        <a:xfrm>
          <a:off x="4344152" y="1239908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itchFamily="66" charset="0"/>
            </a:rPr>
            <a:t>mRNA</a:t>
          </a:r>
          <a:endParaRPr lang="el-GR" sz="2000" kern="1200" dirty="0">
            <a:latin typeface="Comic Sans MS" pitchFamily="66" charset="0"/>
          </a:endParaRPr>
        </a:p>
      </dsp:txBody>
      <dsp:txXfrm>
        <a:off x="4367633" y="1263389"/>
        <a:ext cx="1556412" cy="754725"/>
      </dsp:txXfrm>
    </dsp:sp>
    <dsp:sp modelId="{F01BF7B0-DFF8-4ABA-8DDB-1E6B9EB2F8A5}">
      <dsp:nvSpPr>
        <dsp:cNvPr id="0" name=""/>
        <dsp:cNvSpPr/>
      </dsp:nvSpPr>
      <dsp:spPr>
        <a:xfrm rot="2623201">
          <a:off x="3754836" y="2250671"/>
          <a:ext cx="684166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84166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079815" y="2251321"/>
        <a:ext cx="34208" cy="34208"/>
      </dsp:txXfrm>
    </dsp:sp>
    <dsp:sp modelId="{736772C0-8447-4D72-B92D-BEE55954BBF3}">
      <dsp:nvSpPr>
        <dsp:cNvPr id="0" name=""/>
        <dsp:cNvSpPr/>
      </dsp:nvSpPr>
      <dsp:spPr>
        <a:xfrm>
          <a:off x="4344152" y="2104007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itchFamily="66" charset="0"/>
            </a:rPr>
            <a:t>tRNA</a:t>
          </a:r>
          <a:endParaRPr lang="el-GR" sz="2000" kern="1200" dirty="0">
            <a:latin typeface="Comic Sans MS" pitchFamily="66" charset="0"/>
          </a:endParaRPr>
        </a:p>
      </dsp:txBody>
      <dsp:txXfrm>
        <a:off x="4367633" y="2127488"/>
        <a:ext cx="1556412" cy="754725"/>
      </dsp:txXfrm>
    </dsp:sp>
    <dsp:sp modelId="{4E9F53FD-1513-4A15-8500-90EE57547930}">
      <dsp:nvSpPr>
        <dsp:cNvPr id="0" name=""/>
        <dsp:cNvSpPr/>
      </dsp:nvSpPr>
      <dsp:spPr>
        <a:xfrm rot="4144082">
          <a:off x="3340120" y="2754728"/>
          <a:ext cx="1585606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85606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093283" y="2732842"/>
        <a:ext cx="79280" cy="79280"/>
      </dsp:txXfrm>
    </dsp:sp>
    <dsp:sp modelId="{C45EECD9-5F5A-4E63-9F46-694D1107A659}">
      <dsp:nvSpPr>
        <dsp:cNvPr id="0" name=""/>
        <dsp:cNvSpPr/>
      </dsp:nvSpPr>
      <dsp:spPr>
        <a:xfrm>
          <a:off x="4416159" y="3112121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itchFamily="66" charset="0"/>
            </a:rPr>
            <a:t>rRNA</a:t>
          </a:r>
          <a:endParaRPr lang="el-GR" sz="2000" kern="1200" dirty="0">
            <a:latin typeface="Comic Sans MS" pitchFamily="66" charset="0"/>
          </a:endParaRPr>
        </a:p>
      </dsp:txBody>
      <dsp:txXfrm>
        <a:off x="4439640" y="3135602"/>
        <a:ext cx="1556412" cy="7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39D8FA-3D17-4299-9764-98C0A59BA6B9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572A51-22ED-4642-B0BF-F3F3621023A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el-GR" dirty="0" smtClean="0"/>
              <a:t>ΝΟΥΚΛΕΪΚΑ ΟΞΕΑ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0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13521115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223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3600" i="1" dirty="0" smtClean="0">
                <a:latin typeface="Comic Sans MS" pitchFamily="66" charset="0"/>
              </a:rPr>
              <a:t/>
            </a:r>
            <a:br>
              <a:rPr lang="el-GR" sz="3600" i="1" dirty="0" smtClean="0">
                <a:latin typeface="Comic Sans MS" pitchFamily="66" charset="0"/>
              </a:rPr>
            </a:br>
            <a:r>
              <a:rPr lang="en-US" sz="3600" i="1" dirty="0" smtClean="0">
                <a:latin typeface="Comic Sans MS" pitchFamily="66" charset="0"/>
              </a:rPr>
              <a:t>DNA </a:t>
            </a:r>
            <a:r>
              <a:rPr lang="en-US" i="1" dirty="0">
                <a:latin typeface="Comic Sans MS" pitchFamily="66" charset="0"/>
              </a:rPr>
              <a:t>(</a:t>
            </a:r>
            <a:r>
              <a:rPr lang="el-GR" i="1" dirty="0">
                <a:latin typeface="Comic Sans MS" pitchFamily="66" charset="0"/>
              </a:rPr>
              <a:t>δεοξυριβονουκλεϊκό οξύ</a:t>
            </a:r>
            <a:r>
              <a:rPr lang="en-US" i="1" dirty="0">
                <a:latin typeface="Comic Sans MS" pitchFamily="66" charset="0"/>
              </a:rPr>
              <a:t>)</a:t>
            </a:r>
            <a:r>
              <a:rPr lang="el-GR" i="1" dirty="0">
                <a:latin typeface="Comic Sans MS" pitchFamily="66" charset="0"/>
              </a:rPr>
              <a:t/>
            </a:r>
            <a:br>
              <a:rPr lang="el-GR" i="1" dirty="0">
                <a:latin typeface="Comic Sans MS" pitchFamily="66" charset="0"/>
              </a:rPr>
            </a:br>
            <a:r>
              <a:rPr lang="el-GR" sz="3600" i="1" dirty="0" smtClean="0">
                <a:latin typeface="Comic Sans MS" pitchFamily="66" charset="0"/>
              </a:rPr>
              <a:t/>
            </a:r>
            <a:br>
              <a:rPr lang="el-GR" sz="3600" i="1" dirty="0" smtClean="0">
                <a:latin typeface="Comic Sans MS" pitchFamily="66" charset="0"/>
              </a:rPr>
            </a:br>
            <a:endParaRPr lang="el-GR" sz="3600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28"/>
            <a:ext cx="9144000" cy="625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Κατανοώντας το μόριο της ζωής 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096" y="2420888"/>
            <a:ext cx="7242296" cy="281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51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Rosalind Franklin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77194"/>
            <a:ext cx="6096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James</a:t>
            </a:r>
            <a:r>
              <a:rPr lang="el-GR" dirty="0" smtClean="0"/>
              <a:t> </a:t>
            </a:r>
            <a:r>
              <a:rPr lang="en-US" dirty="0" smtClean="0"/>
              <a:t>W</a:t>
            </a:r>
            <a:r>
              <a:rPr lang="en-AU" dirty="0" smtClean="0"/>
              <a:t>atson </a:t>
            </a:r>
            <a:r>
              <a:rPr lang="en-AU" dirty="0"/>
              <a:t>and </a:t>
            </a:r>
            <a:r>
              <a:rPr lang="en-AU" dirty="0" smtClean="0"/>
              <a:t>Francis</a:t>
            </a:r>
            <a:r>
              <a:rPr lang="el-GR" dirty="0" smtClean="0"/>
              <a:t> </a:t>
            </a:r>
            <a:r>
              <a:rPr lang="en-AU" dirty="0" smtClean="0"/>
              <a:t>Crick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Βραβείο Νόμπελ 1962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βραβείο </a:t>
            </a:r>
            <a:r>
              <a:rPr lang="en-AU" dirty="0" smtClean="0"/>
              <a:t>Nobel </a:t>
            </a:r>
            <a:r>
              <a:rPr lang="el-GR" dirty="0" smtClean="0"/>
              <a:t>Φυσιολογίας και Ιατρικής αποδίδεται στους </a:t>
            </a:r>
            <a:r>
              <a:rPr lang="en-AU" dirty="0" smtClean="0"/>
              <a:t>Watson </a:t>
            </a:r>
            <a:r>
              <a:rPr lang="el-GR" dirty="0" smtClean="0"/>
              <a:t>, </a:t>
            </a:r>
            <a:r>
              <a:rPr lang="en-AU" dirty="0" smtClean="0"/>
              <a:t> Crick</a:t>
            </a:r>
            <a:r>
              <a:rPr lang="el-GR" dirty="0" smtClean="0"/>
              <a:t> και </a:t>
            </a:r>
            <a:r>
              <a:rPr lang="en-AU" dirty="0" smtClean="0"/>
              <a:t>Wilkins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n-AU" dirty="0" smtClean="0"/>
              <a:t>Rosalind Franklin</a:t>
            </a:r>
            <a:r>
              <a:rPr lang="el-GR" dirty="0" smtClean="0"/>
              <a:t> έχει πεθάνει από το 1958 σε ηλικία 37ετών από καρκίνο των ωοθηκών.</a:t>
            </a:r>
          </a:p>
          <a:p>
            <a:r>
              <a:rPr lang="el-GR" dirty="0" smtClean="0"/>
              <a:t>Το βραβείο Νόμπελ αποδίδονταν μόνο σε ζωντανούς διεκδικητές, γι αυτό και δεν συμπεριλήφθηκε στους βραβευθέντες.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9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λεκτό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61</TotalTime>
  <Words>73</Words>
  <Application>Microsoft Office PowerPoint</Application>
  <PresentationFormat>Προβολή στην οθόνη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Πλεκτό</vt:lpstr>
      <vt:lpstr>ΝΟΥΚΛΕΪΚΑ ΟΞΕΑ </vt:lpstr>
      <vt:lpstr>Παρουσίαση του PowerPoint</vt:lpstr>
      <vt:lpstr> DNA (δεοξυριβονουκλεϊκό οξύ)  </vt:lpstr>
      <vt:lpstr>Κατανοώντας το μόριο της ζωής </vt:lpstr>
      <vt:lpstr>PHOTO 51</vt:lpstr>
      <vt:lpstr>Rosalind Franklin</vt:lpstr>
      <vt:lpstr>James Watson and Francis Crick</vt:lpstr>
      <vt:lpstr>Βραβείο Νόμπελ 1962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ΝΟΥΚΛΕΪΚΑ ΟΞΕΑ</dc:title>
  <dc:creator>User</dc:creator>
  <cp:lastModifiedBy>User</cp:lastModifiedBy>
  <cp:revision>6</cp:revision>
  <dcterms:created xsi:type="dcterms:W3CDTF">2024-02-13T17:20:02Z</dcterms:created>
  <dcterms:modified xsi:type="dcterms:W3CDTF">2024-02-13T18:22:00Z</dcterms:modified>
</cp:coreProperties>
</file>