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17EFC8-E206-322D-77CF-4A83D6FE4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B92FB6-9559-B0FD-F188-76B10A7C3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A9305C-B513-ADD1-5D9C-C34E7F75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A45F31-6355-5B8A-81E7-D785AC3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6F5B58-FF79-9332-A9F4-E30CECA0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B2A9D4-437E-A752-5D2E-948EC133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76D9FAD-C75E-7294-EDF0-8832531FA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70A188-F8FD-D578-A7FA-2DA37C5D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F08543-DA66-9C07-783A-5ADCF0DF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383ADE-6B6A-B4AD-E5C2-F791484B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78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9A6159E-8908-7792-4A79-D1626B6FE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003916-F4D2-C0DF-7AC8-B418B991F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30C792-177D-CAAD-CE06-3D889EA3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95F1F4-D340-4EA5-6C82-C6F8AD4F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606645-7E8B-4181-FE87-67921807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12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F6D081-F7C2-E29C-45A2-34C4A04E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1F2DB6-3AA3-8A92-D896-333FC4F5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00ACF3-651F-48B8-2CB6-7031E573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B425CF-B665-0948-A122-6BAE1BD2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12AA0B-E3E1-51E5-D706-BDC65D76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9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BF71C-3C04-83A7-B043-97127370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38DB32-9B6A-02C7-DE8A-5A13C5E0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8A8174-FE12-EC85-CEB6-BBC43876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59A53E-47D1-5686-9333-CEE45B4D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33867-0615-8EF4-60AE-DA06E236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90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A83553-6A8D-BD52-B3AE-708DD895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1F1A03-B45B-78E8-AEBF-C8C64FC5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67F1885-ADC0-169A-F945-2C1632BE0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1C30DD-6A1A-67AD-6C54-8C018FFF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CC1869-4147-6934-AB50-25A1BA64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D7B7DFF-853A-C0BD-C261-391CD7A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9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337001-5363-6781-D34A-6C670050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816731-F859-CE11-127F-65673C225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7B55BB-BB38-FABC-08F8-A8BB1E738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55E20E1-2A87-8B51-AAE9-CD51135A3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2553CE4-6080-3FF1-A051-D804BB078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FBCE865-63DA-C581-4C91-DEF29C0C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C72ECC-0894-18E5-507E-CC1AFA06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42A7F23-0500-E6D6-7F6C-49446A1B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32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CEF3D-BDCF-1595-BC10-8F7D4628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4C5E3EF-5553-A85F-52A9-8FEA0DD9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02F7041-DCB7-4240-0101-D0898666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DBC810E-166D-C19A-6491-77659177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1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9C5506E-0115-5F4E-1D50-A706E3A7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A93A5C4-36C8-DBC3-22FA-3A883094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F9DEED-1B0C-037B-49FD-2110E6CF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5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A0C231-7D7B-CFE2-C86E-EFD8A0C6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AC397B-36B2-8123-19B0-BFFB66C6A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CB4B334-5868-F5AE-4B66-0E61D59E2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21251F-591F-5364-D910-3BD222A3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59913F-E00E-C5BF-ACC1-4DD35D10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BED7D8-3515-F17C-922B-63B706A6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55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43E68-2069-04AD-E158-23547BE1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7A5D70-AA09-BAD8-17E2-64FDB57ED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D37F4F-8EF0-01F9-4649-3A50A0311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9A7AD6-2965-A8B9-7888-CF9C2DC9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81AB03-B88D-981D-C413-125EC34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DA30750-DEB9-8ECF-46B4-72CDBF18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3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0450386-8793-ED44-5B98-6D577226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6647A29-CBCC-D5E2-4F13-AB3F89F3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01CFA4-CD33-71D9-5F51-0BAFA8C55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CB7A-E469-4FBB-9A6E-F2AA3F743204}" type="datetimeFigureOut">
              <a:rPr lang="el-GR" smtClean="0"/>
              <a:t>25/7/2022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180FFD-6489-B86B-C777-A3B35B63C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92F5CF-D4CC-35F6-6D8E-D3BBD75EC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9E18-6F8E-4C06-B28F-6A844FD9C7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37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76CF82-ABCD-B979-C1F1-0DE66922C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ΦΥΛΛΟ ΕΡΓΑΣΙΑΣ ΓΙΑ ΤΟ ΘΕΜΑ: &lt;&lt;ΒΙΑ&gt;&gt;, ΣΤΗ ΓΛΩΣΣΑ ΤΗΣ Γ ΛΥΚΕΙΟΥ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0AC8F9-AB34-0EC5-3CE0-DC76C2F2C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Ν.ΦΕΛΩΝΗΣ, ΣΕΝΑΡΙΟ ΔΙΔΑΣΚΑΛΙΑΣ ΜΕ ΑΞΙΟΠΟΙΗΣΗ ΤΩΝ Τ.Π.Ε.</a:t>
            </a:r>
          </a:p>
        </p:txBody>
      </p:sp>
    </p:spTree>
    <p:extLst>
      <p:ext uri="{BB962C8B-B14F-4D97-AF65-F5344CB8AC3E}">
        <p14:creationId xmlns:p14="http://schemas.microsoft.com/office/powerpoint/2010/main" val="342335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7B9D4B-1DC7-D321-0D50-F09503FE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7240"/>
          </a:xfrm>
        </p:spPr>
        <p:txBody>
          <a:bodyPr>
            <a:normAutofit fontScale="90000"/>
          </a:bodyPr>
          <a:lstStyle/>
          <a:p>
            <a:r>
              <a:rPr lang="el-GR" dirty="0"/>
              <a:t>ΦΥΛΛΟ ΕΡΓΑΣΙΑΣ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E65E421-86B9-9054-70D1-E736FAA71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791" y="861391"/>
            <a:ext cx="8348870" cy="5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8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75AAE7-7036-F1BA-788D-E8DCBE95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ΦΥΛΛΟ ΕΡΓΑΣΙΑΣ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51657E6-4742-1B8C-8AD2-85C68209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991" y="1457739"/>
            <a:ext cx="5923721" cy="50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3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15707-1D08-C36A-EB59-D78926B8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ΣΥΝΕΧΕΙΑ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7857F96-7B10-BEBB-8BBA-8E7764537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642" y="1338470"/>
            <a:ext cx="6599583" cy="55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8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50C62D-A572-4FF4-008A-12C68800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771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ΣΥΝΕΧΕΙΑ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94BF1AE-F57B-1E64-8BAC-B3EA40A94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888" y="1219200"/>
            <a:ext cx="7063408" cy="52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37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Ευρεία οθόνη</PresentationFormat>
  <Paragraphs>6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ΦΥΛΛΟ ΕΡΓΑΣΙΑΣ ΓΙΑ ΤΟ ΘΕΜΑ: &lt;&lt;ΒΙΑ&gt;&gt;, ΣΤΗ ΓΛΩΣΣΑ ΤΗΣ Γ ΛΥΚΕΙΟΥ</vt:lpstr>
      <vt:lpstr>ΦΥΛΛΟ ΕΡΓΑΣΙΑΣ</vt:lpstr>
      <vt:lpstr>ΦΥΛΛΟ ΕΡΓΑΣΙΑΣ</vt:lpstr>
      <vt:lpstr>ΣΥΝΕΧΕΙΑ</vt:lpstr>
      <vt:lpstr>ΣΥΝΕΧΕΙΑ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ΦΥΛΛΟ ΕΡΓΑΣΙΑΣ ΓΙΑ ΤΟ ΘΕΜΑ: &lt;&lt;ΒΙΑ&gt;&gt;, ΣΤΗ ΓΛΩΣΣΑ ΤΗΣ Γ ΛΥΚΕΙΟΥ</dc:title>
  <dc:creator>NEMIS FELONIS</dc:creator>
  <cp:lastModifiedBy>NEMIS FELONIS</cp:lastModifiedBy>
  <cp:revision>1</cp:revision>
  <dcterms:created xsi:type="dcterms:W3CDTF">2022-07-25T12:06:24Z</dcterms:created>
  <dcterms:modified xsi:type="dcterms:W3CDTF">2022-07-25T12:06:40Z</dcterms:modified>
</cp:coreProperties>
</file>