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4"/>
  </p:notesMasterIdLst>
  <p:sldIdLst>
    <p:sldId id="277" r:id="rId2"/>
    <p:sldId id="257" r:id="rId3"/>
    <p:sldId id="258" r:id="rId4"/>
    <p:sldId id="259" r:id="rId5"/>
    <p:sldId id="260" r:id="rId6"/>
    <p:sldId id="261" r:id="rId7"/>
    <p:sldId id="262" r:id="rId8"/>
    <p:sldId id="278" r:id="rId9"/>
    <p:sldId id="263" r:id="rId10"/>
    <p:sldId id="264" r:id="rId11"/>
    <p:sldId id="279" r:id="rId12"/>
    <p:sldId id="266" r:id="rId13"/>
  </p:sldIdLst>
  <p:sldSz cx="9144000" cy="5143500" type="screen16x9"/>
  <p:notesSz cx="6858000" cy="9144000"/>
  <p:embeddedFontLst>
    <p:embeddedFont>
      <p:font typeface="Calibri" pitchFamily="34" charset="0"/>
      <p:regular r:id="rId15"/>
      <p:bold r:id="rId16"/>
      <p:italic r:id="rId17"/>
      <p:boldItalic r:id="rId18"/>
    </p:embeddedFont>
    <p:embeddedFont>
      <p:font typeface="Roboto" charset="0"/>
      <p:regular r:id="rId19"/>
      <p:bold r:id="rId20"/>
      <p:italic r:id="rId21"/>
      <p:boldItalic r:id="rId22"/>
    </p:embeddedFont>
    <p:embeddedFont>
      <p:font typeface="Merriweather" charset="0"/>
      <p:regular r:id="rId23"/>
      <p:bold r:id="rId24"/>
      <p:italic r:id="rId25"/>
      <p:boldItalic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21" d="100"/>
          <a:sy n="121" d="100"/>
        </p:scale>
        <p:origin x="-346" y="10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font" Target="fonts/font12.fntdata"/><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font" Target="fonts/font11.fntdata"/><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0.fntdata"/><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401774994"/>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6ae84c0df3_0_8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6ae84c0df3_0_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6ae84c0df3_0_1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6ae84c0df3_0_1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6ae84c0df3_0_5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6ae84c0df3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6ae84c0df3_0_6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6ae84c0df3_0_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6ae84c0df3_0_7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6ae84c0df3_0_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6ae84c0df3_0_9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6ae84c0df3_0_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6ae84c0df3_0_9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 name="Google Shape;104;g6ae84c0df3_0_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6ae84c0df3_0_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 name="Google Shape;111;g6ae84c0df3_0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6ae84c0df3_0_1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6ae84c0df3_0_1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6ae84c0df3_0_1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6ae84c0df3_0_1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636257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accent3"/>
        </a:solidFill>
        <a:effectLst/>
      </p:bgPr>
    </p:bg>
    <p:spTree>
      <p:nvGrpSpPr>
        <p:cNvPr id="1" name="Shape 14"/>
        <p:cNvGrpSpPr/>
        <p:nvPr/>
      </p:nvGrpSpPr>
      <p:grpSpPr>
        <a:xfrm>
          <a:off x="0" y="0"/>
          <a:ext cx="0" cy="0"/>
          <a:chOff x="0" y="0"/>
          <a:chExt cx="0" cy="0"/>
        </a:xfrm>
      </p:grpSpPr>
      <p:sp>
        <p:nvSpPr>
          <p:cNvPr id="15" name="Google Shape;15;p3"/>
          <p:cNvSpPr/>
          <p:nvPr/>
        </p:nvSpPr>
        <p:spPr>
          <a:xfrm>
            <a:off x="0" y="48099"/>
            <a:ext cx="9144250" cy="4398100"/>
          </a:xfrm>
          <a:custGeom>
            <a:avLst/>
            <a:gdLst/>
            <a:ahLst/>
            <a:cxnLst/>
            <a:rect l="l" t="t" r="r" b="b"/>
            <a:pathLst>
              <a:path w="365770" h="175924" extrusionOk="0">
                <a:moveTo>
                  <a:pt x="0" y="0"/>
                </a:moveTo>
                <a:lnTo>
                  <a:pt x="365770" y="0"/>
                </a:lnTo>
                <a:lnTo>
                  <a:pt x="365760" y="70914"/>
                </a:lnTo>
                <a:lnTo>
                  <a:pt x="0" y="175924"/>
                </a:lnTo>
                <a:close/>
              </a:path>
            </a:pathLst>
          </a:custGeom>
          <a:solidFill>
            <a:schemeClr val="lt1"/>
          </a:solidFill>
          <a:ln>
            <a:noFill/>
          </a:ln>
        </p:spPr>
      </p:sp>
      <p:sp>
        <p:nvSpPr>
          <p:cNvPr id="16" name="Google Shape;16;p3"/>
          <p:cNvSpPr/>
          <p:nvPr/>
        </p:nvSpPr>
        <p:spPr>
          <a:xfrm>
            <a:off x="0" y="0"/>
            <a:ext cx="9144250" cy="4398100"/>
          </a:xfrm>
          <a:custGeom>
            <a:avLst/>
            <a:gdLst/>
            <a:ahLst/>
            <a:cxnLst/>
            <a:rect l="l" t="t" r="r" b="b"/>
            <a:pathLst>
              <a:path w="365770" h="175924" extrusionOk="0">
                <a:moveTo>
                  <a:pt x="0" y="0"/>
                </a:moveTo>
                <a:lnTo>
                  <a:pt x="365770" y="0"/>
                </a:lnTo>
                <a:lnTo>
                  <a:pt x="365760" y="70914"/>
                </a:lnTo>
                <a:lnTo>
                  <a:pt x="0" y="175924"/>
                </a:lnTo>
                <a:close/>
              </a:path>
            </a:pathLst>
          </a:custGeom>
          <a:solidFill>
            <a:schemeClr val="accent3"/>
          </a:solidFill>
          <a:ln>
            <a:noFill/>
          </a:ln>
        </p:spPr>
      </p:sp>
      <p:sp>
        <p:nvSpPr>
          <p:cNvPr id="17" name="Google Shape;17;p3"/>
          <p:cNvSpPr txBox="1">
            <a:spLocks noGrp="1"/>
          </p:cNvSpPr>
          <p:nvPr>
            <p:ph type="title"/>
          </p:nvPr>
        </p:nvSpPr>
        <p:spPr>
          <a:xfrm>
            <a:off x="311700" y="539725"/>
            <a:ext cx="8520600" cy="1282500"/>
          </a:xfrm>
          <a:prstGeom prst="rect">
            <a:avLst/>
          </a:prstGeom>
        </p:spPr>
        <p:txBody>
          <a:bodyPr spcFirstLastPara="1" wrap="square" lIns="91425" tIns="91425" rIns="91425" bIns="91425" anchor="t" anchorCtr="0">
            <a:no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a:endParaRPr/>
          </a:p>
        </p:txBody>
      </p:sp>
      <p:sp>
        <p:nvSpPr>
          <p:cNvPr id="18" name="Google Shape;18;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8"/>
        <p:cNvGrpSpPr/>
        <p:nvPr/>
      </p:nvGrpSpPr>
      <p:grpSpPr>
        <a:xfrm>
          <a:off x="0" y="0"/>
          <a:ext cx="0" cy="0"/>
          <a:chOff x="0" y="0"/>
          <a:chExt cx="0" cy="0"/>
        </a:xfrm>
      </p:grpSpPr>
      <p:sp>
        <p:nvSpPr>
          <p:cNvPr id="59" name="Google Shape;5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9"/>
        <p:cNvGrpSpPr/>
        <p:nvPr/>
      </p:nvGrpSpPr>
      <p:grpSpPr>
        <a:xfrm>
          <a:off x="0" y="0"/>
          <a:ext cx="0" cy="0"/>
          <a:chOff x="0" y="0"/>
          <a:chExt cx="0" cy="0"/>
        </a:xfrm>
      </p:grpSpPr>
      <p:sp>
        <p:nvSpPr>
          <p:cNvPr id="20" name="Google Shape;20;p4"/>
          <p:cNvSpPr/>
          <p:nvPr/>
        </p:nvSpPr>
        <p:spPr>
          <a:xfrm>
            <a:off x="0" y="0"/>
            <a:ext cx="4314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4"/>
          <p:cNvSpPr/>
          <p:nvPr/>
        </p:nvSpPr>
        <p:spPr>
          <a:xfrm>
            <a:off x="0" y="44125"/>
            <a:ext cx="4313625" cy="4399375"/>
          </a:xfrm>
          <a:custGeom>
            <a:avLst/>
            <a:gdLst/>
            <a:ahLst/>
            <a:cxnLst/>
            <a:rect l="l" t="t" r="r" b="b"/>
            <a:pathLst>
              <a:path w="172545" h="175975" extrusionOk="0">
                <a:moveTo>
                  <a:pt x="0" y="157"/>
                </a:moveTo>
                <a:lnTo>
                  <a:pt x="172419" y="0"/>
                </a:lnTo>
                <a:lnTo>
                  <a:pt x="172545" y="126541"/>
                </a:lnTo>
                <a:lnTo>
                  <a:pt x="0" y="175975"/>
                </a:lnTo>
                <a:close/>
              </a:path>
            </a:pathLst>
          </a:custGeom>
          <a:solidFill>
            <a:schemeClr val="accent2"/>
          </a:solidFill>
          <a:ln>
            <a:noFill/>
          </a:ln>
        </p:spPr>
      </p:sp>
      <p:sp>
        <p:nvSpPr>
          <p:cNvPr id="22" name="Google Shape;22;p4"/>
          <p:cNvSpPr/>
          <p:nvPr/>
        </p:nvSpPr>
        <p:spPr>
          <a:xfrm>
            <a:off x="-125" y="0"/>
            <a:ext cx="4316900" cy="4395600"/>
          </a:xfrm>
          <a:custGeom>
            <a:avLst/>
            <a:gdLst/>
            <a:ahLst/>
            <a:cxnLst/>
            <a:rect l="l" t="t" r="r" b="b"/>
            <a:pathLst>
              <a:path w="172676" h="175824" extrusionOk="0">
                <a:moveTo>
                  <a:pt x="0" y="6"/>
                </a:moveTo>
                <a:lnTo>
                  <a:pt x="172676" y="0"/>
                </a:lnTo>
                <a:lnTo>
                  <a:pt x="172562" y="126442"/>
                </a:lnTo>
                <a:lnTo>
                  <a:pt x="0" y="175824"/>
                </a:lnTo>
                <a:close/>
              </a:path>
            </a:pathLst>
          </a:custGeom>
          <a:solidFill>
            <a:schemeClr val="dk1"/>
          </a:solidFill>
          <a:ln>
            <a:noFill/>
          </a:ln>
        </p:spPr>
      </p:sp>
      <p:sp>
        <p:nvSpPr>
          <p:cNvPr id="23" name="Google Shape;23;p4"/>
          <p:cNvSpPr txBox="1">
            <a:spLocks noGrp="1"/>
          </p:cNvSpPr>
          <p:nvPr>
            <p:ph type="title"/>
          </p:nvPr>
        </p:nvSpPr>
        <p:spPr>
          <a:xfrm>
            <a:off x="311725" y="500925"/>
            <a:ext cx="3706500" cy="25089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a:endParaRPr/>
          </a:p>
        </p:txBody>
      </p:sp>
      <p:sp>
        <p:nvSpPr>
          <p:cNvPr id="24" name="Google Shape;24;p4"/>
          <p:cNvSpPr txBox="1">
            <a:spLocks noGrp="1"/>
          </p:cNvSpPr>
          <p:nvPr>
            <p:ph type="body" idx="1"/>
          </p:nvPr>
        </p:nvSpPr>
        <p:spPr>
          <a:xfrm>
            <a:off x="4644675" y="500925"/>
            <a:ext cx="4166400" cy="40986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25" name="Google Shape;25;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6"/>
        <p:cNvGrpSpPr/>
        <p:nvPr/>
      </p:nvGrpSpPr>
      <p:grpSpPr>
        <a:xfrm>
          <a:off x="0" y="0"/>
          <a:ext cx="0" cy="0"/>
          <a:chOff x="0" y="0"/>
          <a:chExt cx="0" cy="0"/>
        </a:xfrm>
      </p:grpSpPr>
      <p:sp>
        <p:nvSpPr>
          <p:cNvPr id="27" name="Google Shape;27;p5"/>
          <p:cNvSpPr/>
          <p:nvPr/>
        </p:nvSpPr>
        <p:spPr>
          <a:xfrm>
            <a:off x="0" y="0"/>
            <a:ext cx="9144000" cy="1277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5"/>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a:endParaRPr/>
          </a:p>
        </p:txBody>
      </p:sp>
      <p:sp>
        <p:nvSpPr>
          <p:cNvPr id="29" name="Google Shape;29;p5"/>
          <p:cNvSpPr txBox="1">
            <a:spLocks noGrp="1"/>
          </p:cNvSpPr>
          <p:nvPr>
            <p:ph type="body" idx="1"/>
          </p:nvPr>
        </p:nvSpPr>
        <p:spPr>
          <a:xfrm>
            <a:off x="311700" y="1505700"/>
            <a:ext cx="3999900" cy="30762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30" name="Google Shape;30;p5"/>
          <p:cNvSpPr txBox="1">
            <a:spLocks noGrp="1"/>
          </p:cNvSpPr>
          <p:nvPr>
            <p:ph type="body" idx="2"/>
          </p:nvPr>
        </p:nvSpPr>
        <p:spPr>
          <a:xfrm>
            <a:off x="4832400" y="1505700"/>
            <a:ext cx="3999900" cy="30762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31" name="Google Shape;31;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2"/>
        <p:cNvGrpSpPr/>
        <p:nvPr/>
      </p:nvGrpSpPr>
      <p:grpSpPr>
        <a:xfrm>
          <a:off x="0" y="0"/>
          <a:ext cx="0" cy="0"/>
          <a:chOff x="0" y="0"/>
          <a:chExt cx="0" cy="0"/>
        </a:xfrm>
      </p:grpSpPr>
      <p:sp>
        <p:nvSpPr>
          <p:cNvPr id="33" name="Google Shape;33;p6"/>
          <p:cNvSpPr/>
          <p:nvPr/>
        </p:nvSpPr>
        <p:spPr>
          <a:xfrm>
            <a:off x="0" y="0"/>
            <a:ext cx="9144000" cy="1277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6"/>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a:endParaRPr/>
          </a:p>
        </p:txBody>
      </p:sp>
      <p:sp>
        <p:nvSpPr>
          <p:cNvPr id="35" name="Google Shape;35;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6"/>
        <p:cNvGrpSpPr/>
        <p:nvPr/>
      </p:nvGrpSpPr>
      <p:grpSpPr>
        <a:xfrm>
          <a:off x="0" y="0"/>
          <a:ext cx="0" cy="0"/>
          <a:chOff x="0" y="0"/>
          <a:chExt cx="0" cy="0"/>
        </a:xfrm>
      </p:grpSpPr>
      <p:sp>
        <p:nvSpPr>
          <p:cNvPr id="37" name="Google Shape;37;p7"/>
          <p:cNvSpPr/>
          <p:nvPr/>
        </p:nvSpPr>
        <p:spPr>
          <a:xfrm>
            <a:off x="0" y="0"/>
            <a:ext cx="37644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7"/>
          <p:cNvSpPr txBox="1">
            <a:spLocks noGrp="1"/>
          </p:cNvSpPr>
          <p:nvPr>
            <p:ph type="title"/>
          </p:nvPr>
        </p:nvSpPr>
        <p:spPr>
          <a:xfrm>
            <a:off x="311725" y="500925"/>
            <a:ext cx="3127500" cy="18291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a:endParaRPr/>
          </a:p>
        </p:txBody>
      </p:sp>
      <p:sp>
        <p:nvSpPr>
          <p:cNvPr id="39" name="Google Shape;39;p7"/>
          <p:cNvSpPr txBox="1">
            <a:spLocks noGrp="1"/>
          </p:cNvSpPr>
          <p:nvPr>
            <p:ph type="body" idx="1"/>
          </p:nvPr>
        </p:nvSpPr>
        <p:spPr>
          <a:xfrm>
            <a:off x="311700" y="2390650"/>
            <a:ext cx="3127500" cy="22980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Clr>
                <a:schemeClr val="accent2"/>
              </a:buClr>
              <a:buSzPts val="1300"/>
              <a:buChar char="●"/>
              <a:defRPr>
                <a:solidFill>
                  <a:schemeClr val="accent2"/>
                </a:solidFill>
              </a:defRPr>
            </a:lvl1pPr>
            <a:lvl2pPr marL="914400" lvl="1" indent="-298450">
              <a:spcBef>
                <a:spcPts val="1600"/>
              </a:spcBef>
              <a:spcAft>
                <a:spcPts val="0"/>
              </a:spcAft>
              <a:buClr>
                <a:schemeClr val="accent2"/>
              </a:buClr>
              <a:buSzPts val="1100"/>
              <a:buChar char="○"/>
              <a:defRPr>
                <a:solidFill>
                  <a:schemeClr val="accent2"/>
                </a:solidFill>
              </a:defRPr>
            </a:lvl2pPr>
            <a:lvl3pPr marL="1371600" lvl="2" indent="-298450">
              <a:spcBef>
                <a:spcPts val="1600"/>
              </a:spcBef>
              <a:spcAft>
                <a:spcPts val="0"/>
              </a:spcAft>
              <a:buClr>
                <a:schemeClr val="accent2"/>
              </a:buClr>
              <a:buSzPts val="1100"/>
              <a:buChar char="■"/>
              <a:defRPr>
                <a:solidFill>
                  <a:schemeClr val="accent2"/>
                </a:solidFill>
              </a:defRPr>
            </a:lvl3pPr>
            <a:lvl4pPr marL="1828800" lvl="3" indent="-298450">
              <a:spcBef>
                <a:spcPts val="1600"/>
              </a:spcBef>
              <a:spcAft>
                <a:spcPts val="0"/>
              </a:spcAft>
              <a:buClr>
                <a:schemeClr val="accent2"/>
              </a:buClr>
              <a:buSzPts val="1100"/>
              <a:buChar char="●"/>
              <a:defRPr>
                <a:solidFill>
                  <a:schemeClr val="accent2"/>
                </a:solidFill>
              </a:defRPr>
            </a:lvl4pPr>
            <a:lvl5pPr marL="2286000" lvl="4" indent="-298450">
              <a:spcBef>
                <a:spcPts val="1600"/>
              </a:spcBef>
              <a:spcAft>
                <a:spcPts val="0"/>
              </a:spcAft>
              <a:buClr>
                <a:schemeClr val="accent2"/>
              </a:buClr>
              <a:buSzPts val="1100"/>
              <a:buChar char="○"/>
              <a:defRPr>
                <a:solidFill>
                  <a:schemeClr val="accent2"/>
                </a:solidFill>
              </a:defRPr>
            </a:lvl5pPr>
            <a:lvl6pPr marL="2743200" lvl="5" indent="-298450">
              <a:spcBef>
                <a:spcPts val="1600"/>
              </a:spcBef>
              <a:spcAft>
                <a:spcPts val="0"/>
              </a:spcAft>
              <a:buClr>
                <a:schemeClr val="accent2"/>
              </a:buClr>
              <a:buSzPts val="1100"/>
              <a:buChar char="■"/>
              <a:defRPr>
                <a:solidFill>
                  <a:schemeClr val="accent2"/>
                </a:solidFill>
              </a:defRPr>
            </a:lvl6pPr>
            <a:lvl7pPr marL="3200400" lvl="6" indent="-298450">
              <a:spcBef>
                <a:spcPts val="1600"/>
              </a:spcBef>
              <a:spcAft>
                <a:spcPts val="0"/>
              </a:spcAft>
              <a:buClr>
                <a:schemeClr val="accent2"/>
              </a:buClr>
              <a:buSzPts val="1100"/>
              <a:buChar char="●"/>
              <a:defRPr>
                <a:solidFill>
                  <a:schemeClr val="accent2"/>
                </a:solidFill>
              </a:defRPr>
            </a:lvl7pPr>
            <a:lvl8pPr marL="3657600" lvl="7" indent="-298450">
              <a:spcBef>
                <a:spcPts val="1600"/>
              </a:spcBef>
              <a:spcAft>
                <a:spcPts val="0"/>
              </a:spcAft>
              <a:buClr>
                <a:schemeClr val="accent2"/>
              </a:buClr>
              <a:buSzPts val="1100"/>
              <a:buChar char="○"/>
              <a:defRPr>
                <a:solidFill>
                  <a:schemeClr val="accent2"/>
                </a:solidFill>
              </a:defRPr>
            </a:lvl8pPr>
            <a:lvl9pPr marL="4114800" lvl="8" indent="-298450">
              <a:spcBef>
                <a:spcPts val="1600"/>
              </a:spcBef>
              <a:spcAft>
                <a:spcPts val="1600"/>
              </a:spcAft>
              <a:buClr>
                <a:schemeClr val="accent2"/>
              </a:buClr>
              <a:buSzPts val="1100"/>
              <a:buChar char="■"/>
              <a:defRPr>
                <a:solidFill>
                  <a:schemeClr val="accent2"/>
                </a:solidFill>
              </a:defRPr>
            </a:lvl9pPr>
          </a:lstStyle>
          <a:p>
            <a:endParaRPr/>
          </a:p>
        </p:txBody>
      </p:sp>
      <p:sp>
        <p:nvSpPr>
          <p:cNvPr id="40" name="Google Shape;40;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3"/>
        </a:solidFill>
        <a:effectLst/>
      </p:bgPr>
    </p:bg>
    <p:spTree>
      <p:nvGrpSpPr>
        <p:cNvPr id="1" name="Shape 41"/>
        <p:cNvGrpSpPr/>
        <p:nvPr/>
      </p:nvGrpSpPr>
      <p:grpSpPr>
        <a:xfrm>
          <a:off x="0" y="0"/>
          <a:ext cx="0" cy="0"/>
          <a:chOff x="0" y="0"/>
          <a:chExt cx="0" cy="0"/>
        </a:xfrm>
      </p:grpSpPr>
      <p:sp>
        <p:nvSpPr>
          <p:cNvPr id="42" name="Google Shape;42;p8"/>
          <p:cNvSpPr txBox="1">
            <a:spLocks noGrp="1"/>
          </p:cNvSpPr>
          <p:nvPr>
            <p:ph type="title"/>
          </p:nvPr>
        </p:nvSpPr>
        <p:spPr>
          <a:xfrm>
            <a:off x="311675" y="798600"/>
            <a:ext cx="6247800" cy="3546300"/>
          </a:xfrm>
          <a:prstGeom prst="rect">
            <a:avLst/>
          </a:prstGeom>
        </p:spPr>
        <p:txBody>
          <a:bodyPr spcFirstLastPara="1" wrap="square" lIns="91425" tIns="91425" rIns="91425" bIns="91425" anchor="ctr" anchorCtr="0">
            <a:no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a:endParaRPr/>
          </a:p>
        </p:txBody>
      </p:sp>
      <p:sp>
        <p:nvSpPr>
          <p:cNvPr id="43" name="Google Shape;43;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4"/>
        <p:cNvGrpSpPr/>
        <p:nvPr/>
      </p:nvGrpSpPr>
      <p:grpSpPr>
        <a:xfrm>
          <a:off x="0" y="0"/>
          <a:ext cx="0" cy="0"/>
          <a:chOff x="0" y="0"/>
          <a:chExt cx="0" cy="0"/>
        </a:xfrm>
      </p:grpSpPr>
      <p:sp>
        <p:nvSpPr>
          <p:cNvPr id="45" name="Google Shape;45;p9"/>
          <p:cNvSpPr/>
          <p:nvPr/>
        </p:nvSpPr>
        <p:spPr>
          <a:xfrm>
            <a:off x="0" y="0"/>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9"/>
          <p:cNvSpPr txBox="1">
            <a:spLocks noGrp="1"/>
          </p:cNvSpPr>
          <p:nvPr>
            <p:ph type="title"/>
          </p:nvPr>
        </p:nvSpPr>
        <p:spPr>
          <a:xfrm>
            <a:off x="311300" y="500925"/>
            <a:ext cx="3704400" cy="20496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a:endParaRPr/>
          </a:p>
        </p:txBody>
      </p:sp>
      <p:sp>
        <p:nvSpPr>
          <p:cNvPr id="47" name="Google Shape;47;p9"/>
          <p:cNvSpPr txBox="1">
            <a:spLocks noGrp="1"/>
          </p:cNvSpPr>
          <p:nvPr>
            <p:ph type="subTitle" idx="1"/>
          </p:nvPr>
        </p:nvSpPr>
        <p:spPr>
          <a:xfrm>
            <a:off x="304800" y="2626725"/>
            <a:ext cx="3704400" cy="9267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Clr>
                <a:schemeClr val="accent2"/>
              </a:buClr>
              <a:buSzPts val="1600"/>
              <a:buNone/>
              <a:defRPr sz="1600">
                <a:solidFill>
                  <a:schemeClr val="accent2"/>
                </a:solidFill>
              </a:defRPr>
            </a:lvl1pPr>
            <a:lvl2pPr lvl="1">
              <a:lnSpc>
                <a:spcPct val="100000"/>
              </a:lnSpc>
              <a:spcBef>
                <a:spcPts val="0"/>
              </a:spcBef>
              <a:spcAft>
                <a:spcPts val="0"/>
              </a:spcAft>
              <a:buClr>
                <a:schemeClr val="accent2"/>
              </a:buClr>
              <a:buSzPts val="1600"/>
              <a:buNone/>
              <a:defRPr sz="1600">
                <a:solidFill>
                  <a:schemeClr val="accent2"/>
                </a:solidFill>
              </a:defRPr>
            </a:lvl2pPr>
            <a:lvl3pPr lvl="2">
              <a:lnSpc>
                <a:spcPct val="100000"/>
              </a:lnSpc>
              <a:spcBef>
                <a:spcPts val="0"/>
              </a:spcBef>
              <a:spcAft>
                <a:spcPts val="0"/>
              </a:spcAft>
              <a:buClr>
                <a:schemeClr val="accent2"/>
              </a:buClr>
              <a:buSzPts val="1600"/>
              <a:buNone/>
              <a:defRPr sz="1600">
                <a:solidFill>
                  <a:schemeClr val="accent2"/>
                </a:solidFill>
              </a:defRPr>
            </a:lvl3pPr>
            <a:lvl4pPr lvl="3">
              <a:lnSpc>
                <a:spcPct val="100000"/>
              </a:lnSpc>
              <a:spcBef>
                <a:spcPts val="0"/>
              </a:spcBef>
              <a:spcAft>
                <a:spcPts val="0"/>
              </a:spcAft>
              <a:buClr>
                <a:schemeClr val="accent2"/>
              </a:buClr>
              <a:buSzPts val="1600"/>
              <a:buNone/>
              <a:defRPr sz="1600">
                <a:solidFill>
                  <a:schemeClr val="accent2"/>
                </a:solidFill>
              </a:defRPr>
            </a:lvl4pPr>
            <a:lvl5pPr lvl="4">
              <a:lnSpc>
                <a:spcPct val="100000"/>
              </a:lnSpc>
              <a:spcBef>
                <a:spcPts val="0"/>
              </a:spcBef>
              <a:spcAft>
                <a:spcPts val="0"/>
              </a:spcAft>
              <a:buClr>
                <a:schemeClr val="accent2"/>
              </a:buClr>
              <a:buSzPts val="1600"/>
              <a:buNone/>
              <a:defRPr sz="1600">
                <a:solidFill>
                  <a:schemeClr val="accent2"/>
                </a:solidFill>
              </a:defRPr>
            </a:lvl5pPr>
            <a:lvl6pPr lvl="5">
              <a:lnSpc>
                <a:spcPct val="100000"/>
              </a:lnSpc>
              <a:spcBef>
                <a:spcPts val="0"/>
              </a:spcBef>
              <a:spcAft>
                <a:spcPts val="0"/>
              </a:spcAft>
              <a:buClr>
                <a:schemeClr val="accent2"/>
              </a:buClr>
              <a:buSzPts val="1600"/>
              <a:buNone/>
              <a:defRPr sz="1600">
                <a:solidFill>
                  <a:schemeClr val="accent2"/>
                </a:solidFill>
              </a:defRPr>
            </a:lvl6pPr>
            <a:lvl7pPr lvl="6">
              <a:lnSpc>
                <a:spcPct val="100000"/>
              </a:lnSpc>
              <a:spcBef>
                <a:spcPts val="0"/>
              </a:spcBef>
              <a:spcAft>
                <a:spcPts val="0"/>
              </a:spcAft>
              <a:buClr>
                <a:schemeClr val="accent2"/>
              </a:buClr>
              <a:buSzPts val="1600"/>
              <a:buNone/>
              <a:defRPr sz="1600">
                <a:solidFill>
                  <a:schemeClr val="accent2"/>
                </a:solidFill>
              </a:defRPr>
            </a:lvl7pPr>
            <a:lvl8pPr lvl="7">
              <a:lnSpc>
                <a:spcPct val="100000"/>
              </a:lnSpc>
              <a:spcBef>
                <a:spcPts val="0"/>
              </a:spcBef>
              <a:spcAft>
                <a:spcPts val="0"/>
              </a:spcAft>
              <a:buClr>
                <a:schemeClr val="accent2"/>
              </a:buClr>
              <a:buSzPts val="1600"/>
              <a:buNone/>
              <a:defRPr sz="1600">
                <a:solidFill>
                  <a:schemeClr val="accent2"/>
                </a:solidFill>
              </a:defRPr>
            </a:lvl8pPr>
            <a:lvl9pPr lvl="8">
              <a:lnSpc>
                <a:spcPct val="100000"/>
              </a:lnSpc>
              <a:spcBef>
                <a:spcPts val="0"/>
              </a:spcBef>
              <a:spcAft>
                <a:spcPts val="0"/>
              </a:spcAft>
              <a:buClr>
                <a:schemeClr val="accent2"/>
              </a:buClr>
              <a:buSzPts val="1600"/>
              <a:buNone/>
              <a:defRPr sz="1600">
                <a:solidFill>
                  <a:schemeClr val="accent2"/>
                </a:solidFill>
              </a:defRPr>
            </a:lvl9pPr>
          </a:lstStyle>
          <a:p>
            <a:endParaRPr/>
          </a:p>
        </p:txBody>
      </p:sp>
      <p:sp>
        <p:nvSpPr>
          <p:cNvPr id="48" name="Google Shape;48;p9"/>
          <p:cNvSpPr txBox="1">
            <a:spLocks noGrp="1"/>
          </p:cNvSpPr>
          <p:nvPr>
            <p:ph type="body" idx="2"/>
          </p:nvPr>
        </p:nvSpPr>
        <p:spPr>
          <a:xfrm>
            <a:off x="4879025" y="500925"/>
            <a:ext cx="3954000" cy="41115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49" name="Google Shape;49;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0"/>
        <p:cNvGrpSpPr/>
        <p:nvPr/>
      </p:nvGrpSpPr>
      <p:grpSpPr>
        <a:xfrm>
          <a:off x="0" y="0"/>
          <a:ext cx="0" cy="0"/>
          <a:chOff x="0" y="0"/>
          <a:chExt cx="0" cy="0"/>
        </a:xfrm>
      </p:grpSpPr>
      <p:sp>
        <p:nvSpPr>
          <p:cNvPr id="51" name="Google Shape;51;p10"/>
          <p:cNvSpPr/>
          <p:nvPr/>
        </p:nvSpPr>
        <p:spPr>
          <a:xfrm>
            <a:off x="0" y="4369000"/>
            <a:ext cx="9144000" cy="7743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10"/>
          <p:cNvSpPr txBox="1">
            <a:spLocks noGrp="1"/>
          </p:cNvSpPr>
          <p:nvPr>
            <p:ph type="body" idx="1"/>
          </p:nvPr>
        </p:nvSpPr>
        <p:spPr>
          <a:xfrm>
            <a:off x="311700" y="4521400"/>
            <a:ext cx="7979400" cy="4605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Clr>
                <a:schemeClr val="lt1"/>
              </a:buClr>
              <a:buSzPts val="1300"/>
              <a:buFont typeface="Merriweather"/>
              <a:buNone/>
              <a:defRPr>
                <a:solidFill>
                  <a:schemeClr val="lt1"/>
                </a:solidFill>
                <a:latin typeface="Merriweather"/>
                <a:ea typeface="Merriweather"/>
                <a:cs typeface="Merriweather"/>
                <a:sym typeface="Merriweather"/>
              </a:defRPr>
            </a:lvl1pPr>
          </a:lstStyle>
          <a:p>
            <a:endParaRPr/>
          </a:p>
        </p:txBody>
      </p:sp>
      <p:sp>
        <p:nvSpPr>
          <p:cNvPr id="53" name="Google Shape;5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dk1"/>
        </a:solidFill>
        <a:effectLst/>
      </p:bgPr>
    </p:bg>
    <p:spTree>
      <p:nvGrpSpPr>
        <p:cNvPr id="1" name="Shape 54"/>
        <p:cNvGrpSpPr/>
        <p:nvPr/>
      </p:nvGrpSpPr>
      <p:grpSpPr>
        <a:xfrm>
          <a:off x="0" y="0"/>
          <a:ext cx="0" cy="0"/>
          <a:chOff x="0" y="0"/>
          <a:chExt cx="0" cy="0"/>
        </a:xfrm>
      </p:grpSpPr>
      <p:sp>
        <p:nvSpPr>
          <p:cNvPr id="55" name="Google Shape;55;p11"/>
          <p:cNvSpPr txBox="1">
            <a:spLocks noGrp="1"/>
          </p:cNvSpPr>
          <p:nvPr>
            <p:ph type="title" hasCustomPrompt="1"/>
          </p:nvPr>
        </p:nvSpPr>
        <p:spPr>
          <a:xfrm>
            <a:off x="311750" y="831175"/>
            <a:ext cx="5334900" cy="1244700"/>
          </a:xfrm>
          <a:prstGeom prst="rect">
            <a:avLst/>
          </a:prstGeom>
        </p:spPr>
        <p:txBody>
          <a:bodyPr spcFirstLastPara="1" wrap="square" lIns="91425" tIns="91425" rIns="91425" bIns="91425" anchor="b" anchorCtr="0">
            <a:noAutofit/>
          </a:bodyPr>
          <a:lstStyle>
            <a:lvl1pPr lvl="0">
              <a:spcBef>
                <a:spcPts val="0"/>
              </a:spcBef>
              <a:spcAft>
                <a:spcPts val="0"/>
              </a:spcAft>
              <a:buClr>
                <a:schemeClr val="lt1"/>
              </a:buClr>
              <a:buSzPts val="10000"/>
              <a:buNone/>
              <a:defRPr sz="10000">
                <a:solidFill>
                  <a:schemeClr val="lt1"/>
                </a:solidFill>
              </a:defRPr>
            </a:lvl1pPr>
            <a:lvl2pPr lvl="1">
              <a:spcBef>
                <a:spcPts val="0"/>
              </a:spcBef>
              <a:spcAft>
                <a:spcPts val="0"/>
              </a:spcAft>
              <a:buClr>
                <a:schemeClr val="lt1"/>
              </a:buClr>
              <a:buSzPts val="10000"/>
              <a:buNone/>
              <a:defRPr sz="10000">
                <a:solidFill>
                  <a:schemeClr val="lt1"/>
                </a:solidFill>
              </a:defRPr>
            </a:lvl2pPr>
            <a:lvl3pPr lvl="2">
              <a:spcBef>
                <a:spcPts val="0"/>
              </a:spcBef>
              <a:spcAft>
                <a:spcPts val="0"/>
              </a:spcAft>
              <a:buClr>
                <a:schemeClr val="lt1"/>
              </a:buClr>
              <a:buSzPts val="10000"/>
              <a:buNone/>
              <a:defRPr sz="10000">
                <a:solidFill>
                  <a:schemeClr val="lt1"/>
                </a:solidFill>
              </a:defRPr>
            </a:lvl3pPr>
            <a:lvl4pPr lvl="3">
              <a:spcBef>
                <a:spcPts val="0"/>
              </a:spcBef>
              <a:spcAft>
                <a:spcPts val="0"/>
              </a:spcAft>
              <a:buClr>
                <a:schemeClr val="lt1"/>
              </a:buClr>
              <a:buSzPts val="10000"/>
              <a:buNone/>
              <a:defRPr sz="10000">
                <a:solidFill>
                  <a:schemeClr val="lt1"/>
                </a:solidFill>
              </a:defRPr>
            </a:lvl4pPr>
            <a:lvl5pPr lvl="4">
              <a:spcBef>
                <a:spcPts val="0"/>
              </a:spcBef>
              <a:spcAft>
                <a:spcPts val="0"/>
              </a:spcAft>
              <a:buClr>
                <a:schemeClr val="lt1"/>
              </a:buClr>
              <a:buSzPts val="10000"/>
              <a:buNone/>
              <a:defRPr sz="10000">
                <a:solidFill>
                  <a:schemeClr val="lt1"/>
                </a:solidFill>
              </a:defRPr>
            </a:lvl5pPr>
            <a:lvl6pPr lvl="5">
              <a:spcBef>
                <a:spcPts val="0"/>
              </a:spcBef>
              <a:spcAft>
                <a:spcPts val="0"/>
              </a:spcAft>
              <a:buClr>
                <a:schemeClr val="lt1"/>
              </a:buClr>
              <a:buSzPts val="10000"/>
              <a:buNone/>
              <a:defRPr sz="10000">
                <a:solidFill>
                  <a:schemeClr val="lt1"/>
                </a:solidFill>
              </a:defRPr>
            </a:lvl6pPr>
            <a:lvl7pPr lvl="6">
              <a:spcBef>
                <a:spcPts val="0"/>
              </a:spcBef>
              <a:spcAft>
                <a:spcPts val="0"/>
              </a:spcAft>
              <a:buClr>
                <a:schemeClr val="lt1"/>
              </a:buClr>
              <a:buSzPts val="10000"/>
              <a:buNone/>
              <a:defRPr sz="10000">
                <a:solidFill>
                  <a:schemeClr val="lt1"/>
                </a:solidFill>
              </a:defRPr>
            </a:lvl7pPr>
            <a:lvl8pPr lvl="7">
              <a:spcBef>
                <a:spcPts val="0"/>
              </a:spcBef>
              <a:spcAft>
                <a:spcPts val="0"/>
              </a:spcAft>
              <a:buClr>
                <a:schemeClr val="lt1"/>
              </a:buClr>
              <a:buSzPts val="10000"/>
              <a:buNone/>
              <a:defRPr sz="10000">
                <a:solidFill>
                  <a:schemeClr val="lt1"/>
                </a:solidFill>
              </a:defRPr>
            </a:lvl8pPr>
            <a:lvl9pPr lvl="8">
              <a:spcBef>
                <a:spcPts val="0"/>
              </a:spcBef>
              <a:spcAft>
                <a:spcPts val="0"/>
              </a:spcAft>
              <a:buClr>
                <a:schemeClr val="lt1"/>
              </a:buClr>
              <a:buSzPts val="10000"/>
              <a:buNone/>
              <a:defRPr sz="10000">
                <a:solidFill>
                  <a:schemeClr val="lt1"/>
                </a:solidFill>
              </a:defRPr>
            </a:lvl9pPr>
          </a:lstStyle>
          <a:p>
            <a:r>
              <a:t>xx%</a:t>
            </a:r>
          </a:p>
        </p:txBody>
      </p:sp>
      <p:sp>
        <p:nvSpPr>
          <p:cNvPr id="56" name="Google Shape;56;p11"/>
          <p:cNvSpPr txBox="1">
            <a:spLocks noGrp="1"/>
          </p:cNvSpPr>
          <p:nvPr>
            <p:ph type="body" idx="1"/>
          </p:nvPr>
        </p:nvSpPr>
        <p:spPr>
          <a:xfrm>
            <a:off x="311700" y="2121425"/>
            <a:ext cx="5334900" cy="9426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Clr>
                <a:schemeClr val="accent2"/>
              </a:buClr>
              <a:buSzPts val="1300"/>
              <a:buChar char="●"/>
              <a:defRPr>
                <a:solidFill>
                  <a:schemeClr val="accent2"/>
                </a:solidFill>
              </a:defRPr>
            </a:lvl1pPr>
            <a:lvl2pPr marL="914400" lvl="1" indent="-298450">
              <a:spcBef>
                <a:spcPts val="1600"/>
              </a:spcBef>
              <a:spcAft>
                <a:spcPts val="0"/>
              </a:spcAft>
              <a:buClr>
                <a:schemeClr val="accent2"/>
              </a:buClr>
              <a:buSzPts val="1100"/>
              <a:buChar char="○"/>
              <a:defRPr>
                <a:solidFill>
                  <a:schemeClr val="accent2"/>
                </a:solidFill>
              </a:defRPr>
            </a:lvl2pPr>
            <a:lvl3pPr marL="1371600" lvl="2" indent="-298450">
              <a:spcBef>
                <a:spcPts val="1600"/>
              </a:spcBef>
              <a:spcAft>
                <a:spcPts val="0"/>
              </a:spcAft>
              <a:buClr>
                <a:schemeClr val="accent2"/>
              </a:buClr>
              <a:buSzPts val="1100"/>
              <a:buChar char="■"/>
              <a:defRPr>
                <a:solidFill>
                  <a:schemeClr val="accent2"/>
                </a:solidFill>
              </a:defRPr>
            </a:lvl3pPr>
            <a:lvl4pPr marL="1828800" lvl="3" indent="-298450">
              <a:spcBef>
                <a:spcPts val="1600"/>
              </a:spcBef>
              <a:spcAft>
                <a:spcPts val="0"/>
              </a:spcAft>
              <a:buClr>
                <a:schemeClr val="accent2"/>
              </a:buClr>
              <a:buSzPts val="1100"/>
              <a:buChar char="●"/>
              <a:defRPr>
                <a:solidFill>
                  <a:schemeClr val="accent2"/>
                </a:solidFill>
              </a:defRPr>
            </a:lvl4pPr>
            <a:lvl5pPr marL="2286000" lvl="4" indent="-298450">
              <a:spcBef>
                <a:spcPts val="1600"/>
              </a:spcBef>
              <a:spcAft>
                <a:spcPts val="0"/>
              </a:spcAft>
              <a:buClr>
                <a:schemeClr val="accent2"/>
              </a:buClr>
              <a:buSzPts val="1100"/>
              <a:buChar char="○"/>
              <a:defRPr>
                <a:solidFill>
                  <a:schemeClr val="accent2"/>
                </a:solidFill>
              </a:defRPr>
            </a:lvl5pPr>
            <a:lvl6pPr marL="2743200" lvl="5" indent="-298450">
              <a:spcBef>
                <a:spcPts val="1600"/>
              </a:spcBef>
              <a:spcAft>
                <a:spcPts val="0"/>
              </a:spcAft>
              <a:buClr>
                <a:schemeClr val="accent2"/>
              </a:buClr>
              <a:buSzPts val="1100"/>
              <a:buChar char="■"/>
              <a:defRPr>
                <a:solidFill>
                  <a:schemeClr val="accent2"/>
                </a:solidFill>
              </a:defRPr>
            </a:lvl6pPr>
            <a:lvl7pPr marL="3200400" lvl="6" indent="-298450">
              <a:spcBef>
                <a:spcPts val="1600"/>
              </a:spcBef>
              <a:spcAft>
                <a:spcPts val="0"/>
              </a:spcAft>
              <a:buClr>
                <a:schemeClr val="accent2"/>
              </a:buClr>
              <a:buSzPts val="1100"/>
              <a:buChar char="●"/>
              <a:defRPr>
                <a:solidFill>
                  <a:schemeClr val="accent2"/>
                </a:solidFill>
              </a:defRPr>
            </a:lvl7pPr>
            <a:lvl8pPr marL="3657600" lvl="7" indent="-298450">
              <a:spcBef>
                <a:spcPts val="1600"/>
              </a:spcBef>
              <a:spcAft>
                <a:spcPts val="0"/>
              </a:spcAft>
              <a:buClr>
                <a:schemeClr val="accent2"/>
              </a:buClr>
              <a:buSzPts val="1100"/>
              <a:buChar char="○"/>
              <a:defRPr>
                <a:solidFill>
                  <a:schemeClr val="accent2"/>
                </a:solidFill>
              </a:defRPr>
            </a:lvl8pPr>
            <a:lvl9pPr marL="4114800" lvl="8" indent="-298450">
              <a:spcBef>
                <a:spcPts val="1600"/>
              </a:spcBef>
              <a:spcAft>
                <a:spcPts val="1600"/>
              </a:spcAft>
              <a:buClr>
                <a:schemeClr val="accent2"/>
              </a:buClr>
              <a:buSzPts val="1100"/>
              <a:buChar char="■"/>
              <a:defRPr>
                <a:solidFill>
                  <a:schemeClr val="accent2"/>
                </a:solidFill>
              </a:defRPr>
            </a:lvl9pPr>
          </a:lstStyle>
          <a:p>
            <a:endParaRPr/>
          </a:p>
        </p:txBody>
      </p:sp>
      <p:sp>
        <p:nvSpPr>
          <p:cNvPr id="57" name="Google Shape;5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paradigm">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1pPr>
            <a:lvl2pPr lvl="1">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2pPr>
            <a:lvl3pPr lvl="2">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3pPr>
            <a:lvl4pPr lvl="3">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4pPr>
            <a:lvl5pPr lvl="4">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5pPr>
            <a:lvl6pPr lvl="5">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6pPr>
            <a:lvl7pPr lvl="6">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7pPr>
            <a:lvl8pPr lvl="7">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8pPr>
            <a:lvl9pPr lvl="8">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1150">
              <a:lnSpc>
                <a:spcPct val="115000"/>
              </a:lnSpc>
              <a:spcBef>
                <a:spcPts val="0"/>
              </a:spcBef>
              <a:spcAft>
                <a:spcPts val="0"/>
              </a:spcAft>
              <a:buClr>
                <a:schemeClr val="dk2"/>
              </a:buClr>
              <a:buSzPts val="1300"/>
              <a:buFont typeface="Roboto"/>
              <a:buChar char="●"/>
              <a:defRPr sz="1300">
                <a:solidFill>
                  <a:schemeClr val="dk2"/>
                </a:solidFill>
                <a:latin typeface="Roboto"/>
                <a:ea typeface="Roboto"/>
                <a:cs typeface="Roboto"/>
                <a:sym typeface="Roboto"/>
              </a:defRPr>
            </a:lvl1pPr>
            <a:lvl2pPr marL="914400" lvl="1" indent="-29845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2pPr>
            <a:lvl3pPr marL="1371600" lvl="2" indent="-29845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3pPr>
            <a:lvl4pPr marL="1828800" lvl="3" indent="-29845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4pPr>
            <a:lvl5pPr marL="2286000" lvl="4" indent="-29845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5pPr>
            <a:lvl6pPr marL="2743200" lvl="5" indent="-29845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6pPr>
            <a:lvl7pPr marL="3200400" lvl="6" indent="-29845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7pPr>
            <a:lvl8pPr marL="3657600" lvl="7" indent="-29845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8pPr>
            <a:lvl9pPr marL="4114800" lvl="8" indent="-298450">
              <a:lnSpc>
                <a:spcPct val="115000"/>
              </a:lnSpc>
              <a:spcBef>
                <a:spcPts val="1600"/>
              </a:spcBef>
              <a:spcAft>
                <a:spcPts val="1600"/>
              </a:spcAft>
              <a:buClr>
                <a:schemeClr val="dk2"/>
              </a:buClr>
              <a:buSzPts val="1100"/>
              <a:buFont typeface="Roboto"/>
              <a:buChar char="■"/>
              <a:defRPr sz="1100">
                <a:solidFill>
                  <a:schemeClr val="dk2"/>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latin typeface="Roboto"/>
                <a:ea typeface="Roboto"/>
                <a:cs typeface="Roboto"/>
                <a:sym typeface="Roboto"/>
              </a:defRPr>
            </a:lvl1pPr>
            <a:lvl2pPr lvl="1" algn="r">
              <a:buNone/>
              <a:defRPr sz="1000">
                <a:solidFill>
                  <a:schemeClr val="dk2"/>
                </a:solidFill>
                <a:latin typeface="Roboto"/>
                <a:ea typeface="Roboto"/>
                <a:cs typeface="Roboto"/>
                <a:sym typeface="Roboto"/>
              </a:defRPr>
            </a:lvl2pPr>
            <a:lvl3pPr lvl="2" algn="r">
              <a:buNone/>
              <a:defRPr sz="1000">
                <a:solidFill>
                  <a:schemeClr val="dk2"/>
                </a:solidFill>
                <a:latin typeface="Roboto"/>
                <a:ea typeface="Roboto"/>
                <a:cs typeface="Roboto"/>
                <a:sym typeface="Roboto"/>
              </a:defRPr>
            </a:lvl3pPr>
            <a:lvl4pPr lvl="3" algn="r">
              <a:buNone/>
              <a:defRPr sz="1000">
                <a:solidFill>
                  <a:schemeClr val="dk2"/>
                </a:solidFill>
                <a:latin typeface="Roboto"/>
                <a:ea typeface="Roboto"/>
                <a:cs typeface="Roboto"/>
                <a:sym typeface="Roboto"/>
              </a:defRPr>
            </a:lvl4pPr>
            <a:lvl5pPr lvl="4" algn="r">
              <a:buNone/>
              <a:defRPr sz="1000">
                <a:solidFill>
                  <a:schemeClr val="dk2"/>
                </a:solidFill>
                <a:latin typeface="Roboto"/>
                <a:ea typeface="Roboto"/>
                <a:cs typeface="Roboto"/>
                <a:sym typeface="Roboto"/>
              </a:defRPr>
            </a:lvl5pPr>
            <a:lvl6pPr lvl="5" algn="r">
              <a:buNone/>
              <a:defRPr sz="1000">
                <a:solidFill>
                  <a:schemeClr val="dk2"/>
                </a:solidFill>
                <a:latin typeface="Roboto"/>
                <a:ea typeface="Roboto"/>
                <a:cs typeface="Roboto"/>
                <a:sym typeface="Roboto"/>
              </a:defRPr>
            </a:lvl6pPr>
            <a:lvl7pPr lvl="6" algn="r">
              <a:buNone/>
              <a:defRPr sz="1000">
                <a:solidFill>
                  <a:schemeClr val="dk2"/>
                </a:solidFill>
                <a:latin typeface="Roboto"/>
                <a:ea typeface="Roboto"/>
                <a:cs typeface="Roboto"/>
                <a:sym typeface="Roboto"/>
              </a:defRPr>
            </a:lvl7pPr>
            <a:lvl8pPr lvl="7" algn="r">
              <a:buNone/>
              <a:defRPr sz="1000">
                <a:solidFill>
                  <a:schemeClr val="dk2"/>
                </a:solidFill>
                <a:latin typeface="Roboto"/>
                <a:ea typeface="Roboto"/>
                <a:cs typeface="Roboto"/>
                <a:sym typeface="Roboto"/>
              </a:defRPr>
            </a:lvl8pPr>
            <a:lvl9pPr lvl="8" algn="r">
              <a:buNone/>
              <a:defRPr sz="1000">
                <a:solidFill>
                  <a:schemeClr val="dk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F10807D4-D8EB-4AB1-97BB-6687DF8AC1B4}"/>
              </a:ext>
            </a:extLst>
          </p:cNvPr>
          <p:cNvSpPr>
            <a:spLocks noGrp="1"/>
          </p:cNvSpPr>
          <p:nvPr>
            <p:ph type="title" idx="4294967295"/>
          </p:nvPr>
        </p:nvSpPr>
        <p:spPr>
          <a:xfrm>
            <a:off x="170639" y="2678323"/>
            <a:ext cx="8521700" cy="830262"/>
          </a:xfrm>
        </p:spPr>
        <p:txBody>
          <a:bodyPr/>
          <a:lstStyle/>
          <a:p>
            <a:r>
              <a:rPr lang="en-US" dirty="0">
                <a:solidFill>
                  <a:srgbClr val="C00000"/>
                </a:solidFill>
                <a:latin typeface="Calibri" panose="020F0502020204030204" pitchFamily="34" charset="0"/>
                <a:cs typeface="Calibri" panose="020F0502020204030204" pitchFamily="34" charset="0"/>
              </a:rPr>
              <a:t>ATSMUN Rules of Procedure</a:t>
            </a:r>
            <a:endParaRPr lang="el-GR" dirty="0">
              <a:solidFill>
                <a:srgbClr val="C00000"/>
              </a:solidFill>
              <a:latin typeface="Calibri" panose="020F0502020204030204" pitchFamily="34" charset="0"/>
              <a:cs typeface="Calibri" panose="020F0502020204030204" pitchFamily="34" charset="0"/>
            </a:endParaRPr>
          </a:p>
        </p:txBody>
      </p:sp>
      <p:pic>
        <p:nvPicPr>
          <p:cNvPr id="3" name="Εικόνα 2">
            <a:extLst>
              <a:ext uri="{FF2B5EF4-FFF2-40B4-BE49-F238E27FC236}">
                <a16:creationId xmlns="" xmlns:a16="http://schemas.microsoft.com/office/drawing/2014/main" id="{EDC8A5F7-7DAA-4BA9-BA73-ACD7BC563ACE}"/>
              </a:ext>
            </a:extLst>
          </p:cNvPr>
          <p:cNvPicPr>
            <a:picLocks noChangeAspect="1"/>
          </p:cNvPicPr>
          <p:nvPr/>
        </p:nvPicPr>
        <p:blipFill>
          <a:blip r:embed="rId2"/>
          <a:stretch>
            <a:fillRect/>
          </a:stretch>
        </p:blipFill>
        <p:spPr>
          <a:xfrm>
            <a:off x="1684020" y="267326"/>
            <a:ext cx="6057900" cy="3406740"/>
          </a:xfrm>
          <a:prstGeom prst="rect">
            <a:avLst/>
          </a:prstGeom>
        </p:spPr>
      </p:pic>
    </p:spTree>
    <p:extLst>
      <p:ext uri="{BB962C8B-B14F-4D97-AF65-F5344CB8AC3E}">
        <p14:creationId xmlns:p14="http://schemas.microsoft.com/office/powerpoint/2010/main" val="1393280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21"/>
          <p:cNvSpPr txBox="1">
            <a:spLocks noGrp="1"/>
          </p:cNvSpPr>
          <p:nvPr>
            <p:ph type="title"/>
          </p:nvPr>
        </p:nvSpPr>
        <p:spPr>
          <a:xfrm>
            <a:off x="311725" y="500925"/>
            <a:ext cx="3706500" cy="2508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Amendments</a:t>
            </a:r>
            <a:endParaRPr/>
          </a:p>
          <a:p>
            <a:pPr marL="0" lvl="0" indent="0" algn="l" rtl="0">
              <a:spcBef>
                <a:spcPts val="0"/>
              </a:spcBef>
              <a:spcAft>
                <a:spcPts val="0"/>
              </a:spcAft>
              <a:buNone/>
            </a:pPr>
            <a:endParaRPr/>
          </a:p>
        </p:txBody>
      </p:sp>
      <p:sp>
        <p:nvSpPr>
          <p:cNvPr id="121" name="Google Shape;121;p21"/>
          <p:cNvSpPr txBox="1">
            <a:spLocks noGrp="1"/>
          </p:cNvSpPr>
          <p:nvPr>
            <p:ph type="body" idx="1"/>
          </p:nvPr>
        </p:nvSpPr>
        <p:spPr>
          <a:xfrm>
            <a:off x="4283925" y="300625"/>
            <a:ext cx="4699800" cy="4098600"/>
          </a:xfrm>
          <a:prstGeom prst="rect">
            <a:avLst/>
          </a:prstGeom>
        </p:spPr>
        <p:txBody>
          <a:bodyPr spcFirstLastPara="1" wrap="square" lIns="91425" tIns="91425" rIns="91425" bIns="91425" anchor="t" anchorCtr="0">
            <a:noAutofit/>
          </a:bodyPr>
          <a:lstStyle/>
          <a:p>
            <a:pPr marL="457200" lvl="0" indent="-342900" algn="just" rtl="0">
              <a:spcBef>
                <a:spcPts val="0"/>
              </a:spcBef>
              <a:spcAft>
                <a:spcPts val="0"/>
              </a:spcAft>
              <a:buSzPts val="1800"/>
              <a:buChar char="-"/>
            </a:pPr>
            <a:r>
              <a:rPr lang="en-GB" sz="1800" dirty="0"/>
              <a:t>To submit one, the delegate can type their amendment and send it to the Board.</a:t>
            </a:r>
            <a:endParaRPr sz="1800" dirty="0"/>
          </a:p>
          <a:p>
            <a:pPr marL="457200" lvl="0" indent="-342900" algn="just" rtl="0">
              <a:spcBef>
                <a:spcPts val="1000"/>
              </a:spcBef>
              <a:spcAft>
                <a:spcPts val="0"/>
              </a:spcAft>
              <a:buSzPts val="1800"/>
              <a:buChar char="-"/>
            </a:pPr>
            <a:r>
              <a:rPr lang="en-GB" sz="1800" dirty="0"/>
              <a:t>The amendments entertained are picked by the Expert Chair of the topic according to how fruitful they are for the debate and how much time is left for debating the current resolution.</a:t>
            </a:r>
            <a:endParaRPr sz="1800" dirty="0"/>
          </a:p>
          <a:p>
            <a:pPr marL="457200" lvl="0" indent="-342900" algn="just" rtl="0">
              <a:spcBef>
                <a:spcPts val="1000"/>
              </a:spcBef>
              <a:spcAft>
                <a:spcPts val="0"/>
              </a:spcAft>
              <a:buSzPts val="1800"/>
              <a:buChar char="-"/>
            </a:pPr>
            <a:r>
              <a:rPr lang="en-GB" sz="1800" dirty="0"/>
              <a:t>The Committee votes on amendments.</a:t>
            </a:r>
            <a:endParaRPr sz="1800" dirty="0"/>
          </a:p>
          <a:p>
            <a:pPr marL="457200" lvl="0" indent="-342900" algn="just" rtl="0">
              <a:spcBef>
                <a:spcPts val="1000"/>
              </a:spcBef>
              <a:spcAft>
                <a:spcPts val="0"/>
              </a:spcAft>
              <a:buSzPts val="1800"/>
              <a:buChar char="-"/>
            </a:pPr>
            <a:r>
              <a:rPr lang="en-GB" sz="1800" dirty="0"/>
              <a:t>There can be a second degree amendment, but it has to refer exactly to the same point the first degree amendment alters.</a:t>
            </a:r>
            <a:endParaRPr sz="1800" dirty="0"/>
          </a:p>
          <a:p>
            <a:pPr marL="0" lvl="0" indent="0" algn="just" rtl="0">
              <a:spcBef>
                <a:spcPts val="1000"/>
              </a:spcBef>
              <a:spcAft>
                <a:spcPts val="1600"/>
              </a:spcAft>
              <a:buNone/>
            </a:pPr>
            <a:endParaRPr sz="1800" dirty="0"/>
          </a:p>
        </p:txBody>
      </p:sp>
      <p:pic>
        <p:nvPicPr>
          <p:cNvPr id="122" name="Google Shape;122;p21"/>
          <p:cNvPicPr preferRelativeResize="0"/>
          <p:nvPr/>
        </p:nvPicPr>
        <p:blipFill>
          <a:blip r:embed="rId3">
            <a:alphaModFix/>
          </a:blip>
          <a:stretch>
            <a:fillRect/>
          </a:stretch>
        </p:blipFill>
        <p:spPr>
          <a:xfrm>
            <a:off x="419525" y="1381125"/>
            <a:ext cx="2943225" cy="23812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21"/>
          <p:cNvSpPr txBox="1">
            <a:spLocks noGrp="1"/>
          </p:cNvSpPr>
          <p:nvPr>
            <p:ph type="title"/>
          </p:nvPr>
        </p:nvSpPr>
        <p:spPr>
          <a:xfrm>
            <a:off x="311725" y="500925"/>
            <a:ext cx="3706500" cy="2508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What’s New?</a:t>
            </a:r>
            <a:endParaRPr dirty="0"/>
          </a:p>
          <a:p>
            <a:pPr marL="0" lvl="0" indent="0" algn="l" rtl="0">
              <a:spcBef>
                <a:spcPts val="0"/>
              </a:spcBef>
              <a:spcAft>
                <a:spcPts val="0"/>
              </a:spcAft>
              <a:buNone/>
            </a:pPr>
            <a:endParaRPr dirty="0"/>
          </a:p>
        </p:txBody>
      </p:sp>
      <p:sp>
        <p:nvSpPr>
          <p:cNvPr id="121" name="Google Shape;121;p21"/>
          <p:cNvSpPr txBox="1">
            <a:spLocks noGrp="1"/>
          </p:cNvSpPr>
          <p:nvPr>
            <p:ph type="body" idx="1"/>
          </p:nvPr>
        </p:nvSpPr>
        <p:spPr>
          <a:xfrm>
            <a:off x="4283925" y="0"/>
            <a:ext cx="4699800" cy="4572589"/>
          </a:xfrm>
          <a:prstGeom prst="rect">
            <a:avLst/>
          </a:prstGeom>
        </p:spPr>
        <p:txBody>
          <a:bodyPr spcFirstLastPara="1" wrap="square" lIns="91425" tIns="91425" rIns="91425" bIns="91425" anchor="t" anchorCtr="0">
            <a:noAutofit/>
          </a:bodyPr>
          <a:lstStyle/>
          <a:p>
            <a:pPr marL="457200" lvl="0" indent="-342900" algn="just" rtl="0">
              <a:spcBef>
                <a:spcPts val="0"/>
              </a:spcBef>
              <a:spcAft>
                <a:spcPts val="0"/>
              </a:spcAft>
              <a:buSzPts val="1800"/>
              <a:buChar char="-"/>
            </a:pPr>
            <a:r>
              <a:rPr lang="en-US" sz="1800" dirty="0"/>
              <a:t>The new Web Edition of ATSMUN requires you to take an even more active and proactive role.</a:t>
            </a:r>
            <a:endParaRPr sz="1800" dirty="0"/>
          </a:p>
          <a:p>
            <a:pPr marL="457200" lvl="0" indent="-342900" algn="just" rtl="0">
              <a:spcBef>
                <a:spcPts val="1000"/>
              </a:spcBef>
              <a:spcAft>
                <a:spcPts val="0"/>
              </a:spcAft>
              <a:buSzPts val="1800"/>
              <a:buChar char="-"/>
            </a:pPr>
            <a:r>
              <a:rPr lang="en-US" sz="1800" dirty="0"/>
              <a:t>This is why you are encouraged to:</a:t>
            </a:r>
          </a:p>
          <a:p>
            <a:pPr lvl="0" indent="-342900" algn="just" rtl="0">
              <a:spcBef>
                <a:spcPts val="1000"/>
              </a:spcBef>
              <a:spcAft>
                <a:spcPts val="0"/>
              </a:spcAft>
              <a:buSzPts val="1800"/>
              <a:buAutoNum type="alphaLcParenR"/>
            </a:pPr>
            <a:r>
              <a:rPr lang="en-US" sz="1800" dirty="0"/>
              <a:t>Create a presentation on latest developments and the direction in which you want the debate to go. </a:t>
            </a:r>
          </a:p>
          <a:p>
            <a:pPr lvl="0" indent="-342900" algn="just" rtl="0">
              <a:spcBef>
                <a:spcPts val="1000"/>
              </a:spcBef>
              <a:spcAft>
                <a:spcPts val="0"/>
              </a:spcAft>
              <a:buSzPts val="1800"/>
              <a:buAutoNum type="alphaLcParenR"/>
            </a:pPr>
            <a:r>
              <a:rPr lang="en-US" sz="1800" dirty="0"/>
              <a:t>Help delegates during lobbying, as creating new documents may be challenging.</a:t>
            </a:r>
          </a:p>
          <a:p>
            <a:pPr lvl="0" indent="-342900" algn="just" rtl="0">
              <a:spcBef>
                <a:spcPts val="1000"/>
              </a:spcBef>
              <a:spcAft>
                <a:spcPts val="0"/>
              </a:spcAft>
              <a:buSzPts val="1800"/>
              <a:buAutoNum type="alphaLcParenR"/>
            </a:pPr>
            <a:r>
              <a:rPr lang="en-US" sz="1800" dirty="0"/>
              <a:t>Even during the pre-conference communication, you can highlight parts of the topic and encourage delegates to share their drafts. </a:t>
            </a:r>
            <a:endParaRPr sz="1800" dirty="0"/>
          </a:p>
        </p:txBody>
      </p:sp>
      <p:pic>
        <p:nvPicPr>
          <p:cNvPr id="122" name="Google Shape;122;p21"/>
          <p:cNvPicPr preferRelativeResize="0"/>
          <p:nvPr/>
        </p:nvPicPr>
        <p:blipFill>
          <a:blip r:embed="rId3">
            <a:alphaModFix/>
          </a:blip>
          <a:stretch>
            <a:fillRect/>
          </a:stretch>
        </p:blipFill>
        <p:spPr>
          <a:xfrm>
            <a:off x="419525" y="1381125"/>
            <a:ext cx="2943225" cy="2381250"/>
          </a:xfrm>
          <a:prstGeom prst="rect">
            <a:avLst/>
          </a:prstGeom>
          <a:noFill/>
          <a:ln>
            <a:noFill/>
          </a:ln>
        </p:spPr>
      </p:pic>
    </p:spTree>
    <p:extLst>
      <p:ext uri="{BB962C8B-B14F-4D97-AF65-F5344CB8AC3E}">
        <p14:creationId xmlns:p14="http://schemas.microsoft.com/office/powerpoint/2010/main" val="9772870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pic>
        <p:nvPicPr>
          <p:cNvPr id="134" name="Google Shape;134;p23"/>
          <p:cNvPicPr preferRelativeResize="0"/>
          <p:nvPr/>
        </p:nvPicPr>
        <p:blipFill>
          <a:blip r:embed="rId3">
            <a:alphaModFix/>
          </a:blip>
          <a:stretch>
            <a:fillRect/>
          </a:stretch>
        </p:blipFill>
        <p:spPr>
          <a:xfrm>
            <a:off x="1303200" y="-175925"/>
            <a:ext cx="6278200" cy="5079450"/>
          </a:xfrm>
          <a:prstGeom prst="rect">
            <a:avLst/>
          </a:prstGeom>
          <a:noFill/>
          <a:ln>
            <a:noFill/>
          </a:ln>
        </p:spPr>
      </p:pic>
      <p:sp>
        <p:nvSpPr>
          <p:cNvPr id="135" name="Google Shape;135;p23"/>
          <p:cNvSpPr txBox="1"/>
          <p:nvPr/>
        </p:nvSpPr>
        <p:spPr>
          <a:xfrm>
            <a:off x="124775" y="4381000"/>
            <a:ext cx="8201700" cy="856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3600">
                <a:solidFill>
                  <a:srgbClr val="990000"/>
                </a:solidFill>
                <a:latin typeface="Roboto"/>
                <a:ea typeface="Roboto"/>
                <a:cs typeface="Roboto"/>
                <a:sym typeface="Roboto"/>
              </a:rPr>
              <a:t>Welcome aboard!</a:t>
            </a:r>
            <a:endParaRPr sz="3600">
              <a:solidFill>
                <a:srgbClr val="990000"/>
              </a:solidFill>
              <a:latin typeface="Roboto"/>
              <a:ea typeface="Roboto"/>
              <a:cs typeface="Roboto"/>
              <a:sym typeface="Roboto"/>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14"/>
          <p:cNvSpPr txBox="1">
            <a:spLocks noGrp="1"/>
          </p:cNvSpPr>
          <p:nvPr>
            <p:ph type="title"/>
          </p:nvPr>
        </p:nvSpPr>
        <p:spPr>
          <a:xfrm>
            <a:off x="311725" y="500925"/>
            <a:ext cx="3706500" cy="2508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Roll call &amp; Quorum</a:t>
            </a:r>
            <a:endParaRPr/>
          </a:p>
        </p:txBody>
      </p:sp>
      <p:sp>
        <p:nvSpPr>
          <p:cNvPr id="72" name="Google Shape;72;p14"/>
          <p:cNvSpPr txBox="1">
            <a:spLocks noGrp="1"/>
          </p:cNvSpPr>
          <p:nvPr>
            <p:ph type="body" idx="1"/>
          </p:nvPr>
        </p:nvSpPr>
        <p:spPr>
          <a:xfrm>
            <a:off x="4572000" y="500925"/>
            <a:ext cx="4273200" cy="4365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1800"/>
              <a:t>The Quorum is set at two thirds of the delegates present. If this number is not met, the Committee cannot proceed to voting. </a:t>
            </a:r>
            <a:endParaRPr sz="1800"/>
          </a:p>
          <a:p>
            <a:pPr marL="0" lvl="0" indent="0" algn="l" rtl="0">
              <a:spcBef>
                <a:spcPts val="1600"/>
              </a:spcBef>
              <a:spcAft>
                <a:spcPts val="0"/>
              </a:spcAft>
              <a:buNone/>
            </a:pPr>
            <a:r>
              <a:rPr lang="en-GB" sz="1800"/>
              <a:t>During the roll call, you are to raise your placard when you hear your country’s name and state Present.</a:t>
            </a:r>
            <a:endParaRPr sz="1800"/>
          </a:p>
          <a:p>
            <a:pPr marL="0" lvl="0" indent="0" algn="l" rtl="0">
              <a:spcBef>
                <a:spcPts val="1600"/>
              </a:spcBef>
              <a:spcAft>
                <a:spcPts val="1600"/>
              </a:spcAft>
              <a:buNone/>
            </a:pPr>
            <a:r>
              <a:rPr lang="en-GB" sz="1800"/>
              <a:t>If you don’t hear your country’s name, send a note to the Chairs or notify them when they ask!</a:t>
            </a:r>
            <a:endParaRPr sz="1800"/>
          </a:p>
        </p:txBody>
      </p:sp>
      <p:pic>
        <p:nvPicPr>
          <p:cNvPr id="73" name="Google Shape;73;p14"/>
          <p:cNvPicPr preferRelativeResize="0"/>
          <p:nvPr/>
        </p:nvPicPr>
        <p:blipFill>
          <a:blip r:embed="rId3">
            <a:alphaModFix/>
          </a:blip>
          <a:stretch>
            <a:fillRect/>
          </a:stretch>
        </p:blipFill>
        <p:spPr>
          <a:xfrm>
            <a:off x="419525" y="1381125"/>
            <a:ext cx="2943225" cy="23812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15"/>
          <p:cNvSpPr txBox="1">
            <a:spLocks noGrp="1"/>
          </p:cNvSpPr>
          <p:nvPr>
            <p:ph type="title"/>
          </p:nvPr>
        </p:nvSpPr>
        <p:spPr>
          <a:xfrm>
            <a:off x="311725" y="500925"/>
            <a:ext cx="3706500" cy="2508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Points</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79" name="Google Shape;79;p15"/>
          <p:cNvSpPr txBox="1">
            <a:spLocks noGrp="1"/>
          </p:cNvSpPr>
          <p:nvPr>
            <p:ph type="body" idx="1"/>
          </p:nvPr>
        </p:nvSpPr>
        <p:spPr>
          <a:xfrm>
            <a:off x="4505750" y="690300"/>
            <a:ext cx="4332900" cy="44532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en-GB" sz="2000"/>
              <a:t>Point of Information </a:t>
            </a:r>
            <a:endParaRPr sz="2000"/>
          </a:p>
          <a:p>
            <a:pPr marL="457200" lvl="0" indent="-355600" algn="just" rtl="0">
              <a:spcBef>
                <a:spcPts val="1600"/>
              </a:spcBef>
              <a:spcAft>
                <a:spcPts val="0"/>
              </a:spcAft>
              <a:buSzPts val="2000"/>
              <a:buChar char="-"/>
            </a:pPr>
            <a:r>
              <a:rPr lang="en-GB" sz="2000"/>
              <a:t>Used to ask the speaker to clarify a previously made point. </a:t>
            </a:r>
            <a:endParaRPr sz="2000"/>
          </a:p>
          <a:p>
            <a:pPr marL="0" lvl="0" indent="0" algn="just" rtl="0">
              <a:spcBef>
                <a:spcPts val="1600"/>
              </a:spcBef>
              <a:spcAft>
                <a:spcPts val="0"/>
              </a:spcAft>
              <a:buNone/>
            </a:pPr>
            <a:r>
              <a:rPr lang="en-GB" sz="2000"/>
              <a:t>Point of Personal Privilege</a:t>
            </a:r>
            <a:endParaRPr sz="2000"/>
          </a:p>
          <a:p>
            <a:pPr marL="457200" lvl="0" indent="-355600" algn="just" rtl="0">
              <a:spcBef>
                <a:spcPts val="1600"/>
              </a:spcBef>
              <a:spcAft>
                <a:spcPts val="0"/>
              </a:spcAft>
              <a:buSzPts val="2000"/>
              <a:buChar char="-"/>
            </a:pPr>
            <a:r>
              <a:rPr lang="en-GB" sz="2000"/>
              <a:t>Used to refer to a delegate’s well being or audibility. Only when audibility is concerned it may interrupt a speaker.</a:t>
            </a:r>
            <a:endParaRPr sz="2000"/>
          </a:p>
        </p:txBody>
      </p:sp>
      <p:pic>
        <p:nvPicPr>
          <p:cNvPr id="80" name="Google Shape;80;p15"/>
          <p:cNvPicPr preferRelativeResize="0"/>
          <p:nvPr/>
        </p:nvPicPr>
        <p:blipFill>
          <a:blip r:embed="rId3">
            <a:alphaModFix/>
          </a:blip>
          <a:stretch>
            <a:fillRect/>
          </a:stretch>
        </p:blipFill>
        <p:spPr>
          <a:xfrm>
            <a:off x="419525" y="1381125"/>
            <a:ext cx="2943225" cy="23812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16"/>
          <p:cNvSpPr txBox="1">
            <a:spLocks noGrp="1"/>
          </p:cNvSpPr>
          <p:nvPr>
            <p:ph type="title"/>
          </p:nvPr>
        </p:nvSpPr>
        <p:spPr>
          <a:xfrm>
            <a:off x="180250" y="487075"/>
            <a:ext cx="4034400" cy="2508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Points</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86" name="Google Shape;86;p16"/>
          <p:cNvSpPr txBox="1">
            <a:spLocks noGrp="1"/>
          </p:cNvSpPr>
          <p:nvPr>
            <p:ph type="body" idx="1"/>
          </p:nvPr>
        </p:nvSpPr>
        <p:spPr>
          <a:xfrm>
            <a:off x="4572000" y="182050"/>
            <a:ext cx="4166400" cy="4098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1800"/>
              <a:t>Point of Order</a:t>
            </a:r>
            <a:endParaRPr sz="1800"/>
          </a:p>
          <a:p>
            <a:pPr marL="457200" lvl="0" indent="-342900" algn="l" rtl="0">
              <a:spcBef>
                <a:spcPts val="1600"/>
              </a:spcBef>
              <a:spcAft>
                <a:spcPts val="0"/>
              </a:spcAft>
              <a:buSzPts val="1800"/>
              <a:buChar char="-"/>
            </a:pPr>
            <a:r>
              <a:rPr lang="en-GB" sz="1800"/>
              <a:t>Used when a delegate believes there has been a violation in the Rules of Procedure. </a:t>
            </a:r>
            <a:endParaRPr sz="1800"/>
          </a:p>
          <a:p>
            <a:pPr marL="0" lvl="0" indent="0" algn="l" rtl="0">
              <a:spcBef>
                <a:spcPts val="1600"/>
              </a:spcBef>
              <a:spcAft>
                <a:spcPts val="0"/>
              </a:spcAft>
              <a:buNone/>
            </a:pPr>
            <a:r>
              <a:rPr lang="en-GB" sz="1800"/>
              <a:t>Point of Information to the Chair </a:t>
            </a:r>
            <a:endParaRPr sz="1800"/>
          </a:p>
          <a:p>
            <a:pPr marL="457200" lvl="0" indent="-342900" algn="l" rtl="0">
              <a:spcBef>
                <a:spcPts val="1600"/>
              </a:spcBef>
              <a:spcAft>
                <a:spcPts val="0"/>
              </a:spcAft>
              <a:buSzPts val="1800"/>
              <a:buChar char="-"/>
            </a:pPr>
            <a:r>
              <a:rPr lang="en-GB" sz="1800"/>
              <a:t>Used when a delegate wants a piece of information on the agenda items.</a:t>
            </a:r>
            <a:endParaRPr sz="1800"/>
          </a:p>
          <a:p>
            <a:pPr marL="0" lvl="0" indent="0" algn="l" rtl="0">
              <a:spcBef>
                <a:spcPts val="1600"/>
              </a:spcBef>
              <a:spcAft>
                <a:spcPts val="0"/>
              </a:spcAft>
              <a:buNone/>
            </a:pPr>
            <a:r>
              <a:rPr lang="en-GB" sz="1800"/>
              <a:t>Point of Parliamentary Inquiry</a:t>
            </a:r>
            <a:endParaRPr sz="1800"/>
          </a:p>
          <a:p>
            <a:pPr marL="457200" lvl="0" indent="-342900" algn="l" rtl="0">
              <a:spcBef>
                <a:spcPts val="1600"/>
              </a:spcBef>
              <a:spcAft>
                <a:spcPts val="0"/>
              </a:spcAft>
              <a:buSzPts val="1800"/>
              <a:buChar char="-"/>
            </a:pPr>
            <a:r>
              <a:rPr lang="en-GB" sz="1800"/>
              <a:t>Used when a delegate needs information on the Rules of Procedure.</a:t>
            </a:r>
            <a:endParaRPr sz="1800"/>
          </a:p>
        </p:txBody>
      </p:sp>
      <p:pic>
        <p:nvPicPr>
          <p:cNvPr id="87" name="Google Shape;87;p16"/>
          <p:cNvPicPr preferRelativeResize="0"/>
          <p:nvPr/>
        </p:nvPicPr>
        <p:blipFill>
          <a:blip r:embed="rId3">
            <a:alphaModFix/>
          </a:blip>
          <a:stretch>
            <a:fillRect/>
          </a:stretch>
        </p:blipFill>
        <p:spPr>
          <a:xfrm>
            <a:off x="419525" y="1381125"/>
            <a:ext cx="2943225" cy="23812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7"/>
          <p:cNvSpPr txBox="1">
            <a:spLocks noGrp="1"/>
          </p:cNvSpPr>
          <p:nvPr>
            <p:ph type="title"/>
          </p:nvPr>
        </p:nvSpPr>
        <p:spPr>
          <a:xfrm>
            <a:off x="311725" y="500925"/>
            <a:ext cx="3706500" cy="2508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Motions</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93" name="Google Shape;93;p17"/>
          <p:cNvSpPr txBox="1">
            <a:spLocks noGrp="1"/>
          </p:cNvSpPr>
          <p:nvPr>
            <p:ph type="body" idx="1"/>
          </p:nvPr>
        </p:nvSpPr>
        <p:spPr>
          <a:xfrm>
            <a:off x="4572000" y="251375"/>
            <a:ext cx="4166400" cy="40986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en-GB" sz="1800"/>
              <a:t>Motion to move to the previous question</a:t>
            </a:r>
            <a:endParaRPr sz="1800"/>
          </a:p>
          <a:p>
            <a:pPr marL="457200" lvl="0" indent="-342900" algn="just" rtl="0">
              <a:spcBef>
                <a:spcPts val="1600"/>
              </a:spcBef>
              <a:spcAft>
                <a:spcPts val="0"/>
              </a:spcAft>
              <a:buSzPts val="1800"/>
              <a:buChar char="-"/>
            </a:pPr>
            <a:r>
              <a:rPr lang="en-GB" sz="1800"/>
              <a:t>A motion which proposes that debate on the current resolution/ amendment is closed and the committee proceeds to voting. In case it is raised during time in favour of an amendment, it suggests moving to time against.</a:t>
            </a:r>
            <a:endParaRPr sz="1800"/>
          </a:p>
          <a:p>
            <a:pPr marL="0" lvl="0" indent="0" algn="just" rtl="0">
              <a:spcBef>
                <a:spcPts val="1600"/>
              </a:spcBef>
              <a:spcAft>
                <a:spcPts val="0"/>
              </a:spcAft>
              <a:buNone/>
            </a:pPr>
            <a:r>
              <a:rPr lang="en-GB" sz="1800"/>
              <a:t>Motion to extend debate time</a:t>
            </a:r>
            <a:endParaRPr sz="1800"/>
          </a:p>
          <a:p>
            <a:pPr marL="457200" lvl="0" indent="-342900" algn="just" rtl="0">
              <a:spcBef>
                <a:spcPts val="1600"/>
              </a:spcBef>
              <a:spcAft>
                <a:spcPts val="0"/>
              </a:spcAft>
              <a:buSzPts val="1800"/>
              <a:buChar char="-"/>
            </a:pPr>
            <a:r>
              <a:rPr lang="en-GB" sz="1800"/>
              <a:t>May be granted at the discretion of the Board. </a:t>
            </a:r>
            <a:endParaRPr sz="1800"/>
          </a:p>
          <a:p>
            <a:pPr marL="0" lvl="0" indent="0" algn="l" rtl="0">
              <a:spcBef>
                <a:spcPts val="1600"/>
              </a:spcBef>
              <a:spcAft>
                <a:spcPts val="1600"/>
              </a:spcAft>
              <a:buNone/>
            </a:pPr>
            <a:endParaRPr/>
          </a:p>
        </p:txBody>
      </p:sp>
      <p:pic>
        <p:nvPicPr>
          <p:cNvPr id="94" name="Google Shape;94;p17"/>
          <p:cNvPicPr preferRelativeResize="0"/>
          <p:nvPr/>
        </p:nvPicPr>
        <p:blipFill>
          <a:blip r:embed="rId3">
            <a:alphaModFix/>
          </a:blip>
          <a:stretch>
            <a:fillRect/>
          </a:stretch>
        </p:blipFill>
        <p:spPr>
          <a:xfrm>
            <a:off x="419525" y="1381125"/>
            <a:ext cx="2943225" cy="23812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18"/>
          <p:cNvSpPr txBox="1">
            <a:spLocks noGrp="1"/>
          </p:cNvSpPr>
          <p:nvPr>
            <p:ph type="title"/>
          </p:nvPr>
        </p:nvSpPr>
        <p:spPr>
          <a:xfrm>
            <a:off x="311725" y="500925"/>
            <a:ext cx="3706500" cy="2508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Motions</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100" name="Google Shape;100;p18"/>
          <p:cNvSpPr txBox="1">
            <a:spLocks noGrp="1"/>
          </p:cNvSpPr>
          <p:nvPr>
            <p:ph type="body" idx="1"/>
          </p:nvPr>
        </p:nvSpPr>
        <p:spPr>
          <a:xfrm>
            <a:off x="4572000" y="522450"/>
            <a:ext cx="4166400" cy="40986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en-GB" sz="1800"/>
              <a:t>Motion to adjourn the debate </a:t>
            </a:r>
            <a:endParaRPr sz="1800"/>
          </a:p>
          <a:p>
            <a:pPr marL="457200" lvl="0" indent="-342900" algn="just" rtl="0">
              <a:spcBef>
                <a:spcPts val="1600"/>
              </a:spcBef>
              <a:spcAft>
                <a:spcPts val="0"/>
              </a:spcAft>
              <a:buSzPts val="1800"/>
              <a:buChar char="-"/>
            </a:pPr>
            <a:r>
              <a:rPr lang="en-GB" sz="1800"/>
              <a:t>Calls for the temporary disposal of debate. </a:t>
            </a:r>
            <a:endParaRPr sz="1800"/>
          </a:p>
          <a:p>
            <a:pPr marL="0" lvl="0" indent="0" algn="just" rtl="0">
              <a:spcBef>
                <a:spcPts val="1600"/>
              </a:spcBef>
              <a:spcAft>
                <a:spcPts val="0"/>
              </a:spcAft>
              <a:buNone/>
            </a:pPr>
            <a:r>
              <a:rPr lang="en-GB" sz="1800"/>
              <a:t>Motion to withdraw a resolution</a:t>
            </a:r>
            <a:endParaRPr sz="1800"/>
          </a:p>
          <a:p>
            <a:pPr marL="457200" lvl="0" indent="-342900" algn="just" rtl="0">
              <a:spcBef>
                <a:spcPts val="1600"/>
              </a:spcBef>
              <a:spcAft>
                <a:spcPts val="0"/>
              </a:spcAft>
              <a:buSzPts val="1800"/>
              <a:buChar char="-"/>
            </a:pPr>
            <a:r>
              <a:rPr lang="en-GB" sz="1800"/>
              <a:t>Must be raised only if all Co-Submitters agree. </a:t>
            </a:r>
            <a:endParaRPr sz="1800"/>
          </a:p>
          <a:p>
            <a:pPr marL="457200" lvl="0" indent="-342900" algn="just" rtl="0">
              <a:spcBef>
                <a:spcPts val="0"/>
              </a:spcBef>
              <a:spcAft>
                <a:spcPts val="0"/>
              </a:spcAft>
              <a:buSzPts val="1800"/>
              <a:buChar char="-"/>
            </a:pPr>
            <a:r>
              <a:rPr lang="en-GB" sz="1800"/>
              <a:t>The chairs can withdraw a resolution in cases of plagiarism or other important reasons.</a:t>
            </a:r>
            <a:endParaRPr sz="1800"/>
          </a:p>
          <a:p>
            <a:pPr marL="0" lvl="0" indent="0" algn="just" rtl="0">
              <a:spcBef>
                <a:spcPts val="1600"/>
              </a:spcBef>
              <a:spcAft>
                <a:spcPts val="1600"/>
              </a:spcAft>
              <a:buNone/>
            </a:pPr>
            <a:endParaRPr sz="1800"/>
          </a:p>
        </p:txBody>
      </p:sp>
      <p:pic>
        <p:nvPicPr>
          <p:cNvPr id="101" name="Google Shape;101;p18"/>
          <p:cNvPicPr preferRelativeResize="0"/>
          <p:nvPr/>
        </p:nvPicPr>
        <p:blipFill>
          <a:blip r:embed="rId3">
            <a:alphaModFix/>
          </a:blip>
          <a:stretch>
            <a:fillRect/>
          </a:stretch>
        </p:blipFill>
        <p:spPr>
          <a:xfrm>
            <a:off x="419525" y="1381125"/>
            <a:ext cx="2943225" cy="23812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19"/>
          <p:cNvSpPr txBox="1">
            <a:spLocks noGrp="1"/>
          </p:cNvSpPr>
          <p:nvPr>
            <p:ph type="title"/>
          </p:nvPr>
        </p:nvSpPr>
        <p:spPr>
          <a:xfrm>
            <a:off x="311725" y="500925"/>
            <a:ext cx="3706500" cy="2508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Motions</a:t>
            </a:r>
            <a:endParaRPr/>
          </a:p>
          <a:p>
            <a:pPr marL="0" lvl="0" indent="0" algn="l" rtl="0">
              <a:spcBef>
                <a:spcPts val="0"/>
              </a:spcBef>
              <a:spcAft>
                <a:spcPts val="0"/>
              </a:spcAft>
              <a:buNone/>
            </a:pPr>
            <a:r>
              <a:rPr lang="en-GB"/>
              <a:t>(On Voting!)</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107" name="Google Shape;107;p19"/>
          <p:cNvSpPr txBox="1">
            <a:spLocks noGrp="1"/>
          </p:cNvSpPr>
          <p:nvPr>
            <p:ph type="body" idx="1"/>
          </p:nvPr>
        </p:nvSpPr>
        <p:spPr>
          <a:xfrm>
            <a:off x="4333200" y="318850"/>
            <a:ext cx="4810800" cy="41559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en-GB" sz="1700"/>
              <a:t>Motion to vote by roll call</a:t>
            </a:r>
            <a:endParaRPr sz="1700"/>
          </a:p>
          <a:p>
            <a:pPr marL="457200" lvl="0" indent="-336550" algn="just" rtl="0">
              <a:spcBef>
                <a:spcPts val="1600"/>
              </a:spcBef>
              <a:spcAft>
                <a:spcPts val="0"/>
              </a:spcAft>
              <a:buSzPts val="1700"/>
              <a:buChar char="-"/>
            </a:pPr>
            <a:r>
              <a:rPr lang="en-GB" sz="1700"/>
              <a:t>Voting state by state in alphabetical order. </a:t>
            </a:r>
            <a:endParaRPr sz="1700"/>
          </a:p>
          <a:p>
            <a:pPr marL="0" lvl="0" indent="0" algn="just" rtl="0">
              <a:spcBef>
                <a:spcPts val="1600"/>
              </a:spcBef>
              <a:spcAft>
                <a:spcPts val="0"/>
              </a:spcAft>
              <a:buNone/>
            </a:pPr>
            <a:r>
              <a:rPr lang="en-GB" sz="1700"/>
              <a:t>Motion to retake the vote </a:t>
            </a:r>
            <a:endParaRPr sz="1700"/>
          </a:p>
          <a:p>
            <a:pPr marL="457200" lvl="0" indent="-336550" algn="just" rtl="0">
              <a:spcBef>
                <a:spcPts val="1600"/>
              </a:spcBef>
              <a:spcAft>
                <a:spcPts val="0"/>
              </a:spcAft>
              <a:buSzPts val="1700"/>
              <a:buChar char="-"/>
            </a:pPr>
            <a:r>
              <a:rPr lang="en-GB" sz="1700"/>
              <a:t>Raised when the delegate feels that the staff/Chairs have not taken the vote correctly.</a:t>
            </a:r>
            <a:endParaRPr sz="1700"/>
          </a:p>
          <a:p>
            <a:pPr marL="0" lvl="0" indent="0" algn="just" rtl="0">
              <a:spcBef>
                <a:spcPts val="1600"/>
              </a:spcBef>
              <a:spcAft>
                <a:spcPts val="0"/>
              </a:spcAft>
              <a:buNone/>
            </a:pPr>
            <a:r>
              <a:rPr lang="en-GB" sz="1700"/>
              <a:t>Motion to reconsider a resolution</a:t>
            </a:r>
            <a:endParaRPr sz="1700"/>
          </a:p>
          <a:p>
            <a:pPr marL="457200" lvl="0" indent="-336550" algn="just" rtl="0">
              <a:spcBef>
                <a:spcPts val="1600"/>
              </a:spcBef>
              <a:spcAft>
                <a:spcPts val="0"/>
              </a:spcAft>
              <a:buSzPts val="1700"/>
              <a:buChar char="-"/>
            </a:pPr>
            <a:r>
              <a:rPr lang="en-GB" sz="1700"/>
              <a:t>Needs a ⅔ majority!</a:t>
            </a:r>
            <a:endParaRPr sz="1700"/>
          </a:p>
          <a:p>
            <a:pPr marL="0" lvl="0" indent="0" algn="just" rtl="0">
              <a:spcBef>
                <a:spcPts val="1600"/>
              </a:spcBef>
              <a:spcAft>
                <a:spcPts val="0"/>
              </a:spcAft>
              <a:buNone/>
            </a:pPr>
            <a:r>
              <a:rPr lang="en-GB" sz="1700"/>
              <a:t>Motion to divide the House</a:t>
            </a:r>
            <a:endParaRPr sz="1700"/>
          </a:p>
          <a:p>
            <a:pPr marL="457200" lvl="0" indent="-336550" algn="just" rtl="0">
              <a:spcBef>
                <a:spcPts val="1600"/>
              </a:spcBef>
              <a:spcAft>
                <a:spcPts val="0"/>
              </a:spcAft>
              <a:buSzPts val="1700"/>
              <a:buChar char="-"/>
            </a:pPr>
            <a:r>
              <a:rPr lang="en-GB" sz="1700"/>
              <a:t>Voting again without abstentions allowed.</a:t>
            </a:r>
            <a:endParaRPr sz="1700"/>
          </a:p>
          <a:p>
            <a:pPr marL="0" lvl="0" indent="0" algn="just" rtl="0">
              <a:spcBef>
                <a:spcPts val="1600"/>
              </a:spcBef>
              <a:spcAft>
                <a:spcPts val="1600"/>
              </a:spcAft>
              <a:buNone/>
            </a:pPr>
            <a:endParaRPr sz="1700"/>
          </a:p>
        </p:txBody>
      </p:sp>
      <p:pic>
        <p:nvPicPr>
          <p:cNvPr id="108" name="Google Shape;108;p19"/>
          <p:cNvPicPr preferRelativeResize="0"/>
          <p:nvPr/>
        </p:nvPicPr>
        <p:blipFill>
          <a:blip r:embed="rId3">
            <a:alphaModFix/>
          </a:blip>
          <a:stretch>
            <a:fillRect/>
          </a:stretch>
        </p:blipFill>
        <p:spPr>
          <a:xfrm>
            <a:off x="419525" y="1381125"/>
            <a:ext cx="2943225" cy="23812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 xmlns:a16="http://schemas.microsoft.com/office/drawing/2014/main" id="{9A58C1F4-6B6C-42AD-9E89-0357CBB78DC0}"/>
              </a:ext>
            </a:extLst>
          </p:cNvPr>
          <p:cNvSpPr>
            <a:spLocks noGrp="1"/>
          </p:cNvSpPr>
          <p:nvPr>
            <p:ph type="title" idx="4294967295"/>
          </p:nvPr>
        </p:nvSpPr>
        <p:spPr>
          <a:xfrm>
            <a:off x="430306" y="233443"/>
            <a:ext cx="3706813" cy="2508250"/>
          </a:xfrm>
        </p:spPr>
        <p:txBody>
          <a:bodyPr/>
          <a:lstStyle/>
          <a:p>
            <a:r>
              <a:rPr lang="en-US" dirty="0">
                <a:solidFill>
                  <a:srgbClr val="002060"/>
                </a:solidFill>
                <a:latin typeface="Calibri" panose="020F0502020204030204" pitchFamily="34" charset="0"/>
                <a:cs typeface="Calibri" panose="020F0502020204030204" pitchFamily="34" charset="0"/>
              </a:rPr>
              <a:t>Committee Flow</a:t>
            </a:r>
            <a:endParaRPr lang="el-GR" dirty="0">
              <a:solidFill>
                <a:srgbClr val="002060"/>
              </a:solidFill>
              <a:latin typeface="Calibri" panose="020F0502020204030204" pitchFamily="34" charset="0"/>
              <a:cs typeface="Calibri" panose="020F0502020204030204" pitchFamily="34" charset="0"/>
            </a:endParaRPr>
          </a:p>
        </p:txBody>
      </p:sp>
      <p:pic>
        <p:nvPicPr>
          <p:cNvPr id="1026" name="Picture 2">
            <a:extLst>
              <a:ext uri="{FF2B5EF4-FFF2-40B4-BE49-F238E27FC236}">
                <a16:creationId xmlns="" xmlns:a16="http://schemas.microsoft.com/office/drawing/2014/main" id="{6DE051EB-DCDE-45DD-8C52-0BA4BB878DF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1700" y="1275606"/>
            <a:ext cx="8520600" cy="36344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37373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20"/>
          <p:cNvSpPr txBox="1">
            <a:spLocks noGrp="1"/>
          </p:cNvSpPr>
          <p:nvPr>
            <p:ph type="title"/>
          </p:nvPr>
        </p:nvSpPr>
        <p:spPr>
          <a:xfrm>
            <a:off x="311725" y="500925"/>
            <a:ext cx="3706500" cy="2508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Lobbying &amp; Debating</a:t>
            </a:r>
            <a:endParaRPr/>
          </a:p>
          <a:p>
            <a:pPr marL="0" lvl="0" indent="0" algn="l" rtl="0">
              <a:spcBef>
                <a:spcPts val="0"/>
              </a:spcBef>
              <a:spcAft>
                <a:spcPts val="0"/>
              </a:spcAft>
              <a:buNone/>
            </a:pPr>
            <a:endParaRPr/>
          </a:p>
        </p:txBody>
      </p:sp>
      <p:sp>
        <p:nvSpPr>
          <p:cNvPr id="114" name="Google Shape;114;p20"/>
          <p:cNvSpPr txBox="1">
            <a:spLocks noGrp="1"/>
          </p:cNvSpPr>
          <p:nvPr>
            <p:ph type="body" idx="1"/>
          </p:nvPr>
        </p:nvSpPr>
        <p:spPr>
          <a:xfrm>
            <a:off x="4572000" y="522450"/>
            <a:ext cx="4166400" cy="4098600"/>
          </a:xfrm>
          <a:prstGeom prst="rect">
            <a:avLst/>
          </a:prstGeom>
        </p:spPr>
        <p:txBody>
          <a:bodyPr spcFirstLastPara="1" wrap="square" lIns="91425" tIns="91425" rIns="91425" bIns="91425" anchor="t" anchorCtr="0">
            <a:noAutofit/>
          </a:bodyPr>
          <a:lstStyle/>
          <a:p>
            <a:pPr marL="457200" lvl="0" indent="-342900" algn="just" rtl="0">
              <a:spcBef>
                <a:spcPts val="0"/>
              </a:spcBef>
              <a:spcAft>
                <a:spcPts val="0"/>
              </a:spcAft>
              <a:buSzPts val="1800"/>
              <a:buChar char="-"/>
            </a:pPr>
            <a:r>
              <a:rPr lang="en-GB" sz="1800" dirty="0"/>
              <a:t>While lobbying, delegates are trying to form alliances and submit a resolution which reflects their country’s policy.</a:t>
            </a:r>
            <a:endParaRPr sz="1800" dirty="0"/>
          </a:p>
          <a:p>
            <a:pPr marL="457200" lvl="0" indent="0" algn="just" rtl="0">
              <a:spcBef>
                <a:spcPts val="1600"/>
              </a:spcBef>
              <a:spcAft>
                <a:spcPts val="0"/>
              </a:spcAft>
              <a:buNone/>
            </a:pPr>
            <a:endParaRPr sz="1800" dirty="0"/>
          </a:p>
          <a:p>
            <a:pPr marL="457200" lvl="0" indent="-342900" algn="just" rtl="0">
              <a:spcBef>
                <a:spcPts val="1600"/>
              </a:spcBef>
              <a:spcAft>
                <a:spcPts val="0"/>
              </a:spcAft>
              <a:buSzPts val="1800"/>
              <a:buChar char="-"/>
            </a:pPr>
            <a:r>
              <a:rPr lang="en-GB" sz="1800" dirty="0"/>
              <a:t>While debating, the Committee examines one resolution at a time and after the debating and amending procedure, the Committee votes in favour or against the resolution.</a:t>
            </a:r>
            <a:endParaRPr sz="1800" dirty="0"/>
          </a:p>
          <a:p>
            <a:pPr marL="0" lvl="0" indent="0" algn="just" rtl="0">
              <a:spcBef>
                <a:spcPts val="1600"/>
              </a:spcBef>
              <a:spcAft>
                <a:spcPts val="1600"/>
              </a:spcAft>
              <a:buNone/>
            </a:pPr>
            <a:endParaRPr sz="1800" dirty="0"/>
          </a:p>
        </p:txBody>
      </p:sp>
      <p:pic>
        <p:nvPicPr>
          <p:cNvPr id="115" name="Google Shape;115;p20"/>
          <p:cNvPicPr preferRelativeResize="0"/>
          <p:nvPr/>
        </p:nvPicPr>
        <p:blipFill>
          <a:blip r:embed="rId3">
            <a:alphaModFix/>
          </a:blip>
          <a:stretch>
            <a:fillRect/>
          </a:stretch>
        </p:blipFill>
        <p:spPr>
          <a:xfrm>
            <a:off x="419525" y="1381125"/>
            <a:ext cx="2943225" cy="2381250"/>
          </a:xfrm>
          <a:prstGeom prst="rect">
            <a:avLst/>
          </a:prstGeom>
          <a:noFill/>
          <a:ln>
            <a:noFill/>
          </a:ln>
        </p:spPr>
      </p:pic>
    </p:spTree>
  </p:cSld>
  <p:clrMapOvr>
    <a:masterClrMapping/>
  </p:clrMapOvr>
</p:sld>
</file>

<file path=ppt/theme/theme1.xml><?xml version="1.0" encoding="utf-8"?>
<a:theme xmlns:a="http://schemas.openxmlformats.org/drawingml/2006/main" name="Paradigm">
  <a:themeElements>
    <a:clrScheme name="Paradigm">
      <a:dk1>
        <a:srgbClr val="31394D"/>
      </a:dk1>
      <a:lt1>
        <a:srgbClr val="FFFFFF"/>
      </a:lt1>
      <a:dk2>
        <a:srgbClr val="666666"/>
      </a:dk2>
      <a:lt2>
        <a:srgbClr val="626B73"/>
      </a:lt2>
      <a:accent1>
        <a:srgbClr val="002F4A"/>
      </a:accent1>
      <a:accent2>
        <a:srgbClr val="D9C4B1"/>
      </a:accent2>
      <a:accent3>
        <a:srgbClr val="EDE3DA"/>
      </a:accent3>
      <a:accent4>
        <a:srgbClr val="B85741"/>
      </a:accent4>
      <a:accent5>
        <a:srgbClr val="009384"/>
      </a:accent5>
      <a:accent6>
        <a:srgbClr val="D0F6FF"/>
      </a:accent6>
      <a:hlink>
        <a:srgbClr val="009384"/>
      </a:hlink>
      <a:folHlink>
        <a:srgbClr val="00938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TotalTime>
  <Words>559</Words>
  <Application>Microsoft Office PowerPoint</Application>
  <PresentationFormat>Προβολή στην οθόνη (16:9)</PresentationFormat>
  <Paragraphs>55</Paragraphs>
  <Slides>12</Slides>
  <Notes>10</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12</vt:i4>
      </vt:variant>
    </vt:vector>
  </HeadingPairs>
  <TitlesOfParts>
    <vt:vector size="17" baseType="lpstr">
      <vt:lpstr>Arial</vt:lpstr>
      <vt:lpstr>Calibri</vt:lpstr>
      <vt:lpstr>Roboto</vt:lpstr>
      <vt:lpstr>Merriweather</vt:lpstr>
      <vt:lpstr>Paradigm</vt:lpstr>
      <vt:lpstr>ATSMUN Rules of Procedure</vt:lpstr>
      <vt:lpstr>Roll call &amp; Quorum</vt:lpstr>
      <vt:lpstr>Points  </vt:lpstr>
      <vt:lpstr>Points  </vt:lpstr>
      <vt:lpstr>Motions  </vt:lpstr>
      <vt:lpstr>Motions  </vt:lpstr>
      <vt:lpstr>Motions (On Voting!)  </vt:lpstr>
      <vt:lpstr>Committee Flow</vt:lpstr>
      <vt:lpstr>Lobbying &amp; Debating </vt:lpstr>
      <vt:lpstr>Amendments </vt:lpstr>
      <vt:lpstr>What’s New? </vt:lpstr>
      <vt:lpstr>Παρουσίαση του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ATSMUN Rules of Procedure</dc:title>
  <dc:creator>NIKOLARAS</dc:creator>
  <cp:lastModifiedBy>NIKOLARAS</cp:lastModifiedBy>
  <cp:revision>5</cp:revision>
  <dcterms:modified xsi:type="dcterms:W3CDTF">2023-10-12T08:23:30Z</dcterms:modified>
</cp:coreProperties>
</file>