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925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1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41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067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427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6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802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717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13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654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81718-8DFF-4641-9FDA-D5A139A45B25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394B0-2626-4BBE-AC57-14AC4B725B5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945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MAKE A RESOLUTION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ΡΗΤΟΡΙΚΟΙ ΟΜΙΛΟΙ ΚΑΣΤΡΙΤΣΙΟΥ</a:t>
            </a:r>
          </a:p>
          <a:p>
            <a:endParaRPr lang="el-GR" sz="1400" dirty="0" smtClean="0"/>
          </a:p>
          <a:p>
            <a:pPr algn="r"/>
            <a:r>
              <a:rPr lang="el-GR" sz="1400" dirty="0" smtClean="0"/>
              <a:t>ΥΠΕΥΘΥΝΗ ΚΑΘΗΓΗΤΡΙΑ : </a:t>
            </a:r>
            <a:r>
              <a:rPr lang="el-GR" sz="1400" dirty="0" err="1" smtClean="0"/>
              <a:t>Κοτρώτσου</a:t>
            </a:r>
            <a:r>
              <a:rPr lang="el-GR" sz="1400" dirty="0" smtClean="0"/>
              <a:t> Μαρία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243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69888"/>
            <a:ext cx="90868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2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50838"/>
            <a:ext cx="91249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6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8425"/>
            <a:ext cx="9172576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307915"/>
            <a:ext cx="2210024" cy="73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2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7025"/>
            <a:ext cx="91344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7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07975"/>
            <a:ext cx="91059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9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93688"/>
            <a:ext cx="91630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3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914"/>
            <a:ext cx="9144002" cy="430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12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555526"/>
            <a:ext cx="9018605" cy="42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6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891528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1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10"/>
            <a:ext cx="912499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3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3"/>
            <a:ext cx="9144000" cy="445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98450"/>
            <a:ext cx="9153526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0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98450"/>
            <a:ext cx="909637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5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07975"/>
            <a:ext cx="9010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1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17500"/>
            <a:ext cx="911542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2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22263"/>
            <a:ext cx="90963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5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9400"/>
            <a:ext cx="913447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3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</Words>
  <Application>Microsoft Office PowerPoint</Application>
  <PresentationFormat>Προβολή στην οθόνη (16:9)</PresentationFormat>
  <Paragraphs>4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HOW TO MAKE A RESOLUTION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NIKOLARAS</dc:creator>
  <cp:lastModifiedBy>NIKOLARAS</cp:lastModifiedBy>
  <cp:revision>18</cp:revision>
  <dcterms:created xsi:type="dcterms:W3CDTF">2023-01-17T20:26:01Z</dcterms:created>
  <dcterms:modified xsi:type="dcterms:W3CDTF">2023-11-20T21:05:32Z</dcterms:modified>
</cp:coreProperties>
</file>