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9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4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0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86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28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7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7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3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62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73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26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B693-7CC1-41DF-8784-A12A2A856562}" type="datetimeFigureOut">
              <a:rPr lang="el-GR" smtClean="0"/>
              <a:t>28/4/2025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8B0F-8ED0-46AC-A4AD-E0A8A8A0E4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6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ΓΕΛ ΚΑΣΤΡΙΤΣΙΟΥ 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ΡΗΤΟΡΙΚΟΙ ΟΜΙΛΟΙ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05-10-2017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4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Αυστρία_ Απαγόρευση σε μπούρκα και νικάμπ - YouTube (360p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3386138"/>
            <a:ext cx="152400" cy="85725"/>
          </a:xfrm>
          <a:prstGeom prst="rect">
            <a:avLst/>
          </a:prstGeom>
        </p:spPr>
      </p:pic>
      <p:pic>
        <p:nvPicPr>
          <p:cNvPr id="6" name="Αυστρία_ Απαγόρευση σε μπούρκα και νικάμπ - YouTube (360p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04664"/>
            <a:ext cx="9180510" cy="56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ΘΕΜΑ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Πιστεύετε ότι η απαγόρευση των θρησκευτικών συμβόλων δικαιολογείται από την πεποίθηση ότι το Ισλάμ </a:t>
            </a:r>
            <a:r>
              <a:rPr lang="el-GR" smtClean="0">
                <a:solidFill>
                  <a:schemeClr val="bg1"/>
                </a:solidFill>
              </a:rPr>
              <a:t>είναι σύμφυτο </a:t>
            </a:r>
            <a:r>
              <a:rPr lang="el-GR" dirty="0" smtClean="0">
                <a:solidFill>
                  <a:schemeClr val="bg1"/>
                </a:solidFill>
              </a:rPr>
              <a:t>με την τρομοκρατία ;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</Words>
  <Application>Microsoft Office PowerPoint</Application>
  <PresentationFormat>Προβολή στην οθόνη (4:3)</PresentationFormat>
  <Paragraphs>4</Paragraphs>
  <Slides>3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ΓΕΛ ΚΑΣΤΡΙΤΣΙΟΥ  ΡΗΤΟΡΙΚΟΙ ΟΜΙΛΟΙ</vt:lpstr>
      <vt:lpstr>Παρουσίαση του PowerPoint</vt:lpstr>
      <vt:lpstr>ΘΕΜΑ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ΓΕΛ ΚΑΣΤΡΙΤΣΙΟΥ  ΡΗΤΟΡΙΚΟΙ ΟΜΙΛΟΙ</dc:title>
  <dc:creator>User</dc:creator>
  <cp:lastModifiedBy>NIKOLARAS</cp:lastModifiedBy>
  <cp:revision>6</cp:revision>
  <dcterms:created xsi:type="dcterms:W3CDTF">2017-10-03T20:27:29Z</dcterms:created>
  <dcterms:modified xsi:type="dcterms:W3CDTF">2025-04-28T11:55:08Z</dcterms:modified>
</cp:coreProperties>
</file>